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97" r:id="rId2"/>
    <p:sldId id="398" r:id="rId3"/>
    <p:sldId id="400" r:id="rId4"/>
    <p:sldId id="401" r:id="rId5"/>
    <p:sldId id="402" r:id="rId6"/>
    <p:sldId id="403" r:id="rId7"/>
    <p:sldId id="414" r:id="rId8"/>
    <p:sldId id="415" r:id="rId9"/>
    <p:sldId id="417" r:id="rId10"/>
    <p:sldId id="418" r:id="rId11"/>
    <p:sldId id="447" r:id="rId12"/>
    <p:sldId id="451" r:id="rId13"/>
    <p:sldId id="423" r:id="rId14"/>
    <p:sldId id="424" r:id="rId15"/>
    <p:sldId id="425" r:id="rId16"/>
    <p:sldId id="426" r:id="rId17"/>
    <p:sldId id="428" r:id="rId18"/>
    <p:sldId id="470" r:id="rId19"/>
    <p:sldId id="446" r:id="rId20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333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9938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5" tIns="49512" rIns="99025" bIns="49512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6A99C2CA-26F2-4BDB-B8D3-68A86D765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8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9C2CA-26F2-4BDB-B8D3-68A86D76590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99C2CA-26F2-4BDB-B8D3-68A86D76590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1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6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4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27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22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433388" y="6613525"/>
            <a:ext cx="49885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2020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3124200" y="6597650"/>
            <a:ext cx="219002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Experimental Methods in Physics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248400" y="6613525"/>
            <a:ext cx="1028700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i="1" dirty="0">
                <a:solidFill>
                  <a:schemeClr val="bg2"/>
                </a:solidFill>
                <a:latin typeface="Comic Sans MS" pitchFamily="66" charset="0"/>
                <a:ea typeface="ＭＳ Ｐゴシック" pitchFamily="-64" charset="-128"/>
              </a:rPr>
              <a:t>Marco Cantoni</a:t>
            </a:r>
          </a:p>
        </p:txBody>
      </p:sp>
      <p:cxnSp>
        <p:nvCxnSpPr>
          <p:cNvPr id="1032" name="Straight Connector 2"/>
          <p:cNvCxnSpPr>
            <a:cxnSpLocks noChangeShapeType="1"/>
          </p:cNvCxnSpPr>
          <p:nvPr userDrawn="1"/>
        </p:nvCxnSpPr>
        <p:spPr bwMode="auto">
          <a:xfrm>
            <a:off x="228600" y="6553200"/>
            <a:ext cx="8001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99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5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61.wmf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media19.m4a"/><Relationship Id="rId7" Type="http://schemas.openxmlformats.org/officeDocument/2006/relationships/image" Target="../media/image69.png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3.m4a"/><Relationship Id="rId7" Type="http://schemas.openxmlformats.org/officeDocument/2006/relationships/image" Target="../media/image20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6.m4a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7.m4a"/><Relationship Id="rId7" Type="http://schemas.openxmlformats.org/officeDocument/2006/relationships/image" Target="../media/image35.png"/><Relationship Id="rId12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audio" Target="../media/media9.m4a"/><Relationship Id="rId21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9.m4a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081088"/>
            <a:ext cx="336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/>
          </p:cNvSpPr>
          <p:nvPr/>
        </p:nvSpPr>
        <p:spPr bwMode="auto">
          <a:xfrm>
            <a:off x="1806575" y="803275"/>
            <a:ext cx="55213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Consider coherent elastic scattering of electrons from atom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281113"/>
            <a:ext cx="31210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5688013"/>
            <a:ext cx="194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6"/>
          <p:cNvSpPr>
            <a:spLocks/>
          </p:cNvSpPr>
          <p:nvPr/>
        </p:nvSpPr>
        <p:spPr bwMode="auto">
          <a:xfrm>
            <a:off x="1068388" y="5187950"/>
            <a:ext cx="270668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Differential elastic scattering</a:t>
            </a:r>
            <a:br>
              <a:rPr lang="en-US">
                <a:latin typeface="Gill Sans" charset="0"/>
                <a:sym typeface="Gill Sans" charset="0"/>
              </a:rPr>
            </a:br>
            <a:r>
              <a:rPr lang="en-US">
                <a:latin typeface="Gill Sans" charset="0"/>
                <a:sym typeface="Gill Sans" charset="0"/>
              </a:rPr>
              <a:t>cross section:</a:t>
            </a:r>
          </a:p>
        </p:txBody>
      </p:sp>
      <p:grpSp>
        <p:nvGrpSpPr>
          <p:cNvPr id="169991" name="Group 7"/>
          <p:cNvGrpSpPr>
            <a:grpSpLocks/>
          </p:cNvGrpSpPr>
          <p:nvPr/>
        </p:nvGrpSpPr>
        <p:grpSpPr bwMode="auto">
          <a:xfrm>
            <a:off x="4625975" y="4500563"/>
            <a:ext cx="3743325" cy="1598612"/>
            <a:chOff x="-160" y="24"/>
            <a:chExt cx="3355" cy="1432"/>
          </a:xfrm>
        </p:grpSpPr>
        <p:pic>
          <p:nvPicPr>
            <p:cNvPr id="1742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2"/>
              <a:ext cx="317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Rectangle 9"/>
            <p:cNvSpPr>
              <a:spLocks/>
            </p:cNvSpPr>
            <p:nvPr/>
          </p:nvSpPr>
          <p:spPr bwMode="auto">
            <a:xfrm>
              <a:off x="-160" y="24"/>
              <a:ext cx="335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Atomic scattering factor for electrons</a:t>
              </a:r>
            </a:p>
          </p:txBody>
        </p:sp>
      </p:grpSp>
      <p:sp>
        <p:nvSpPr>
          <p:cNvPr id="17416" name="Rectangle 10"/>
          <p:cNvSpPr>
            <a:spLocks noGrp="1"/>
          </p:cNvSpPr>
          <p:nvPr>
            <p:ph type="title"/>
          </p:nvPr>
        </p:nvSpPr>
        <p:spPr>
          <a:xfrm>
            <a:off x="250825" y="98425"/>
            <a:ext cx="8634413" cy="857250"/>
          </a:xfrm>
        </p:spPr>
        <p:txBody>
          <a:bodyPr rIns="35717"/>
          <a:lstStyle/>
          <a:p>
            <a:pPr eaLnBrk="1" hangingPunct="1"/>
            <a:r>
              <a:rPr lang="en-US" sz="2500"/>
              <a:t>Scattering theory - Atomic scattering factor</a:t>
            </a:r>
          </a:p>
        </p:txBody>
      </p:sp>
      <p:pic>
        <p:nvPicPr>
          <p:cNvPr id="17418" name="Picture 13" descr="&#10;\psi(\mathbf{r}) = e^{ikz} + f(\theta)\frac{e^{ikr}}{r} \;,&#10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267200"/>
            <a:ext cx="31480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2"/>
          <p:cNvSpPr>
            <a:spLocks noChangeArrowheads="1"/>
          </p:cNvSpPr>
          <p:nvPr/>
        </p:nvSpPr>
        <p:spPr bwMode="auto">
          <a:xfrm>
            <a:off x="4421188" y="5892800"/>
            <a:ext cx="457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/>
              <a:t>The </a:t>
            </a:r>
            <a:r>
              <a:rPr lang="en-GB" sz="1200" b="1"/>
              <a:t>Mott-Bethe formula</a:t>
            </a:r>
            <a:r>
              <a:rPr lang="en-GB" sz="1200"/>
              <a:t> is used to calculate electron form factors from X-ray form factors (f</a:t>
            </a:r>
            <a:r>
              <a:rPr lang="en-GB" sz="1200" baseline="-25000"/>
              <a:t>x</a:t>
            </a:r>
            <a:r>
              <a:rPr lang="en-GB" sz="1200"/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28F08-D752-41B1-AD76-737EC0398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6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6" x="438150" y="342900"/>
          <p14:tracePt t="1374" x="685800" y="422275"/>
          <p14:tracePt t="1382" x="868363" y="446088"/>
          <p14:tracePt t="1388" x="1052513" y="469900"/>
          <p14:tracePt t="1396" x="1292225" y="501650"/>
          <p14:tracePt t="1404" x="1435100" y="501650"/>
          <p14:tracePt t="1412" x="1570038" y="501650"/>
          <p14:tracePt t="1420" x="1666875" y="501650"/>
          <p14:tracePt t="1428" x="1770063" y="527050"/>
          <p14:tracePt t="1436" x="1865313" y="542925"/>
          <p14:tracePt t="1444" x="1944688" y="566738"/>
          <p14:tracePt t="1452" x="2017713" y="574675"/>
          <p14:tracePt t="1460" x="2073275" y="582613"/>
          <p14:tracePt t="1468" x="2120900" y="582613"/>
          <p14:tracePt t="1476" x="2152650" y="582613"/>
          <p14:tracePt t="1482" x="2160588" y="582613"/>
          <p14:tracePt t="1490" x="2176463" y="582613"/>
          <p14:tracePt t="1498" x="2192338" y="590550"/>
          <p14:tracePt t="1514" x="2200275" y="590550"/>
          <p14:tracePt t="1522" x="2208213" y="590550"/>
          <p14:tracePt t="1530" x="2208213" y="598488"/>
          <p14:tracePt t="1538" x="2224088" y="606425"/>
          <p14:tracePt t="1546" x="2239963" y="614363"/>
          <p14:tracePt t="1554" x="2247900" y="614363"/>
          <p14:tracePt t="1571" x="2263775" y="622300"/>
          <p14:tracePt t="1576" x="2271713" y="630238"/>
          <p14:tracePt t="1592" x="2271713" y="638175"/>
          <p14:tracePt t="1604" x="2279650" y="638175"/>
          <p14:tracePt t="2408" x="2271713" y="638175"/>
          <p14:tracePt t="2416" x="2168525" y="622300"/>
          <p14:tracePt t="2424" x="2057400" y="598488"/>
          <p14:tracePt t="2430" x="1984375" y="590550"/>
          <p14:tracePt t="2438" x="1976438" y="590550"/>
          <p14:tracePt t="2446" x="1960563" y="582613"/>
          <p14:tracePt t="2454" x="1952625" y="582613"/>
          <p14:tracePt t="2462" x="1936750" y="582613"/>
          <p14:tracePt t="2470" x="1920875" y="582613"/>
          <p14:tracePt t="2478" x="1897063" y="582613"/>
          <p14:tracePt t="2486" x="1881188" y="582613"/>
          <p14:tracePt t="2494" x="1865313" y="582613"/>
          <p14:tracePt t="2502" x="1849438" y="582613"/>
          <p14:tracePt t="2510" x="1841500" y="582613"/>
          <p14:tracePt t="2518" x="1825625" y="582613"/>
          <p14:tracePt t="2524" x="1809750" y="590550"/>
          <p14:tracePt t="2532" x="1801813" y="590550"/>
          <p14:tracePt t="2540" x="1785938" y="598488"/>
          <p14:tracePt t="2548" x="1770063" y="614363"/>
          <p14:tracePt t="2557" x="1746250" y="622300"/>
          <p14:tracePt t="2564" x="1722438" y="638175"/>
          <p14:tracePt t="2572" x="1698625" y="638175"/>
          <p14:tracePt t="2580" x="1690688" y="646113"/>
          <p14:tracePt t="2588" x="1674813" y="654050"/>
          <p14:tracePt t="2596" x="1658938" y="661988"/>
          <p14:tracePt t="2604" x="1633538" y="669925"/>
          <p14:tracePt t="2612" x="1617663" y="677863"/>
          <p14:tracePt t="2618" x="1601788" y="685800"/>
          <p14:tracePt t="2626" x="1585913" y="685800"/>
          <p14:tracePt t="2634" x="1570038" y="693738"/>
          <p14:tracePt t="2642" x="1562100" y="701675"/>
          <p14:tracePt t="2650" x="1546225" y="701675"/>
          <p14:tracePt t="2658" x="1530350" y="709613"/>
          <p14:tracePt t="2666" x="1522413" y="709613"/>
          <p14:tracePt t="2674" x="1514475" y="717550"/>
          <p14:tracePt t="2682" x="1506538" y="725488"/>
          <p14:tracePt t="2690" x="1498600" y="725488"/>
          <p14:tracePt t="2704" x="1482725" y="733425"/>
          <p14:tracePt t="2712" x="1474788" y="733425"/>
          <p14:tracePt t="2728" x="1458913" y="741363"/>
          <p14:tracePt t="2736" x="1450975" y="741363"/>
          <p14:tracePt t="2752" x="1450975" y="749300"/>
          <p14:tracePt t="2760" x="1443038" y="749300"/>
          <p14:tracePt t="2772" x="1435100" y="749300"/>
          <p14:tracePt t="2780" x="1427163" y="757238"/>
          <p14:tracePt t="2788" x="1419225" y="757238"/>
          <p14:tracePt t="2796" x="1395413" y="765175"/>
          <p14:tracePt t="2802" x="1379538" y="765175"/>
          <p14:tracePt t="2810" x="1371600" y="773113"/>
          <p14:tracePt t="2818" x="1355725" y="773113"/>
          <p14:tracePt t="2826" x="1339850" y="781050"/>
          <p14:tracePt t="2834" x="1331913" y="781050"/>
          <p14:tracePt t="2842" x="1316038" y="781050"/>
          <p14:tracePt t="2850" x="1292225" y="781050"/>
          <p14:tracePt t="2859" x="1284288" y="781050"/>
          <p14:tracePt t="2866" x="1266825" y="781050"/>
          <p14:tracePt t="2874" x="1250950" y="781050"/>
          <p14:tracePt t="2882" x="1243013" y="781050"/>
          <p14:tracePt t="2889" x="1219200" y="788988"/>
          <p14:tracePt t="2897" x="1187450" y="796925"/>
          <p14:tracePt t="2904" x="1163638" y="796925"/>
          <p14:tracePt t="2912" x="1139825" y="804863"/>
          <p14:tracePt t="2921" x="1131888" y="804863"/>
          <p14:tracePt t="2928" x="1123950" y="804863"/>
          <p14:tracePt t="2936" x="1116013" y="804863"/>
          <p14:tracePt t="3132" x="1116013" y="812800"/>
          <p14:tracePt t="21016" x="1100138" y="828675"/>
          <p14:tracePt t="21022" x="1068388" y="844550"/>
          <p14:tracePt t="21030" x="1028700" y="862013"/>
          <p14:tracePt t="21038" x="989013" y="885825"/>
          <p14:tracePt t="21046" x="925513" y="901700"/>
          <p14:tracePt t="21055" x="868363" y="917575"/>
          <p14:tracePt t="21062" x="796925" y="941388"/>
          <p14:tracePt t="21081" x="661988" y="981075"/>
          <p14:tracePt t="21086" x="606425" y="1004888"/>
          <p14:tracePt t="21095" x="558800" y="1020763"/>
          <p14:tracePt t="21102" x="525463" y="1036638"/>
          <p14:tracePt t="21110" x="477838" y="1052513"/>
          <p14:tracePt t="21116" x="438150" y="1076325"/>
          <p14:tracePt t="21124" x="390525" y="1092200"/>
          <p14:tracePt t="21133" x="342900" y="1108075"/>
          <p14:tracePt t="21140" x="287338" y="1131888"/>
          <p14:tracePt t="21148" x="239713" y="1147763"/>
          <p14:tracePt t="21156" x="174625" y="1163638"/>
          <p14:tracePt t="21164" x="119063" y="1187450"/>
          <p14:tracePt t="21172" x="63500" y="1187450"/>
          <p14:tracePt t="21181" x="7938" y="1187450"/>
          <p14:tracePt t="21463" x="87313" y="1116013"/>
          <p14:tracePt t="21470" x="192088" y="1139825"/>
          <p14:tracePt t="21478" x="327025" y="1163638"/>
          <p14:tracePt t="21484" x="461963" y="1171575"/>
          <p14:tracePt t="21492" x="598488" y="1171575"/>
          <p14:tracePt t="21500" x="733425" y="1195388"/>
          <p14:tracePt t="21508" x="868363" y="1220788"/>
          <p14:tracePt t="21516" x="1004888" y="1252538"/>
          <p14:tracePt t="21525" x="1131888" y="1276350"/>
          <p14:tracePt t="21532" x="1250950" y="1300163"/>
          <p14:tracePt t="21540" x="1355725" y="1323975"/>
          <p14:tracePt t="21548" x="1435100" y="1339850"/>
          <p14:tracePt t="21556" x="1522413" y="1363663"/>
          <p14:tracePt t="21564" x="1593850" y="1371600"/>
          <p14:tracePt t="21570" x="1666875" y="1395413"/>
          <p14:tracePt t="21578" x="1722438" y="1403350"/>
          <p14:tracePt t="21586" x="1778000" y="1403350"/>
          <p14:tracePt t="21594" x="1833563" y="1403350"/>
          <p14:tracePt t="21602" x="1865313" y="1395413"/>
          <p14:tracePt t="21610" x="1889125" y="1387475"/>
          <p14:tracePt t="21618" x="1897063" y="1387475"/>
          <p14:tracePt t="21626" x="1920875" y="1371600"/>
          <p14:tracePt t="21634" x="1936750" y="1363663"/>
          <p14:tracePt t="21642" x="1944688" y="1363663"/>
          <p14:tracePt t="22006" x="1952625" y="1387475"/>
          <p14:tracePt t="22014" x="2000250" y="1498600"/>
          <p14:tracePt t="22022" x="2073275" y="1635125"/>
          <p14:tracePt t="22030" x="2144713" y="1762125"/>
          <p14:tracePt t="22038" x="2216150" y="1881188"/>
          <p14:tracePt t="22046" x="2279650" y="1970088"/>
          <p14:tracePt t="22052" x="2319338" y="2041525"/>
          <p14:tracePt t="22061" x="2366963" y="2128838"/>
          <p14:tracePt t="22068" x="2384425" y="2200275"/>
          <p14:tracePt t="22076" x="2416175" y="2273300"/>
          <p14:tracePt t="22084" x="2447925" y="2344738"/>
          <p14:tracePt t="22092" x="2479675" y="2408238"/>
          <p14:tracePt t="22100" x="2503488" y="2455863"/>
          <p14:tracePt t="22108" x="2535238" y="2511425"/>
          <p14:tracePt t="22116" x="2551113" y="2543175"/>
          <p14:tracePt t="22124" x="2582863" y="2584450"/>
          <p14:tracePt t="22132" x="2598738" y="2616200"/>
          <p14:tracePt t="22140" x="2614613" y="2632075"/>
          <p14:tracePt t="22149" x="2622550" y="2655888"/>
          <p14:tracePt t="22154" x="2638425" y="2671763"/>
          <p14:tracePt t="22162" x="2654300" y="2679700"/>
          <p14:tracePt t="22170" x="2670175" y="2695575"/>
          <p14:tracePt t="22178" x="2686050" y="2711450"/>
          <p14:tracePt t="22186" x="2701925" y="2727325"/>
          <p14:tracePt t="22194" x="2709863" y="2743200"/>
          <p14:tracePt t="22202" x="2725738" y="2759075"/>
          <p14:tracePt t="22210" x="2741613" y="2774950"/>
          <p14:tracePt t="22218" x="2759075" y="2790825"/>
          <p14:tracePt t="22226" x="2767013" y="2806700"/>
          <p14:tracePt t="22234" x="2782888" y="2822575"/>
          <p14:tracePt t="22242" x="2782888" y="2830513"/>
          <p14:tracePt t="22256" x="2790825" y="2846388"/>
          <p14:tracePt t="22264" x="2798763" y="2846388"/>
          <p14:tracePt t="22346" x="2806700" y="2846388"/>
          <p14:tracePt t="22354" x="2806700" y="2838450"/>
          <p14:tracePt t="22363" x="2814638" y="2822575"/>
          <p14:tracePt t="22370" x="2814638" y="2806700"/>
          <p14:tracePt t="22378" x="2814638" y="2798763"/>
          <p14:tracePt t="22386" x="2814638" y="2790825"/>
          <p14:tracePt t="22394" x="2814638" y="2774950"/>
          <p14:tracePt t="22410" x="2814638" y="2767013"/>
          <p14:tracePt t="22418" x="2814638" y="2759075"/>
          <p14:tracePt t="22426" x="2814638" y="2751138"/>
          <p14:tracePt t="22432" x="2806700" y="2751138"/>
          <p14:tracePt t="22440" x="2806700" y="2743200"/>
          <p14:tracePt t="22452" x="2806700" y="2735263"/>
          <p14:tracePt t="22460" x="2798763" y="2727325"/>
          <p14:tracePt t="22484" x="2798763" y="2719388"/>
          <p14:tracePt t="22492" x="2790825" y="2711450"/>
          <p14:tracePt t="22501" x="2790825" y="2695575"/>
          <p14:tracePt t="22508" x="2782888" y="2687638"/>
          <p14:tracePt t="22516" x="2774950" y="2671763"/>
          <p14:tracePt t="22524" x="2767013" y="2663825"/>
          <p14:tracePt t="22532" x="2759075" y="2655888"/>
          <p14:tracePt t="22540" x="2759075" y="2647950"/>
          <p14:tracePt t="22548" x="2751138" y="2640013"/>
          <p14:tracePt t="22557" x="2741613" y="2632075"/>
          <p14:tracePt t="22635" x="2733675" y="2624138"/>
          <p14:tracePt t="22642" x="2709863" y="2616200"/>
          <p14:tracePt t="22650" x="2701925" y="2616200"/>
          <p14:tracePt t="22659" x="2693988" y="2616200"/>
          <p14:tracePt t="22666" x="2678113" y="2608263"/>
          <p14:tracePt t="22702" x="2670175" y="2608263"/>
          <p14:tracePt t="23428" x="2670175" y="2576513"/>
          <p14:tracePt t="23436" x="2686050" y="2559050"/>
          <p14:tracePt t="23444" x="2693988" y="2551113"/>
          <p14:tracePt t="23452" x="2709863" y="2527300"/>
          <p14:tracePt t="23460" x="2725738" y="2503488"/>
          <p14:tracePt t="23468" x="2741613" y="2471738"/>
          <p14:tracePt t="23476" x="2759075" y="2455863"/>
          <p14:tracePt t="23484" x="2774950" y="2432050"/>
          <p14:tracePt t="23493" x="2790825" y="2408238"/>
          <p14:tracePt t="23500" x="2806700" y="2368550"/>
          <p14:tracePt t="23509" x="2846388" y="2320925"/>
          <p14:tracePt t="23516" x="2909888" y="2257425"/>
          <p14:tracePt t="23522" x="2973388" y="2192338"/>
          <p14:tracePt t="23530" x="3036888" y="2128838"/>
          <p14:tracePt t="23538" x="3125788" y="2065338"/>
          <p14:tracePt t="23547" x="3213100" y="1985963"/>
          <p14:tracePt t="23554" x="3316288" y="1890713"/>
          <p14:tracePt t="23562" x="3403600" y="1825625"/>
          <p14:tracePt t="23570" x="3476625" y="1770063"/>
          <p14:tracePt t="23579" x="3540125" y="1722438"/>
          <p14:tracePt t="23586" x="3603625" y="1666875"/>
          <p14:tracePt t="23594" x="3651250" y="1627188"/>
          <p14:tracePt t="23602" x="3667125" y="1603375"/>
          <p14:tracePt t="23610" x="3683000" y="1595438"/>
          <p14:tracePt t="23616" x="3690938" y="1579563"/>
          <p14:tracePt t="23625" x="3690938" y="1563688"/>
          <p14:tracePt t="23632" x="3675063" y="1555750"/>
          <p14:tracePt t="23640" x="3659188" y="1555750"/>
          <p14:tracePt t="23648" x="3651250" y="1547813"/>
          <p14:tracePt t="23656" x="3627438" y="1530350"/>
          <p14:tracePt t="23664" x="3603625" y="1514475"/>
          <p14:tracePt t="23672" x="3563938" y="1498600"/>
          <p14:tracePt t="23680" x="3524250" y="1482725"/>
          <p14:tracePt t="23688" x="3484563" y="1466850"/>
          <p14:tracePt t="23696" x="3435350" y="1450975"/>
          <p14:tracePt t="23704" x="3403600" y="1427163"/>
          <p14:tracePt t="23710" x="3355975" y="1419225"/>
          <p14:tracePt t="23718" x="3324225" y="1403350"/>
          <p14:tracePt t="23726" x="3276600" y="1395413"/>
          <p14:tracePt t="23734" x="3221038" y="1379538"/>
          <p14:tracePt t="23742" x="3165475" y="1363663"/>
          <p14:tracePt t="23750" x="3076575" y="1355725"/>
          <p14:tracePt t="23758" x="3021013" y="1339850"/>
          <p14:tracePt t="23766" x="2933700" y="1323975"/>
          <p14:tracePt t="23774" x="2854325" y="1316038"/>
          <p14:tracePt t="23782" x="2774950" y="1308100"/>
          <p14:tracePt t="23790" x="2646363" y="1292225"/>
          <p14:tracePt t="23798" x="2543175" y="1292225"/>
          <p14:tracePt t="23804" x="2400300" y="1300163"/>
          <p14:tracePt t="23812" x="2279650" y="1308100"/>
          <p14:tracePt t="23820" x="2144713" y="1323975"/>
          <p14:tracePt t="23828" x="2008188" y="1347788"/>
          <p14:tracePt t="23836" x="1873250" y="1355725"/>
          <p14:tracePt t="23844" x="1746250" y="1379538"/>
          <p14:tracePt t="23852" x="1633538" y="1403350"/>
          <p14:tracePt t="23860" x="1514475" y="1419225"/>
          <p14:tracePt t="23868" x="1387475" y="1443038"/>
          <p14:tracePt t="23876" x="1266825" y="1443038"/>
          <p14:tracePt t="23884" x="1155700" y="1458913"/>
          <p14:tracePt t="23890" x="1076325" y="1458913"/>
          <p14:tracePt t="23898" x="996950" y="1458913"/>
          <p14:tracePt t="23906" x="933450" y="1474788"/>
          <p14:tracePt t="23914" x="876300" y="1482725"/>
          <p14:tracePt t="23922" x="828675" y="1506538"/>
          <p14:tracePt t="23930" x="796925" y="1522413"/>
          <p14:tracePt t="23938" x="773113" y="1530350"/>
          <p14:tracePt t="23955" x="765175" y="1530350"/>
          <p14:tracePt t="24021" x="773113" y="1530350"/>
          <p14:tracePt t="24028" x="788988" y="1530350"/>
          <p14:tracePt t="24036" x="812800" y="1530350"/>
          <p14:tracePt t="24044" x="828675" y="1530350"/>
          <p14:tracePt t="24052" x="884238" y="1555750"/>
          <p14:tracePt t="24061" x="957263" y="1571625"/>
          <p14:tracePt t="24081" x="1116013" y="1611313"/>
          <p14:tracePt t="24082" x="1211263" y="1635125"/>
          <p14:tracePt t="24090" x="1323975" y="1643063"/>
          <p14:tracePt t="24098" x="1443038" y="1643063"/>
          <p14:tracePt t="24106" x="1593850" y="1643063"/>
          <p14:tracePt t="24114" x="1778000" y="1643063"/>
          <p14:tracePt t="24122" x="1984375" y="1627188"/>
          <p14:tracePt t="24130" x="2192338" y="1603375"/>
          <p14:tracePt t="24138" x="2374900" y="1571625"/>
          <p14:tracePt t="24146" x="2527300" y="1547813"/>
          <p14:tracePt t="24154" x="2686050" y="1522413"/>
          <p14:tracePt t="24163" x="2822575" y="1522413"/>
          <p14:tracePt t="24170" x="2917825" y="1522413"/>
          <p14:tracePt t="24178" x="3013075" y="1522413"/>
          <p14:tracePt t="24186" x="3092450" y="1522413"/>
          <p14:tracePt t="24194" x="3173413" y="1522413"/>
          <p14:tracePt t="24200" x="3244850" y="1514475"/>
          <p14:tracePt t="24208" x="3300413" y="1514475"/>
          <p14:tracePt t="24216" x="3340100" y="1514475"/>
          <p14:tracePt t="24224" x="3363913" y="1514475"/>
          <p14:tracePt t="24232" x="3371850" y="1514475"/>
          <p14:tracePt t="24282" x="3371850" y="1522413"/>
          <p14:tracePt t="24290" x="3363913" y="1522413"/>
          <p14:tracePt t="24298" x="3348038" y="1530350"/>
          <p14:tracePt t="24307" x="3332163" y="1547813"/>
          <p14:tracePt t="24314" x="3292475" y="1555750"/>
          <p14:tracePt t="24322" x="3260725" y="1571625"/>
          <p14:tracePt t="24331" x="3236913" y="1587500"/>
          <p14:tracePt t="24338" x="3181350" y="1603375"/>
          <p14:tracePt t="24347" x="3109913" y="1619250"/>
          <p14:tracePt t="24355" x="3036888" y="1635125"/>
          <p14:tracePt t="24360" x="2957513" y="1635125"/>
          <p14:tracePt t="24369" x="2870200" y="1643063"/>
          <p14:tracePt t="24376" x="2751138" y="1643063"/>
          <p14:tracePt t="24385" x="2654300" y="1658938"/>
          <p14:tracePt t="24392" x="2519363" y="1658938"/>
          <p14:tracePt t="24401" x="2384425" y="1666875"/>
          <p14:tracePt t="24409" x="2263775" y="1690688"/>
          <p14:tracePt t="24417" x="2152650" y="1698625"/>
          <p14:tracePt t="24424" x="2057400" y="1722438"/>
          <p14:tracePt t="24432" x="1968500" y="1730375"/>
          <p14:tracePt t="24440" x="1897063" y="1746250"/>
          <p14:tracePt t="24449" x="1841500" y="1746250"/>
          <p14:tracePt t="24454" x="1785938" y="1746250"/>
          <p14:tracePt t="24463" x="1746250" y="1746250"/>
          <p14:tracePt t="24470" x="1722438" y="1762125"/>
          <p14:tracePt t="24478" x="1714500" y="1762125"/>
          <p14:tracePt t="24486" x="1706563" y="1762125"/>
          <p14:tracePt t="24573" x="1730375" y="1762125"/>
          <p14:tracePt t="24580" x="1762125" y="1762125"/>
          <p14:tracePt t="24588" x="1801813" y="1762125"/>
          <p14:tracePt t="24596" x="1873250" y="1778000"/>
          <p14:tracePt t="24604" x="1960563" y="1785938"/>
          <p14:tracePt t="24613" x="2041525" y="1801813"/>
          <p14:tracePt t="24620" x="2152650" y="1809750"/>
          <p14:tracePt t="24628" x="2247900" y="1809750"/>
          <p14:tracePt t="24636" x="2351088" y="1809750"/>
          <p14:tracePt t="24644" x="2447925" y="1809750"/>
          <p14:tracePt t="24650" x="2543175" y="1809750"/>
          <p14:tracePt t="24658" x="2630488" y="1817688"/>
          <p14:tracePt t="24666" x="2725738" y="1841500"/>
          <p14:tracePt t="24674" x="2814638" y="1865313"/>
          <p14:tracePt t="24682" x="2894013" y="1881188"/>
          <p14:tracePt t="24690" x="2981325" y="1906588"/>
          <p14:tracePt t="24701" x="3052763" y="1914525"/>
          <p14:tracePt t="24706" x="3109913" y="1922463"/>
          <p14:tracePt t="24714" x="3149600" y="1922463"/>
          <p14:tracePt t="24722" x="3181350" y="1922463"/>
          <p14:tracePt t="24730" x="3213100" y="1922463"/>
          <p14:tracePt t="24736" x="3221038" y="1922463"/>
          <p14:tracePt t="24744" x="3228975" y="1922463"/>
          <p14:tracePt t="24752" x="3236913" y="1922463"/>
          <p14:tracePt t="24796" x="3236913" y="1930400"/>
          <p14:tracePt t="24812" x="3221038" y="1938338"/>
          <p14:tracePt t="24820" x="3205163" y="1954213"/>
          <p14:tracePt t="24828" x="3181350" y="1970088"/>
          <p14:tracePt t="24836" x="3149600" y="1978025"/>
          <p14:tracePt t="24842" x="3100388" y="1993900"/>
          <p14:tracePt t="24850" x="3044825" y="1993900"/>
          <p14:tracePt t="24859" x="2989263" y="1993900"/>
          <p14:tracePt t="24866" x="2925763" y="1993900"/>
          <p14:tracePt t="24874" x="2854325" y="1993900"/>
          <p14:tracePt t="24882" x="2782888" y="1993900"/>
          <p14:tracePt t="24890" x="2693988" y="1993900"/>
          <p14:tracePt t="24898" x="2598738" y="1993900"/>
          <p14:tracePt t="24906" x="2503488" y="1993900"/>
          <p14:tracePt t="24914" x="2392363" y="1993900"/>
          <p14:tracePt t="24922" x="2295525" y="1993900"/>
          <p14:tracePt t="24928" x="2216150" y="1993900"/>
          <p14:tracePt t="24936" x="2105025" y="1993900"/>
          <p14:tracePt t="24945" x="2008188" y="1993900"/>
          <p14:tracePt t="24953" x="1928813" y="1993900"/>
          <p14:tracePt t="24960" x="1873250" y="1993900"/>
          <p14:tracePt t="24968" x="1817688" y="1993900"/>
          <p14:tracePt t="24976" x="1770063" y="1993900"/>
          <p14:tracePt t="24984" x="1730375" y="2001838"/>
          <p14:tracePt t="24992" x="1698625" y="2001838"/>
          <p14:tracePt t="25000" x="1682750" y="2009775"/>
          <p14:tracePt t="25009" x="1674813" y="2017713"/>
          <p14:tracePt t="25016" x="1658938" y="2017713"/>
          <p14:tracePt t="25023" x="1651000" y="2017713"/>
          <p14:tracePt t="25030" x="1641475" y="2017713"/>
          <p14:tracePt t="25038" x="1641475" y="2025650"/>
          <p14:tracePt t="25048" x="1633538" y="2033588"/>
          <p14:tracePt t="25054" x="1625600" y="2041525"/>
          <p14:tracePt t="25070" x="1617663" y="2041525"/>
          <p14:tracePt t="25078" x="1617663" y="2049463"/>
          <p14:tracePt t="25087" x="1609725" y="2057400"/>
          <p14:tracePt t="25103" x="1601788" y="2057400"/>
          <p14:tracePt t="25140" x="1609725" y="2057400"/>
          <p14:tracePt t="25148" x="1617663" y="2057400"/>
          <p14:tracePt t="25156" x="1633538" y="2049463"/>
          <p14:tracePt t="25164" x="1651000" y="2041525"/>
          <p14:tracePt t="25172" x="1674813" y="2041525"/>
          <p14:tracePt t="25181" x="1714500" y="2041525"/>
          <p14:tracePt t="25188" x="1770063" y="2041525"/>
          <p14:tracePt t="25196" x="1849438" y="2057400"/>
          <p14:tracePt t="25204" x="1936750" y="2057400"/>
          <p14:tracePt t="25210" x="2033588" y="2081213"/>
          <p14:tracePt t="25219" x="2144713" y="2089150"/>
          <p14:tracePt t="25226" x="2247900" y="2097088"/>
          <p14:tracePt t="25236" x="2343150" y="2097088"/>
          <p14:tracePt t="25242" x="2439988" y="2112963"/>
          <p14:tracePt t="25250" x="2527300" y="2120900"/>
          <p14:tracePt t="25258" x="2582863" y="2128838"/>
          <p14:tracePt t="25266" x="2638425" y="2136775"/>
          <p14:tracePt t="25274" x="2670175" y="2136775"/>
          <p14:tracePt t="25282" x="2686050" y="2136775"/>
          <p14:tracePt t="25298" x="2693988" y="2136775"/>
          <p14:tracePt t="26406" x="2693988" y="2144713"/>
          <p14:tracePt t="26418" x="2693988" y="2152650"/>
          <p14:tracePt t="26427" x="2701925" y="2176463"/>
          <p14:tracePt t="26434" x="2717800" y="2241550"/>
          <p14:tracePt t="26443" x="2741613" y="2281238"/>
          <p14:tracePt t="26448" x="2751138" y="2312988"/>
          <p14:tracePt t="26456" x="2759075" y="2360613"/>
          <p14:tracePt t="26464" x="2767013" y="2400300"/>
          <p14:tracePt t="26472" x="2774950" y="2424113"/>
          <p14:tracePt t="26480" x="2774950" y="2455863"/>
          <p14:tracePt t="26489" x="2774950" y="2471738"/>
          <p14:tracePt t="26496" x="2774950" y="2487613"/>
          <p14:tracePt t="26504" x="2774950" y="2503488"/>
          <p14:tracePt t="26513" x="2774950" y="2519363"/>
          <p14:tracePt t="26520" x="2774950" y="2527300"/>
          <p14:tracePt t="26529" x="2774950" y="2543175"/>
          <p14:tracePt t="26536" x="2774950" y="2559050"/>
          <p14:tracePt t="26542" x="2774950" y="2566988"/>
          <p14:tracePt t="26550" x="2774950" y="2592388"/>
          <p14:tracePt t="26558" x="2767013" y="2608263"/>
          <p14:tracePt t="26566" x="2767013" y="2624138"/>
          <p14:tracePt t="26575" x="2767013" y="2632075"/>
          <p14:tracePt t="26582" x="2767013" y="2647950"/>
          <p14:tracePt t="26590" x="2767013" y="2655888"/>
          <p14:tracePt t="26598" x="2767013" y="2671763"/>
          <p14:tracePt t="26607" x="2767013" y="2679700"/>
          <p14:tracePt t="26614" x="2767013" y="2687638"/>
          <p14:tracePt t="26738" x="2759075" y="2687638"/>
          <p14:tracePt t="26754" x="2741613" y="2687638"/>
          <p14:tracePt t="26762" x="2733675" y="2687638"/>
          <p14:tracePt t="26794" x="2725738" y="2687638"/>
          <p14:tracePt t="26946" x="2717800" y="2679700"/>
          <p14:tracePt t="26958" x="2709863" y="2679700"/>
          <p14:tracePt t="26966" x="2709863" y="2671763"/>
          <p14:tracePt t="26986" x="2701925" y="2671763"/>
          <p14:tracePt t="27052" x="2701925" y="2663825"/>
          <p14:tracePt t="29904" x="2686050" y="2663825"/>
          <p14:tracePt t="29912" x="2678113" y="2663825"/>
          <p14:tracePt t="29964" x="2678113" y="2655888"/>
          <p14:tracePt t="29976" x="2678113" y="2647950"/>
          <p14:tracePt t="29984" x="2701925" y="2640013"/>
          <p14:tracePt t="29993" x="2725738" y="2624138"/>
          <p14:tracePt t="29998" x="2733675" y="2608263"/>
          <p14:tracePt t="30006" x="2741613" y="2600325"/>
          <p14:tracePt t="30014" x="2751138" y="2600325"/>
          <p14:tracePt t="30094" x="2741613" y="2608263"/>
          <p14:tracePt t="30100" x="2733675" y="2616200"/>
          <p14:tracePt t="30109" x="2725738" y="2616200"/>
          <p14:tracePt t="30116" x="2717800" y="2624138"/>
          <p14:tracePt t="30560" x="2725738" y="2624138"/>
          <p14:tracePt t="30574" x="2733675" y="2624138"/>
          <p14:tracePt t="30586" x="2733675" y="2616200"/>
          <p14:tracePt t="30650" x="2717800" y="2616200"/>
          <p14:tracePt t="34830" x="2725738" y="2616200"/>
          <p14:tracePt t="35141" x="2741613" y="2616200"/>
          <p14:tracePt t="35148" x="2759075" y="2616200"/>
          <p14:tracePt t="35162" x="2790825" y="2600325"/>
          <p14:tracePt t="35170" x="2806700" y="2584450"/>
          <p14:tracePt t="35178" x="2822575" y="2576513"/>
          <p14:tracePt t="35186" x="2830513" y="2559050"/>
          <p14:tracePt t="35194" x="2846388" y="2551113"/>
          <p14:tracePt t="35202" x="2854325" y="2535238"/>
          <p14:tracePt t="35210" x="2862263" y="2519363"/>
          <p14:tracePt t="35219" x="2878138" y="2503488"/>
          <p14:tracePt t="35227" x="2886075" y="2495550"/>
          <p14:tracePt t="35234" x="2894013" y="2471738"/>
          <p14:tracePt t="35242" x="2894013" y="2455863"/>
          <p14:tracePt t="35250" x="2894013" y="2439988"/>
          <p14:tracePt t="35266" x="2894013" y="2424113"/>
          <p14:tracePt t="35274" x="2894013" y="2416175"/>
          <p14:tracePt t="35282" x="2894013" y="2400300"/>
          <p14:tracePt t="35290" x="2886075" y="2384425"/>
          <p14:tracePt t="35298" x="2878138" y="2376488"/>
          <p14:tracePt t="35306" x="2870200" y="2368550"/>
          <p14:tracePt t="35314" x="2870200" y="2360613"/>
          <p14:tracePt t="35323" x="2870200" y="2352675"/>
          <p14:tracePt t="35336" x="2862263" y="2352675"/>
          <p14:tracePt t="35344" x="2862263" y="2344738"/>
          <p14:tracePt t="35352" x="2854325" y="2336800"/>
          <p14:tracePt t="35360" x="2846388" y="2336800"/>
          <p14:tracePt t="35368" x="2846388" y="2328863"/>
          <p14:tracePt t="35377" x="2830513" y="2328863"/>
          <p14:tracePt t="35384" x="2822575" y="2328863"/>
          <p14:tracePt t="35392" x="2814638" y="2320925"/>
          <p14:tracePt t="35400" x="2798763" y="2320925"/>
          <p14:tracePt t="35408" x="2790825" y="2320925"/>
          <p14:tracePt t="35422" x="2782888" y="2320925"/>
          <p14:tracePt t="35430" x="2774950" y="2320925"/>
          <p14:tracePt t="35438" x="2767013" y="2320925"/>
          <p14:tracePt t="35446" x="2759075" y="2320925"/>
          <p14:tracePt t="35454" x="2741613" y="2320925"/>
          <p14:tracePt t="35462" x="2733675" y="2320925"/>
          <p14:tracePt t="35470" x="2717800" y="2328863"/>
          <p14:tracePt t="35478" x="2709863" y="2336800"/>
          <p14:tracePt t="35486" x="2709863" y="2344738"/>
          <p14:tracePt t="35494" x="2693988" y="2344738"/>
          <p14:tracePt t="35502" x="2678113" y="2360613"/>
          <p14:tracePt t="35510" x="2662238" y="2376488"/>
          <p14:tracePt t="35516" x="2646363" y="2392363"/>
          <p14:tracePt t="35525" x="2638425" y="2408238"/>
          <p14:tracePt t="35532" x="2622550" y="2424113"/>
          <p14:tracePt t="35540" x="2606675" y="2432050"/>
          <p14:tracePt t="35548" x="2590800" y="2447925"/>
          <p14:tracePt t="35556" x="2574925" y="2463800"/>
          <p14:tracePt t="35564" x="2566988" y="2471738"/>
          <p14:tracePt t="35572" x="2551113" y="2487613"/>
          <p14:tracePt t="35580" x="2543175" y="2495550"/>
          <p14:tracePt t="35588" x="2527300" y="2511425"/>
          <p14:tracePt t="35596" x="2527300" y="2519363"/>
          <p14:tracePt t="35604" x="2519363" y="2535238"/>
          <p14:tracePt t="35613" x="2511425" y="2543175"/>
          <p14:tracePt t="35620" x="2511425" y="2559050"/>
          <p14:tracePt t="35628" x="2503488" y="2576513"/>
          <p14:tracePt t="35634" x="2495550" y="2592388"/>
          <p14:tracePt t="35642" x="2487613" y="2608263"/>
          <p14:tracePt t="35650" x="2479675" y="2624138"/>
          <p14:tracePt t="35658" x="2471738" y="2640013"/>
          <p14:tracePt t="35666" x="2471738" y="2655888"/>
          <p14:tracePt t="35675" x="2463800" y="2663825"/>
          <p14:tracePt t="35682" x="2463800" y="2679700"/>
          <p14:tracePt t="35690" x="2463800" y="2695575"/>
          <p14:tracePt t="35698" x="2463800" y="2703513"/>
          <p14:tracePt t="35706" x="2463800" y="2719388"/>
          <p14:tracePt t="35714" x="2463800" y="2735263"/>
          <p14:tracePt t="35723" x="2471738" y="2743200"/>
          <p14:tracePt t="35728" x="2479675" y="2759075"/>
          <p14:tracePt t="35736" x="2495550" y="2774950"/>
          <p14:tracePt t="35744" x="2495550" y="2782888"/>
          <p14:tracePt t="35752" x="2511425" y="2782888"/>
          <p14:tracePt t="35760" x="2527300" y="2798763"/>
          <p14:tracePt t="35768" x="2535238" y="2806700"/>
          <p14:tracePt t="35776" x="2551113" y="2814638"/>
          <p14:tracePt t="35784" x="2566988" y="2822575"/>
          <p14:tracePt t="35792" x="2582863" y="2838450"/>
          <p14:tracePt t="35800" x="2598738" y="2846388"/>
          <p14:tracePt t="35809" x="2614613" y="2854325"/>
          <p14:tracePt t="35816" x="2638425" y="2862263"/>
          <p14:tracePt t="35825" x="2662238" y="2870200"/>
          <p14:tracePt t="35830" x="2686050" y="2878138"/>
          <p14:tracePt t="35840" x="2717800" y="2878138"/>
          <p14:tracePt t="35846" x="2733675" y="2878138"/>
          <p14:tracePt t="35854" x="2751138" y="2878138"/>
          <p14:tracePt t="35862" x="2774950" y="2878138"/>
          <p14:tracePt t="35870" x="2798763" y="2878138"/>
          <p14:tracePt t="35878" x="2806700" y="2878138"/>
          <p14:tracePt t="35886" x="2822575" y="2878138"/>
          <p14:tracePt t="35894" x="2838450" y="2878138"/>
          <p14:tracePt t="35902" x="2846388" y="2878138"/>
          <p14:tracePt t="35910" x="2862263" y="2870200"/>
          <p14:tracePt t="35916" x="2878138" y="2854325"/>
          <p14:tracePt t="35925" x="2894013" y="2838450"/>
          <p14:tracePt t="35932" x="2901950" y="2830513"/>
          <p14:tracePt t="35940" x="2917825" y="2822575"/>
          <p14:tracePt t="35948" x="2925763" y="2822575"/>
          <p14:tracePt t="35956" x="2933700" y="2806700"/>
          <p14:tracePt t="35964" x="2941638" y="2790825"/>
          <p14:tracePt t="35975" x="2941638" y="2774950"/>
          <p14:tracePt t="35980" x="2941638" y="2767013"/>
          <p14:tracePt t="35988" x="2949575" y="2751138"/>
          <p14:tracePt t="35999" x="2949575" y="2735263"/>
          <p14:tracePt t="36006" x="2949575" y="2727325"/>
          <p14:tracePt t="36014" x="2949575" y="2711450"/>
          <p14:tracePt t="36020" x="2949575" y="2703513"/>
          <p14:tracePt t="36036" x="2949575" y="2695575"/>
          <p14:tracePt t="36044" x="2949575" y="2687638"/>
          <p14:tracePt t="36056" x="2949575" y="2679700"/>
          <p14:tracePt t="38364" x="2941638" y="2679700"/>
          <p14:tracePt t="38454" x="2933700" y="2671763"/>
          <p14:tracePt t="38466" x="2933700" y="2663825"/>
          <p14:tracePt t="38474" x="2925763" y="2663825"/>
          <p14:tracePt t="38483" x="2917825" y="2647950"/>
          <p14:tracePt t="38488" x="2909888" y="2640013"/>
          <p14:tracePt t="38506" x="2909888" y="2632075"/>
          <p14:tracePt t="38520" x="2901950" y="2624138"/>
          <p14:tracePt t="38561" x="2894013" y="2616200"/>
          <p14:tracePt t="38576" x="2886075" y="2600325"/>
          <p14:tracePt t="38584" x="2878138" y="2592388"/>
          <p14:tracePt t="38592" x="2870200" y="2592388"/>
          <p14:tracePt t="38600" x="2862263" y="2576513"/>
          <p14:tracePt t="38608" x="2854325" y="2566988"/>
          <p14:tracePt t="38614" x="2846388" y="2559050"/>
          <p14:tracePt t="38622" x="2830513" y="2551113"/>
          <p14:tracePt t="38630" x="2822575" y="2535238"/>
          <p14:tracePt t="38638" x="2806700" y="2519363"/>
          <p14:tracePt t="38646" x="2790825" y="2503488"/>
          <p14:tracePt t="38654" x="2774950" y="2487613"/>
          <p14:tracePt t="38662" x="2759075" y="2479675"/>
          <p14:tracePt t="38670" x="2751138" y="2471738"/>
          <p14:tracePt t="38678" x="2733675" y="2463800"/>
          <p14:tracePt t="38686" x="2717800" y="2455863"/>
          <p14:tracePt t="38694" x="2701925" y="2455863"/>
          <p14:tracePt t="38708" x="2693988" y="2455863"/>
          <p14:tracePt t="38788" x="2686050" y="2447925"/>
          <p14:tracePt t="38798" x="2678113" y="2447925"/>
          <p14:tracePt t="38818" x="2670175" y="2447925"/>
          <p14:tracePt t="38826" x="2662238" y="2447925"/>
          <p14:tracePt t="38846" x="2646363" y="2447925"/>
          <p14:tracePt t="38854" x="2630488" y="2447925"/>
          <p14:tracePt t="38862" x="2614613" y="2455863"/>
          <p14:tracePt t="38871" x="2606675" y="2463800"/>
          <p14:tracePt t="38878" x="2590800" y="2471738"/>
          <p14:tracePt t="38886" x="2574925" y="2487613"/>
          <p14:tracePt t="38894" x="2551113" y="2487613"/>
          <p14:tracePt t="38900" x="2527300" y="2503488"/>
          <p14:tracePt t="38908" x="2511425" y="2511425"/>
          <p14:tracePt t="38916" x="2495550" y="2527300"/>
          <p14:tracePt t="38924" x="2479675" y="2543175"/>
          <p14:tracePt t="38932" x="2463800" y="2559050"/>
          <p14:tracePt t="38940" x="2447925" y="2576513"/>
          <p14:tracePt t="38948" x="2439988" y="2584450"/>
          <p14:tracePt t="38957" x="2424113" y="2600325"/>
          <p14:tracePt t="38965" x="2416175" y="2616200"/>
          <p14:tracePt t="38972" x="2408238" y="2632075"/>
          <p14:tracePt t="38980" x="2392363" y="2640013"/>
          <p14:tracePt t="38988" x="2384425" y="2647950"/>
          <p14:tracePt t="38995" x="2374900" y="2647950"/>
          <p14:tracePt t="39002" x="2366963" y="2655888"/>
          <p14:tracePt t="39010" x="2359025" y="2671763"/>
          <p14:tracePt t="39026" x="2359025" y="2679700"/>
          <p14:tracePt t="39035" x="2351088" y="2687638"/>
          <p14:tracePt t="39042" x="2351088" y="2695575"/>
          <p14:tracePt t="39058" x="2351088" y="2703513"/>
          <p14:tracePt t="39074" x="2351088" y="2719388"/>
          <p14:tracePt t="39082" x="2351088" y="2735263"/>
          <p14:tracePt t="39104" x="2351088" y="2743200"/>
          <p14:tracePt t="39122" x="2351088" y="2751138"/>
          <p14:tracePt t="39128" x="2359025" y="2767013"/>
          <p14:tracePt t="39136" x="2366963" y="2767013"/>
          <p14:tracePt t="39144" x="2374900" y="2782888"/>
          <p14:tracePt t="39152" x="2392363" y="2798763"/>
          <p14:tracePt t="39160" x="2416175" y="2814638"/>
          <p14:tracePt t="39168" x="2432050" y="2830513"/>
          <p14:tracePt t="39176" x="2447925" y="2838450"/>
          <p14:tracePt t="39183" x="2463800" y="2846388"/>
          <p14:tracePt t="39190" x="2471738" y="2862263"/>
          <p14:tracePt t="39198" x="2495550" y="2870200"/>
          <p14:tracePt t="39207" x="2511425" y="2878138"/>
          <p14:tracePt t="39214" x="2527300" y="2878138"/>
          <p14:tracePt t="39222" x="2535238" y="2886075"/>
          <p14:tracePt t="39230" x="2551113" y="2894013"/>
          <p14:tracePt t="39239" x="2566988" y="2894013"/>
          <p14:tracePt t="39246" x="2574925" y="2894013"/>
          <p14:tracePt t="39255" x="2582863" y="2894013"/>
          <p14:tracePt t="39262" x="2598738" y="2894013"/>
          <p14:tracePt t="39276" x="2614613" y="2894013"/>
          <p14:tracePt t="39284" x="2622550" y="2894013"/>
          <p14:tracePt t="39292" x="2630488" y="2894013"/>
          <p14:tracePt t="39300" x="2646363" y="2894013"/>
          <p14:tracePt t="39316" x="2662238" y="2894013"/>
          <p14:tracePt t="39324" x="2670175" y="2894013"/>
          <p14:tracePt t="39344" x="2678113" y="2894013"/>
          <p14:tracePt t="42184" x="2678113" y="2886075"/>
          <p14:tracePt t="42192" x="2686050" y="2854325"/>
          <p14:tracePt t="42200" x="2693988" y="2790825"/>
          <p14:tracePt t="42208" x="2693988" y="2774950"/>
          <p14:tracePt t="42216" x="2693988" y="2751138"/>
          <p14:tracePt t="42224" x="2693988" y="2735263"/>
          <p14:tracePt t="42239" x="2693988" y="2727325"/>
          <p14:tracePt t="42246" x="2701925" y="2711450"/>
          <p14:tracePt t="42254" x="2701925" y="2703513"/>
          <p14:tracePt t="42262" x="2701925" y="2687638"/>
          <p14:tracePt t="42270" x="2701925" y="2679700"/>
          <p14:tracePt t="42286" x="2701925" y="2671763"/>
          <p14:tracePt t="42695" x="2701925" y="2679700"/>
          <p14:tracePt t="42740" x="2693988" y="2687638"/>
          <p14:tracePt t="42752" x="2686050" y="2687638"/>
          <p14:tracePt t="42826" x="2678113" y="2687638"/>
          <p14:tracePt t="46396" x="2678113" y="2695575"/>
          <p14:tracePt t="46416" x="2678113" y="2703513"/>
          <p14:tracePt t="46422" x="2678113" y="2711450"/>
          <p14:tracePt t="46430" x="2686050" y="2735263"/>
          <p14:tracePt t="46438" x="2709863" y="2806700"/>
          <p14:tracePt t="46446" x="2741613" y="2870200"/>
          <p14:tracePt t="46454" x="2759075" y="2927350"/>
          <p14:tracePt t="46462" x="2774950" y="2959100"/>
          <p14:tracePt t="46470" x="2790825" y="2982913"/>
          <p14:tracePt t="46478" x="2806700" y="3006725"/>
          <p14:tracePt t="46487" x="2822575" y="3030538"/>
          <p14:tracePt t="46494" x="2838450" y="3054350"/>
          <p14:tracePt t="46502" x="2846388" y="3070225"/>
          <p14:tracePt t="46516" x="2846388" y="3078163"/>
          <p14:tracePt t="46524" x="2846388" y="3086100"/>
          <p14:tracePt t="46532" x="2854325" y="3086100"/>
          <p14:tracePt t="46544" x="2854325" y="3094038"/>
          <p14:tracePt t="46556" x="2862263" y="3101975"/>
          <p14:tracePt t="46568" x="2862263" y="3109913"/>
          <p14:tracePt t="46576" x="2870200" y="3117850"/>
          <p14:tracePt t="46584" x="2870200" y="3125788"/>
          <p14:tracePt t="46592" x="2878138" y="3141663"/>
          <p14:tracePt t="46600" x="2886075" y="3149600"/>
          <p14:tracePt t="46608" x="2894013" y="3165475"/>
          <p14:tracePt t="46615" x="2901950" y="3181350"/>
          <p14:tracePt t="46622" x="2909888" y="3197225"/>
          <p14:tracePt t="46631" x="2917825" y="3213100"/>
          <p14:tracePt t="46638" x="2925763" y="3228975"/>
          <p14:tracePt t="46646" x="2933700" y="3244850"/>
          <p14:tracePt t="46654" x="2941638" y="3262313"/>
          <p14:tracePt t="46662" x="2949575" y="3270250"/>
          <p14:tracePt t="46671" x="2965450" y="3286125"/>
          <p14:tracePt t="46678" x="2973388" y="3309938"/>
          <p14:tracePt t="46686" x="2989263" y="3325813"/>
          <p14:tracePt t="46694" x="3005138" y="3341688"/>
          <p14:tracePt t="46702" x="3013075" y="3365500"/>
          <p14:tracePt t="46710" x="3021013" y="3381375"/>
          <p14:tracePt t="46716" x="3036888" y="3421063"/>
          <p14:tracePt t="46724" x="3052763" y="3436938"/>
          <p14:tracePt t="46732" x="3060700" y="3452813"/>
          <p14:tracePt t="46740" x="3068638" y="3484563"/>
          <p14:tracePt t="46748" x="3068638" y="3508375"/>
          <p14:tracePt t="46756" x="3068638" y="3532188"/>
          <p14:tracePt t="46765" x="3068638" y="3540125"/>
          <p14:tracePt t="46772" x="3068638" y="3563938"/>
          <p14:tracePt t="46780" x="3068638" y="3579813"/>
          <p14:tracePt t="46788" x="3068638" y="3587750"/>
          <p14:tracePt t="46794" x="3068638" y="3605213"/>
          <p14:tracePt t="46802" x="3060700" y="3621088"/>
          <p14:tracePt t="46818" x="3052763" y="3629025"/>
          <p14:tracePt t="46826" x="3052763" y="3636963"/>
          <p14:tracePt t="46842" x="3044825" y="3636963"/>
          <p14:tracePt t="46862" x="3036888" y="3636963"/>
          <p14:tracePt t="46871" x="3028950" y="3636963"/>
          <p14:tracePt t="46878" x="3021013" y="3636963"/>
          <p14:tracePt t="46887" x="3021013" y="3629025"/>
          <p14:tracePt t="46895" x="3005138" y="3629025"/>
          <p14:tracePt t="46901" x="2997200" y="3629025"/>
          <p14:tracePt t="46916" x="2981325" y="3629025"/>
          <p14:tracePt t="46924" x="2965450" y="3629025"/>
          <p14:tracePt t="46932" x="2957513" y="3621088"/>
          <p14:tracePt t="46940" x="2941638" y="3621088"/>
          <p14:tracePt t="46948" x="2925763" y="3605213"/>
          <p14:tracePt t="46956" x="2909888" y="3595688"/>
          <p14:tracePt t="46964" x="2901950" y="3595688"/>
          <p14:tracePt t="46972" x="2886075" y="3587750"/>
          <p14:tracePt t="46980" x="2870200" y="3587750"/>
          <p14:tracePt t="46987" x="2870200" y="3579813"/>
          <p14:tracePt t="46995" x="2854325" y="3579813"/>
          <p14:tracePt t="47002" x="2838450" y="3579813"/>
          <p14:tracePt t="47010" x="2830513" y="3579813"/>
          <p14:tracePt t="47018" x="2814638" y="3579813"/>
          <p14:tracePt t="47026" x="2798763" y="3571875"/>
          <p14:tracePt t="47034" x="2790825" y="3563938"/>
          <p14:tracePt t="47042" x="2774950" y="3563938"/>
          <p14:tracePt t="47050" x="2759075" y="3556000"/>
          <p14:tracePt t="47058" x="2751138" y="3556000"/>
          <p14:tracePt t="47072" x="2725738" y="3548063"/>
          <p14:tracePt t="47074" x="2701925" y="3540125"/>
          <p14:tracePt t="47080" x="2686050" y="3540125"/>
          <p14:tracePt t="47088" x="2686050" y="3532188"/>
          <p14:tracePt t="47096" x="2678113" y="3532188"/>
          <p14:tracePt t="47104" x="2670175" y="3532188"/>
          <p14:tracePt t="47164" x="2662238" y="3532188"/>
          <p14:tracePt t="47218" x="2662238" y="3524250"/>
          <p14:tracePt t="47586" x="2670175" y="3516313"/>
          <p14:tracePt t="47594" x="2678113" y="3508375"/>
          <p14:tracePt t="47603" x="2693988" y="3500438"/>
          <p14:tracePt t="47610" x="2709863" y="3492500"/>
          <p14:tracePt t="47619" x="2725738" y="3476625"/>
          <p14:tracePt t="47626" x="2741613" y="3460750"/>
          <p14:tracePt t="47634" x="2767013" y="3444875"/>
          <p14:tracePt t="47640" x="2774950" y="3429000"/>
          <p14:tracePt t="47648" x="2790825" y="3421063"/>
          <p14:tracePt t="47658" x="2806700" y="3421063"/>
          <p14:tracePt t="47664" x="2822575" y="3405188"/>
          <p14:tracePt t="47672" x="2830513" y="3405188"/>
          <p14:tracePt t="47680" x="2846388" y="3397250"/>
          <p14:tracePt t="47688" x="2862263" y="3389313"/>
          <p14:tracePt t="47696" x="2878138" y="3381375"/>
          <p14:tracePt t="47703" x="2886075" y="3381375"/>
          <p14:tracePt t="47712" x="2901950" y="3373438"/>
          <p14:tracePt t="47720" x="2917825" y="3373438"/>
          <p14:tracePt t="47729" x="2925763" y="3357563"/>
          <p14:tracePt t="47736" x="2941638" y="3357563"/>
          <p14:tracePt t="47742" x="2957513" y="3357563"/>
          <p14:tracePt t="47750" x="2973388" y="3341688"/>
          <p14:tracePt t="47759" x="2981325" y="3333750"/>
          <p14:tracePt t="47766" x="2997200" y="3325813"/>
          <p14:tracePt t="47774" x="3013075" y="3309938"/>
          <p14:tracePt t="47782" x="3028950" y="3302000"/>
          <p14:tracePt t="47790" x="3036888" y="3294063"/>
          <p14:tracePt t="47798" x="3044825" y="3294063"/>
          <p14:tracePt t="47806" x="3052763" y="3294063"/>
          <p14:tracePt t="47815" x="3060700" y="3286125"/>
          <p14:tracePt t="47822" x="3068638" y="3286125"/>
          <p14:tracePt t="47830" x="3076575" y="3278188"/>
          <p14:tracePt t="47837" x="3084513" y="3278188"/>
          <p14:tracePt t="47846" x="3084513" y="3270250"/>
          <p14:tracePt t="47852" x="3092450" y="3270250"/>
          <p14:tracePt t="47860" x="3100388" y="3270250"/>
          <p14:tracePt t="47876" x="3109913" y="3270250"/>
          <p14:tracePt t="47928" x="3117850" y="3270250"/>
          <p14:tracePt t="47940" x="3125788" y="3270250"/>
          <p14:tracePt t="47954" x="3133725" y="3270250"/>
          <p14:tracePt t="48109" x="3141663" y="3270250"/>
          <p14:tracePt t="48182" x="3141663" y="3278188"/>
          <p14:tracePt t="48198" x="3141663" y="3286125"/>
          <p14:tracePt t="48206" x="3125788" y="3302000"/>
          <p14:tracePt t="48215" x="3117850" y="3317875"/>
          <p14:tracePt t="48222" x="3109913" y="3325813"/>
          <p14:tracePt t="48231" x="3092450" y="3341688"/>
          <p14:tracePt t="48236" x="3076575" y="3357563"/>
          <p14:tracePt t="48244" x="3060700" y="3365500"/>
          <p14:tracePt t="48253" x="3044825" y="3389313"/>
          <p14:tracePt t="48260" x="3036888" y="3405188"/>
          <p14:tracePt t="48268" x="3021013" y="3421063"/>
          <p14:tracePt t="48276" x="3005138" y="3436938"/>
          <p14:tracePt t="48284" x="2981325" y="3452813"/>
          <p14:tracePt t="48293" x="2965450" y="3460750"/>
          <p14:tracePt t="48300" x="2941638" y="3476625"/>
          <p14:tracePt t="48308" x="2917825" y="3484563"/>
          <p14:tracePt t="48316" x="2909888" y="3492500"/>
          <p14:tracePt t="48322" x="2894013" y="3500438"/>
          <p14:tracePt t="48330" x="2878138" y="3508375"/>
          <p14:tracePt t="48338" x="2870200" y="3508375"/>
          <p14:tracePt t="48346" x="2854325" y="3516313"/>
          <p14:tracePt t="48354" x="2838450" y="3516313"/>
          <p14:tracePt t="48362" x="2830513" y="3516313"/>
          <p14:tracePt t="48370" x="2814638" y="3516313"/>
          <p14:tracePt t="48379" x="2798763" y="3516313"/>
          <p14:tracePt t="48394" x="2790825" y="3516313"/>
          <p14:tracePt t="48402" x="2774950" y="3524250"/>
          <p14:tracePt t="48410" x="2767013" y="3524250"/>
          <p14:tracePt t="48418" x="2751138" y="3524250"/>
          <p14:tracePt t="48424" x="2741613" y="3524250"/>
          <p14:tracePt t="48441" x="2725738" y="3524250"/>
          <p14:tracePt t="48456" x="2709863" y="3524250"/>
          <p14:tracePt t="48500" x="2701925" y="3524250"/>
          <p14:tracePt t="48508" x="2693988" y="3524250"/>
          <p14:tracePt t="48516" x="2686050" y="3524250"/>
          <p14:tracePt t="48522" x="2670175" y="3524250"/>
          <p14:tracePt t="48530" x="2654300" y="3524250"/>
          <p14:tracePt t="48538" x="2646363" y="3524250"/>
          <p14:tracePt t="48546" x="2630488" y="3532188"/>
          <p14:tracePt t="48555" x="2614613" y="3532188"/>
          <p14:tracePt t="48562" x="2606675" y="3532188"/>
          <p14:tracePt t="48571" x="2598738" y="3540125"/>
          <p14:tracePt t="48578" x="2590800" y="3540125"/>
          <p14:tracePt t="48739" x="2590800" y="3548063"/>
          <p14:tracePt t="48746" x="2614613" y="3548063"/>
          <p14:tracePt t="48754" x="2646363" y="3556000"/>
          <p14:tracePt t="48762" x="2693988" y="3571875"/>
          <p14:tracePt t="48771" x="2741613" y="3579813"/>
          <p14:tracePt t="48778" x="2782888" y="3595688"/>
          <p14:tracePt t="48786" x="2830513" y="3595688"/>
          <p14:tracePt t="48792" x="2886075" y="3605213"/>
          <p14:tracePt t="48800" x="2941638" y="3605213"/>
          <p14:tracePt t="48808" x="2997200" y="3605213"/>
          <p14:tracePt t="48816" x="3052763" y="3605213"/>
          <p14:tracePt t="48825" x="3092450" y="3605213"/>
          <p14:tracePt t="48832" x="3109913" y="3605213"/>
          <p14:tracePt t="48840" x="3117850" y="3605213"/>
          <p14:tracePt t="48848" x="3133725" y="3605213"/>
          <p14:tracePt t="48856" x="3149600" y="3595688"/>
          <p14:tracePt t="48865" x="3157538" y="3587750"/>
          <p14:tracePt t="48872" x="3165475" y="3587750"/>
          <p14:tracePt t="48880" x="3173413" y="3571875"/>
          <p14:tracePt t="48888" x="3181350" y="3563938"/>
          <p14:tracePt t="48904" x="3189288" y="3556000"/>
          <p14:tracePt t="48912" x="3197225" y="3548063"/>
          <p14:tracePt t="48920" x="3205163" y="3540125"/>
          <p14:tracePt t="48928" x="3213100" y="3540125"/>
          <p14:tracePt t="48936" x="3228975" y="3524250"/>
          <p14:tracePt t="48942" x="3244850" y="3516313"/>
          <p14:tracePt t="48950" x="3260725" y="3500438"/>
          <p14:tracePt t="48959" x="3260725" y="3492500"/>
          <p14:tracePt t="48966" x="3276600" y="3484563"/>
          <p14:tracePt t="48974" x="3292475" y="3476625"/>
          <p14:tracePt t="48983" x="3308350" y="3468688"/>
          <p14:tracePt t="48991" x="3316288" y="3460750"/>
          <p14:tracePt t="48999" x="3332163" y="3452813"/>
          <p14:tracePt t="49007" x="3340100" y="3444875"/>
          <p14:tracePt t="49023" x="3355975" y="3436938"/>
          <p14:tracePt t="49028" x="3363913" y="3421063"/>
          <p14:tracePt t="49036" x="3371850" y="3413125"/>
          <p14:tracePt t="49045" x="3379788" y="3413125"/>
          <p14:tracePt t="49053" x="3387725" y="3413125"/>
          <p14:tracePt t="49072" x="3403600" y="3397250"/>
          <p14:tracePt t="49076" x="3419475" y="3389313"/>
          <p14:tracePt t="49085" x="3435350" y="3373438"/>
          <p14:tracePt t="49093" x="3443288" y="3373438"/>
          <p14:tracePt t="49101" x="3451225" y="3357563"/>
          <p14:tracePt t="49110" x="3467100" y="3341688"/>
          <p14:tracePt t="49116" x="3484563" y="3325813"/>
          <p14:tracePt t="49124" x="3500438" y="3317875"/>
          <p14:tracePt t="49133" x="3508375" y="3309938"/>
          <p14:tracePt t="49141" x="3524250" y="3294063"/>
          <p14:tracePt t="49149" x="3540125" y="3286125"/>
          <p14:tracePt t="49154" x="3556000" y="3270250"/>
          <p14:tracePt t="49164" x="3571875" y="3262313"/>
          <p14:tracePt t="49170" x="3579813" y="3252788"/>
          <p14:tracePt t="49179" x="3587750" y="3252788"/>
          <p14:tracePt t="49199" x="3595688" y="3252788"/>
          <p14:tracePt t="49398" x="3587750" y="3252788"/>
          <p14:tracePt t="49414" x="3579813" y="3252788"/>
          <p14:tracePt t="49423" x="3563938" y="3252788"/>
          <p14:tracePt t="49431" x="3563938" y="3262313"/>
          <p14:tracePt t="49436" x="3556000" y="3270250"/>
          <p14:tracePt t="49444" x="3540125" y="3278188"/>
          <p14:tracePt t="49460" x="3532188" y="3286125"/>
          <p14:tracePt t="49469" x="3516313" y="3294063"/>
          <p14:tracePt t="49476" x="3500438" y="3302000"/>
          <p14:tracePt t="49492" x="3492500" y="3317875"/>
          <p14:tracePt t="49500" x="3476625" y="3325813"/>
          <p14:tracePt t="49508" x="3459163" y="3333750"/>
          <p14:tracePt t="49516" x="3451225" y="3341688"/>
          <p14:tracePt t="49524" x="3435350" y="3349625"/>
          <p14:tracePt t="49530" x="3419475" y="3357563"/>
          <p14:tracePt t="49538" x="3411538" y="3357563"/>
          <p14:tracePt t="49546" x="3403600" y="3373438"/>
          <p14:tracePt t="49554" x="3395663" y="3373438"/>
          <p14:tracePt t="49562" x="3387725" y="3381375"/>
          <p14:tracePt t="49578" x="3371850" y="3389313"/>
          <p14:tracePt t="49586" x="3355975" y="3397250"/>
          <p14:tracePt t="49594" x="3340100" y="3405188"/>
          <p14:tracePt t="49603" x="3332163" y="3421063"/>
          <p14:tracePt t="49610" x="3316288" y="3429000"/>
          <p14:tracePt t="49616" x="3300413" y="3436938"/>
          <p14:tracePt t="49624" x="3276600" y="3444875"/>
          <p14:tracePt t="49632" x="3244850" y="3460750"/>
          <p14:tracePt t="49640" x="3221038" y="3476625"/>
          <p14:tracePt t="49648" x="3197225" y="3492500"/>
          <p14:tracePt t="49657" x="3189288" y="3492500"/>
          <p14:tracePt t="49664" x="3173413" y="3500438"/>
          <p14:tracePt t="49672" x="3157538" y="3508375"/>
          <p14:tracePt t="49680" x="3149600" y="3516313"/>
          <p14:tracePt t="49688" x="3133725" y="3524250"/>
          <p14:tracePt t="49696" x="3125788" y="3532188"/>
          <p14:tracePt t="49704" x="3117850" y="3532188"/>
          <p14:tracePt t="49718" x="3109913" y="3532188"/>
          <p14:tracePt t="49750" x="3100388" y="3532188"/>
          <p14:tracePt t="49774" x="3100388" y="3540125"/>
          <p14:tracePt t="49824" x="3092450" y="3540125"/>
          <p14:tracePt t="49848" x="3084513" y="3540125"/>
          <p14:tracePt t="49856" x="3076575" y="3548063"/>
          <p14:tracePt t="49872" x="3060700" y="3556000"/>
          <p14:tracePt t="49880" x="3044825" y="3563938"/>
          <p14:tracePt t="49888" x="3021013" y="3571875"/>
          <p14:tracePt t="49896" x="3005138" y="3571875"/>
          <p14:tracePt t="49904" x="2981325" y="3571875"/>
          <p14:tracePt t="49910" x="2941638" y="3571875"/>
          <p14:tracePt t="49919" x="2909888" y="3571875"/>
          <p14:tracePt t="49926" x="2878138" y="3571875"/>
          <p14:tracePt t="49934" x="2854325" y="3571875"/>
          <p14:tracePt t="49942" x="2846388" y="3571875"/>
          <p14:tracePt t="49950" x="2830513" y="3571875"/>
          <p14:tracePt t="49958" x="2814638" y="3571875"/>
          <p14:tracePt t="49966" x="2806700" y="3571875"/>
          <p14:tracePt t="49974" x="2798763" y="3571875"/>
          <p14:tracePt t="50318" x="2806700" y="3571875"/>
          <p14:tracePt t="50326" x="2822575" y="3571875"/>
          <p14:tracePt t="50334" x="2838450" y="3571875"/>
          <p14:tracePt t="50343" x="2862263" y="3571875"/>
          <p14:tracePt t="50350" x="2909888" y="3571875"/>
          <p14:tracePt t="50358" x="2949575" y="3579813"/>
          <p14:tracePt t="50366" x="2997200" y="3579813"/>
          <p14:tracePt t="50374" x="3036888" y="3579813"/>
          <p14:tracePt t="50380" x="3084513" y="3571875"/>
          <p14:tracePt t="50388" x="3117850" y="3563938"/>
          <p14:tracePt t="50396" x="3133725" y="3556000"/>
          <p14:tracePt t="50404" x="3149600" y="3548063"/>
          <p14:tracePt t="50413" x="3165475" y="3540125"/>
          <p14:tracePt t="50420" x="3173413" y="3540125"/>
          <p14:tracePt t="50435" x="3181350" y="3540125"/>
          <p14:tracePt t="50444" x="3189288" y="3540125"/>
          <p14:tracePt t="50453" x="3197225" y="3532188"/>
          <p14:tracePt t="50464" x="3197225" y="3524250"/>
          <p14:tracePt t="50472" x="3213100" y="3524250"/>
          <p14:tracePt t="50478" x="3221038" y="3516313"/>
          <p14:tracePt t="50488" x="3228975" y="3516313"/>
          <p14:tracePt t="50496" x="3236913" y="3516313"/>
          <p14:tracePt t="50504" x="3244850" y="3516313"/>
          <p14:tracePt t="50624" x="3244850" y="3508375"/>
          <p14:tracePt t="55452" x="3244850" y="3532188"/>
          <p14:tracePt t="55458" x="3236913" y="3629025"/>
          <p14:tracePt t="55467" x="3213100" y="3724275"/>
          <p14:tracePt t="55474" x="3189288" y="3811588"/>
          <p14:tracePt t="55482" x="3133725" y="3898900"/>
          <p14:tracePt t="55490" x="3092450" y="3987800"/>
          <p14:tracePt t="55498" x="3036888" y="4075113"/>
          <p14:tracePt t="55506" x="2973388" y="4178300"/>
          <p14:tracePt t="55514" x="2901950" y="4265613"/>
          <p14:tracePt t="55522" x="2838450" y="4354513"/>
          <p14:tracePt t="55530" x="2782888" y="4441825"/>
          <p14:tracePt t="55538" x="2741613" y="4513263"/>
          <p14:tracePt t="55544" x="2709863" y="4584700"/>
          <p14:tracePt t="55552" x="2686050" y="4649788"/>
          <p14:tracePt t="55560" x="2670175" y="4705350"/>
          <p14:tracePt t="55568" x="2670175" y="4737100"/>
          <p14:tracePt t="55576" x="2670175" y="4745038"/>
          <p14:tracePt t="55584" x="2662238" y="4768850"/>
          <p14:tracePt t="55592" x="2662238" y="4784725"/>
          <p14:tracePt t="55600" x="2654300" y="4800600"/>
          <p14:tracePt t="55609" x="2638425" y="4816475"/>
          <p14:tracePt t="55617" x="2630488" y="4840288"/>
          <p14:tracePt t="55625" x="2614613" y="4864100"/>
          <p14:tracePt t="55632" x="2606675" y="4887913"/>
          <p14:tracePt t="55638" x="2582863" y="4927600"/>
          <p14:tracePt t="55646" x="2566988" y="4967288"/>
          <p14:tracePt t="55654" x="2551113" y="5008563"/>
          <p14:tracePt t="55662" x="2535238" y="5048250"/>
          <p14:tracePt t="55670" x="2519363" y="5072063"/>
          <p14:tracePt t="55679" x="2503488" y="5080000"/>
          <p14:tracePt t="55686" x="2487613" y="5095875"/>
          <p14:tracePt t="55694" x="2479675" y="5103813"/>
          <p14:tracePt t="55702" x="2479675" y="5111750"/>
          <p14:tracePt t="55718" x="2463800" y="5064125"/>
          <p14:tracePt t="55726" x="2447925" y="4984750"/>
          <p14:tracePt t="55732" x="2439988" y="4895850"/>
          <p14:tracePt t="55740" x="2416175" y="4816475"/>
          <p14:tracePt t="55748" x="2384425" y="4737100"/>
          <p14:tracePt t="55756" x="2366963" y="4681538"/>
          <p14:tracePt t="55764" x="2351088" y="4657725"/>
          <p14:tracePt t="55772" x="2343150" y="4633913"/>
          <p14:tracePt t="55780" x="2335213" y="4633913"/>
          <p14:tracePt t="55788" x="2335213" y="4616450"/>
          <p14:tracePt t="55796" x="2327275" y="4608513"/>
          <p14:tracePt t="55804" x="2327275" y="4600575"/>
          <p14:tracePt t="55812" x="2327275" y="4584700"/>
          <p14:tracePt t="55820" x="2327275" y="4560888"/>
          <p14:tracePt t="55828" x="2327275" y="4552950"/>
          <p14:tracePt t="55834" x="2335213" y="4529138"/>
          <p14:tracePt t="55842" x="2335213" y="4505325"/>
          <p14:tracePt t="55850" x="2335213" y="4481513"/>
          <p14:tracePt t="55858" x="2335213" y="4433888"/>
          <p14:tracePt t="55867" x="2343150" y="4378325"/>
          <p14:tracePt t="55874" x="2359025" y="4306888"/>
          <p14:tracePt t="55882" x="2400300" y="4194175"/>
          <p14:tracePt t="55890" x="2447925" y="4051300"/>
          <p14:tracePt t="55898" x="2479675" y="3922713"/>
          <p14:tracePt t="55906" x="2511425" y="3843338"/>
          <p14:tracePt t="55914" x="2535238" y="3740150"/>
          <p14:tracePt t="55922" x="2566988" y="3660775"/>
          <p14:tracePt t="55928" x="2574925" y="3563938"/>
          <p14:tracePt t="55936" x="2598738" y="3421063"/>
          <p14:tracePt t="55945" x="2630488" y="3286125"/>
          <p14:tracePt t="55952" x="2654300" y="3133725"/>
          <p14:tracePt t="55960" x="2686050" y="2998788"/>
          <p14:tracePt t="55968" x="2709863" y="2894013"/>
          <p14:tracePt t="55976" x="2733675" y="2790825"/>
          <p14:tracePt t="55985" x="2759075" y="2703513"/>
          <p14:tracePt t="55992" x="2774950" y="2647950"/>
          <p14:tracePt t="56000" x="2790825" y="2584450"/>
          <p14:tracePt t="56008" x="2806700" y="2527300"/>
          <p14:tracePt t="56017" x="2822575" y="2471738"/>
          <p14:tracePt t="56022" x="2830513" y="2424113"/>
          <p14:tracePt t="56030" x="2854325" y="2376488"/>
          <p14:tracePt t="56038" x="2862263" y="2344738"/>
          <p14:tracePt t="56046" x="2862263" y="2328863"/>
          <p14:tracePt t="56054" x="2862263" y="2281238"/>
          <p14:tracePt t="56062" x="2870200" y="2265363"/>
          <p14:tracePt t="56070" x="2870200" y="2233613"/>
          <p14:tracePt t="56078" x="2878138" y="2200275"/>
          <p14:tracePt t="56086" x="2878138" y="2184400"/>
          <p14:tracePt t="56094" x="2878138" y="2168525"/>
          <p14:tracePt t="56102" x="2878138" y="2136775"/>
          <p14:tracePt t="56110" x="2878138" y="2120900"/>
          <p14:tracePt t="56117" x="2878138" y="2105025"/>
          <p14:tracePt t="56124" x="2878138" y="2097088"/>
          <p14:tracePt t="56132" x="2870200" y="2081213"/>
          <p14:tracePt t="56140" x="2870200" y="2049463"/>
          <p14:tracePt t="56148" x="2862263" y="2025650"/>
          <p14:tracePt t="56156" x="2854325" y="1993900"/>
          <p14:tracePt t="56164" x="2854325" y="1962150"/>
          <p14:tracePt t="56172" x="2846388" y="1938338"/>
          <p14:tracePt t="56181" x="2846388" y="1906588"/>
          <p14:tracePt t="56188" x="2838450" y="1873250"/>
          <p14:tracePt t="56196" x="2838450" y="1817688"/>
          <p14:tracePt t="56202" x="2838450" y="1785938"/>
          <p14:tracePt t="56210" x="2830513" y="1754188"/>
          <p14:tracePt t="56218" x="2830513" y="1722438"/>
          <p14:tracePt t="56226" x="2822575" y="1698625"/>
          <p14:tracePt t="56234" x="2806700" y="1666875"/>
          <p14:tracePt t="56242" x="2798763" y="1635125"/>
          <p14:tracePt t="56250" x="2782888" y="1619250"/>
          <p14:tracePt t="56258" x="2774950" y="1603375"/>
          <p14:tracePt t="56266" x="2774950" y="1587500"/>
          <p14:tracePt t="56274" x="2767013" y="1571625"/>
          <p14:tracePt t="56283" x="2759075" y="1563688"/>
          <p14:tracePt t="56290" x="2759075" y="1547813"/>
          <p14:tracePt t="56297" x="2751138" y="1530350"/>
          <p14:tracePt t="56304" x="2751138" y="1514475"/>
          <p14:tracePt t="56312" x="2733675" y="1506538"/>
          <p14:tracePt t="56320" x="2725738" y="1490663"/>
          <p14:tracePt t="56328" x="2725738" y="1474788"/>
          <p14:tracePt t="56336" x="2725738" y="1466850"/>
          <p14:tracePt t="56344" x="2725738" y="1435100"/>
          <p14:tracePt t="56352" x="2725738" y="1411288"/>
          <p14:tracePt t="56360" x="2733675" y="1387475"/>
          <p14:tracePt t="56368" x="2733675" y="1363663"/>
          <p14:tracePt t="56376" x="2733675" y="1355725"/>
          <p14:tracePt t="56384" x="2733675" y="1339850"/>
          <p14:tracePt t="56390" x="2733675" y="1331913"/>
          <p14:tracePt t="56398" x="2741613" y="1316038"/>
          <p14:tracePt t="56406" x="2741613" y="1300163"/>
          <p14:tracePt t="56414" x="2741613" y="1292225"/>
          <p14:tracePt t="56422" x="2741613" y="1284288"/>
          <p14:tracePt t="56434" x="2741613" y="1276350"/>
          <p14:tracePt t="56516" x="2741613" y="1284288"/>
          <p14:tracePt t="56524" x="2741613" y="1300163"/>
          <p14:tracePt t="56532" x="2741613" y="1323975"/>
          <p14:tracePt t="56540" x="2725738" y="1355725"/>
          <p14:tracePt t="56548" x="2701925" y="1411288"/>
          <p14:tracePt t="56556" x="2686050" y="1458913"/>
          <p14:tracePt t="56564" x="2662238" y="1522413"/>
          <p14:tracePt t="56572" x="2654300" y="1587500"/>
          <p14:tracePt t="56580" x="2638425" y="1651000"/>
          <p14:tracePt t="56586" x="2614613" y="1706563"/>
          <p14:tracePt t="56595" x="2606675" y="1793875"/>
          <p14:tracePt t="56602" x="2606675" y="1873250"/>
          <p14:tracePt t="56610" x="2606675" y="1946275"/>
          <p14:tracePt t="56618" x="2606675" y="2025650"/>
          <p14:tracePt t="56626" x="2606675" y="2089150"/>
          <p14:tracePt t="56634" x="2606675" y="2176463"/>
          <p14:tracePt t="56642" x="2606675" y="2257425"/>
          <p14:tracePt t="56650" x="2606675" y="2336800"/>
          <p14:tracePt t="56658" x="2614613" y="2424113"/>
          <p14:tracePt t="56667" x="2630488" y="2503488"/>
          <p14:tracePt t="56672" x="2638425" y="2592388"/>
          <p14:tracePt t="56680" x="2646363" y="2687638"/>
          <p14:tracePt t="56688" x="2662238" y="2767013"/>
          <p14:tracePt t="56696" x="2670175" y="2862263"/>
          <p14:tracePt t="56705" x="2678113" y="2935288"/>
          <p14:tracePt t="56712" x="2678113" y="2990850"/>
          <p14:tracePt t="56720" x="2678113" y="3046413"/>
          <p14:tracePt t="56728" x="2678113" y="3101975"/>
          <p14:tracePt t="56736" x="2678113" y="3141663"/>
          <p14:tracePt t="56744" x="2686050" y="3197225"/>
          <p14:tracePt t="56752" x="2686050" y="3221038"/>
          <p14:tracePt t="56760" x="2686050" y="3244850"/>
          <p14:tracePt t="56766" x="2686050" y="3262313"/>
          <p14:tracePt t="56774" x="2686050" y="3270250"/>
          <p14:tracePt t="56783" x="2686050" y="3286125"/>
          <p14:tracePt t="56790" x="2686050" y="3294063"/>
          <p14:tracePt t="56798" x="2686050" y="3309938"/>
          <p14:tracePt t="56806" x="2686050" y="3325813"/>
          <p14:tracePt t="56814" x="2686050" y="3341688"/>
          <p14:tracePt t="56822" x="2686050" y="3349625"/>
          <p14:tracePt t="56830" x="2686050" y="3365500"/>
          <p14:tracePt t="56838" x="2678113" y="3389313"/>
          <p14:tracePt t="56846" x="2662238" y="3413125"/>
          <p14:tracePt t="56854" x="2654300" y="3429000"/>
          <p14:tracePt t="56862" x="2654300" y="3444875"/>
          <p14:tracePt t="56868" x="2646363" y="3468688"/>
          <p14:tracePt t="56876" x="2638425" y="3492500"/>
          <p14:tracePt t="56884" x="2630488" y="3524250"/>
          <p14:tracePt t="56892" x="2622550" y="3556000"/>
          <p14:tracePt t="56900" x="2614613" y="3595688"/>
          <p14:tracePt t="56908" x="2598738" y="3652838"/>
          <p14:tracePt t="56917" x="2574925" y="3716338"/>
          <p14:tracePt t="56924" x="2551113" y="3795713"/>
          <p14:tracePt t="56933" x="2535238" y="3883025"/>
          <p14:tracePt t="56940" x="2503488" y="3971925"/>
          <p14:tracePt t="56948" x="2455863" y="4083050"/>
          <p14:tracePt t="56956" x="2400300" y="4194175"/>
          <p14:tracePt t="56962" x="2343150" y="4306888"/>
          <p14:tracePt t="56970" x="2295525" y="4394200"/>
          <p14:tracePt t="56979" x="2255838" y="4473575"/>
          <p14:tracePt t="56986" x="2239963" y="4537075"/>
          <p14:tracePt t="56994" x="2216150" y="4584700"/>
          <p14:tracePt t="57002" x="2200275" y="4608513"/>
          <p14:tracePt t="57010" x="2184400" y="4624388"/>
          <p14:tracePt t="57018" x="2184400" y="4633913"/>
          <p14:tracePt t="57027" x="2168525" y="4641850"/>
          <p14:tracePt t="57042" x="2160588" y="4641850"/>
          <p14:tracePt t="57206" x="2168525" y="4641850"/>
          <p14:tracePt t="57214" x="2176463" y="4633913"/>
          <p14:tracePt t="57222" x="2192338" y="4624388"/>
          <p14:tracePt t="57230" x="2208213" y="4608513"/>
          <p14:tracePt t="57239" x="2224088" y="4592638"/>
          <p14:tracePt t="57245" x="2255838" y="4576763"/>
          <p14:tracePt t="57252" x="2271713" y="4568825"/>
          <p14:tracePt t="57260" x="2287588" y="4552950"/>
          <p14:tracePt t="57268" x="2295525" y="4537075"/>
          <p14:tracePt t="57276" x="2311400" y="4521200"/>
          <p14:tracePt t="57284" x="2335213" y="4505325"/>
          <p14:tracePt t="57293" x="2359025" y="4489450"/>
          <p14:tracePt t="57301" x="2384425" y="4473575"/>
          <p14:tracePt t="57309" x="2400300" y="4457700"/>
          <p14:tracePt t="57316" x="2416175" y="4441825"/>
          <p14:tracePt t="57324" x="2424113" y="4425950"/>
          <p14:tracePt t="57333" x="2439988" y="4402138"/>
          <p14:tracePt t="57338" x="2455863" y="4378325"/>
          <p14:tracePt t="57346" x="2455863" y="4362450"/>
          <p14:tracePt t="57354" x="2455863" y="4354513"/>
          <p14:tracePt t="57362" x="2455863" y="4338638"/>
          <p14:tracePt t="57370" x="2447925" y="4306888"/>
          <p14:tracePt t="57378" x="2432050" y="4291013"/>
          <p14:tracePt t="57386" x="2424113" y="4273550"/>
          <p14:tracePt t="57394" x="2408238" y="4265613"/>
          <p14:tracePt t="57402" x="2400300" y="4249738"/>
          <p14:tracePt t="57410" x="2384425" y="4241800"/>
          <p14:tracePt t="57418" x="2366963" y="4233863"/>
          <p14:tracePt t="57426" x="2359025" y="4233863"/>
          <p14:tracePt t="57434" x="2343150" y="4233863"/>
          <p14:tracePt t="57440" x="2327275" y="4233863"/>
          <p14:tracePt t="57448" x="2311400" y="4241800"/>
          <p14:tracePt t="57456" x="2287588" y="4257675"/>
          <p14:tracePt t="57464" x="2255838" y="4265613"/>
          <p14:tracePt t="57472" x="2232025" y="4273550"/>
          <p14:tracePt t="57480" x="2216150" y="4291013"/>
          <p14:tracePt t="57489" x="2200275" y="4298950"/>
          <p14:tracePt t="57497" x="2184400" y="4314825"/>
          <p14:tracePt t="57504" x="2176463" y="4330700"/>
          <p14:tracePt t="57513" x="2160588" y="4346575"/>
          <p14:tracePt t="57520" x="2152650" y="4370388"/>
          <p14:tracePt t="57529" x="2136775" y="4386263"/>
          <p14:tracePt t="57534" x="2120900" y="4402138"/>
          <p14:tracePt t="57544" x="2112963" y="4418013"/>
          <p14:tracePt t="57550" x="2097088" y="4449763"/>
          <p14:tracePt t="57559" x="2089150" y="4473575"/>
          <p14:tracePt t="57566" x="2089150" y="4489450"/>
          <p14:tracePt t="57574" x="2081213" y="4521200"/>
          <p14:tracePt t="57583" x="2081213" y="4529138"/>
          <p14:tracePt t="57590" x="2081213" y="4552950"/>
          <p14:tracePt t="57598" x="2081213" y="4576763"/>
          <p14:tracePt t="57607" x="2081213" y="4584700"/>
          <p14:tracePt t="57615" x="2097088" y="4608513"/>
          <p14:tracePt t="57622" x="2105025" y="4633913"/>
          <p14:tracePt t="57628" x="2112963" y="4649788"/>
          <p14:tracePt t="57637" x="2128838" y="4665663"/>
          <p14:tracePt t="57645" x="2144713" y="4689475"/>
          <p14:tracePt t="57652" x="2152650" y="4697413"/>
          <p14:tracePt t="57661" x="2168525" y="4713288"/>
          <p14:tracePt t="57668" x="2184400" y="4729163"/>
          <p14:tracePt t="57676" x="2200275" y="4745038"/>
          <p14:tracePt t="57684" x="2216150" y="4760913"/>
          <p14:tracePt t="57692" x="2232025" y="4776788"/>
          <p14:tracePt t="57701" x="2239963" y="4776788"/>
          <p14:tracePt t="57708" x="2255838" y="4792663"/>
          <p14:tracePt t="57715" x="2279650" y="4808538"/>
          <p14:tracePt t="57722" x="2295525" y="4824413"/>
          <p14:tracePt t="57731" x="2319338" y="4840288"/>
          <p14:tracePt t="57739" x="2343150" y="4856163"/>
          <p14:tracePt t="57747" x="2359025" y="4856163"/>
          <p14:tracePt t="57754" x="2400300" y="4856163"/>
          <p14:tracePt t="57763" x="2432050" y="4856163"/>
          <p14:tracePt t="57771" x="2487613" y="4856163"/>
          <p14:tracePt t="57778" x="2543175" y="4856163"/>
          <p14:tracePt t="57787" x="2590800" y="4832350"/>
          <p14:tracePt t="57794" x="2630488" y="4824413"/>
          <p14:tracePt t="57802" x="2693988" y="4808538"/>
          <p14:tracePt t="57809" x="2733675" y="4784725"/>
          <p14:tracePt t="57816" x="2751138" y="4776788"/>
          <p14:tracePt t="57825" x="2767013" y="4760913"/>
          <p14:tracePt t="57833" x="2774950" y="4745038"/>
          <p14:tracePt t="57841" x="2774950" y="4729163"/>
          <p14:tracePt t="57848" x="2774950" y="4705350"/>
          <p14:tracePt t="57857" x="2767013" y="4657725"/>
          <p14:tracePt t="57865" x="2751138" y="4624388"/>
          <p14:tracePt t="57872" x="2733675" y="4592638"/>
          <p14:tracePt t="57880" x="2709863" y="4552950"/>
          <p14:tracePt t="57889" x="2693988" y="4513263"/>
          <p14:tracePt t="57897" x="2678113" y="4489450"/>
          <p14:tracePt t="57904" x="2662238" y="4465638"/>
          <p14:tracePt t="57911" x="2646363" y="4441825"/>
          <p14:tracePt t="57919" x="2638425" y="4425950"/>
          <p14:tracePt t="57926" x="2614613" y="4410075"/>
          <p14:tracePt t="57935" x="2598738" y="4402138"/>
          <p14:tracePt t="57943" x="2574925" y="4386263"/>
          <p14:tracePt t="57951" x="2551113" y="4370388"/>
          <p14:tracePt t="57958" x="2535238" y="4354513"/>
          <p14:tracePt t="57966" x="2527300" y="4346575"/>
          <p14:tracePt t="57974" x="2511425" y="4346575"/>
          <p14:tracePt t="57983" x="2487613" y="4338638"/>
          <p14:tracePt t="57991" x="2463800" y="4338638"/>
          <p14:tracePt t="57996" x="2455863" y="4338638"/>
          <p14:tracePt t="58004" x="2408238" y="4346575"/>
          <p14:tracePt t="58014" x="2366963" y="4362450"/>
          <p14:tracePt t="58020" x="2303463" y="4386263"/>
          <p14:tracePt t="58028" x="2255838" y="4402138"/>
          <p14:tracePt t="58036" x="2216150" y="4418013"/>
          <p14:tracePt t="58044" x="2176463" y="4433888"/>
          <p14:tracePt t="58052" x="2144713" y="4465638"/>
          <p14:tracePt t="58070" x="2097088" y="4513263"/>
          <p14:tracePt t="58076" x="2081213" y="4545013"/>
          <p14:tracePt t="58084" x="2065338" y="4576763"/>
          <p14:tracePt t="58090" x="2049463" y="4600575"/>
          <p14:tracePt t="58098" x="2033588" y="4624388"/>
          <p14:tracePt t="58106" x="2025650" y="4641850"/>
          <p14:tracePt t="58114" x="2017713" y="4665663"/>
          <p14:tracePt t="58122" x="2017713" y="4681538"/>
          <p14:tracePt t="58130" x="2017713" y="4705350"/>
          <p14:tracePt t="58138" x="2017713" y="4737100"/>
          <p14:tracePt t="58146" x="2041525" y="4792663"/>
          <p14:tracePt t="58154" x="2049463" y="4840288"/>
          <p14:tracePt t="58162" x="2065338" y="4887913"/>
          <p14:tracePt t="58170" x="2081213" y="4943475"/>
          <p14:tracePt t="58179" x="2105025" y="4992688"/>
          <p14:tracePt t="58186" x="2120900" y="5040313"/>
          <p14:tracePt t="58192" x="2136775" y="5056188"/>
          <p14:tracePt t="58200" x="2152650" y="5095875"/>
          <p14:tracePt t="58209" x="2168525" y="5103813"/>
          <p14:tracePt t="58216" x="2184400" y="5127625"/>
          <p14:tracePt t="58224" x="2208213" y="5143500"/>
          <p14:tracePt t="58232" x="2224088" y="5159375"/>
          <p14:tracePt t="58240" x="2232025" y="5167313"/>
          <p14:tracePt t="58249" x="2247900" y="5175250"/>
          <p14:tracePt t="58256" x="2263775" y="5175250"/>
          <p14:tracePt t="58272" x="2279650" y="5175250"/>
          <p14:tracePt t="58278" x="2295525" y="5167313"/>
          <p14:tracePt t="58286" x="2311400" y="5151438"/>
          <p14:tracePt t="58294" x="2311400" y="5135563"/>
          <p14:tracePt t="58302" x="2327275" y="5127625"/>
          <p14:tracePt t="58310" x="2343150" y="5103813"/>
          <p14:tracePt t="58318" x="2351088" y="5095875"/>
          <p14:tracePt t="58326" x="2366963" y="5080000"/>
          <p14:tracePt t="58334" x="2374900" y="5072063"/>
          <p14:tracePt t="58342" x="2392363" y="5056188"/>
          <p14:tracePt t="58350" x="2408238" y="5040313"/>
          <p14:tracePt t="58358" x="2424113" y="5024438"/>
          <p14:tracePt t="58366" x="2439988" y="5008563"/>
          <p14:tracePt t="58374" x="2447925" y="4992688"/>
          <p14:tracePt t="58380" x="2455863" y="4984750"/>
          <p14:tracePt t="58388" x="2455863" y="4967288"/>
          <p14:tracePt t="58396" x="2455863" y="4959350"/>
          <p14:tracePt t="58432" x="2455863" y="4951413"/>
          <p14:tracePt t="58494" x="2455863" y="4943475"/>
          <p14:tracePt t="58522" x="2447925" y="4943475"/>
          <p14:tracePt t="58573" x="2447925" y="4935538"/>
          <p14:tracePt t="58596" x="2439988" y="4935538"/>
          <p14:tracePt t="58616" x="2432050" y="4935538"/>
          <p14:tracePt t="58624" x="2424113" y="4935538"/>
          <p14:tracePt t="58644" x="2424113" y="4927600"/>
          <p14:tracePt t="58746" x="2424113" y="4919663"/>
          <p14:tracePt t="58776" x="2416175" y="4919663"/>
          <p14:tracePt t="58792" x="2416175" y="4911725"/>
          <p14:tracePt t="58805" x="2416175" y="4903788"/>
          <p14:tracePt t="58812" x="2400300" y="4895850"/>
          <p14:tracePt t="58828" x="2392363" y="4895850"/>
          <p14:tracePt t="58836" x="2392363" y="4887913"/>
          <p14:tracePt t="59401" x="2408238" y="4879975"/>
          <p14:tracePt t="59408" x="2479675" y="4872038"/>
          <p14:tracePt t="59416" x="2566988" y="4872038"/>
          <p14:tracePt t="59422" x="2646363" y="4895850"/>
          <p14:tracePt t="59430" x="2751138" y="4911725"/>
          <p14:tracePt t="59438" x="2854325" y="4911725"/>
          <p14:tracePt t="59446" x="2965450" y="4911725"/>
          <p14:tracePt t="59455" x="3044825" y="4927600"/>
          <p14:tracePt t="59462" x="3133725" y="4935538"/>
          <p14:tracePt t="59470" x="3213100" y="4935538"/>
          <p14:tracePt t="59479" x="3268663" y="4935538"/>
          <p14:tracePt t="59486" x="3332163" y="4911725"/>
          <p14:tracePt t="59494" x="3387725" y="4895850"/>
          <p14:tracePt t="59502" x="3443288" y="4879975"/>
          <p14:tracePt t="59510" x="3508375" y="4856163"/>
          <p14:tracePt t="59517" x="3563938" y="4840288"/>
          <p14:tracePt t="59525" x="3611563" y="4816475"/>
          <p14:tracePt t="59532" x="3659188" y="4800600"/>
          <p14:tracePt t="59540" x="3698875" y="4784725"/>
          <p14:tracePt t="59548" x="3762375" y="4760913"/>
          <p14:tracePt t="59556" x="3794125" y="4745038"/>
          <p14:tracePt t="59564" x="3851275" y="4729163"/>
          <p14:tracePt t="59573" x="3875088" y="4713288"/>
          <p14:tracePt t="59580" x="3890963" y="4697413"/>
          <p14:tracePt t="59588" x="3898900" y="4681538"/>
          <p14:tracePt t="59596" x="3914775" y="4665663"/>
          <p14:tracePt t="59604" x="3922713" y="4657725"/>
          <p14:tracePt t="59610" x="3922713" y="4633913"/>
          <p14:tracePt t="59618" x="3922713" y="4592638"/>
          <p14:tracePt t="59626" x="3922713" y="4545013"/>
          <p14:tracePt t="59634" x="3922713" y="4505325"/>
          <p14:tracePt t="59643" x="3922713" y="4473575"/>
          <p14:tracePt t="59651" x="3922713" y="4425950"/>
          <p14:tracePt t="59658" x="3914775" y="4370388"/>
          <p14:tracePt t="59668" x="3906838" y="4322763"/>
          <p14:tracePt t="59674" x="3898900" y="4281488"/>
          <p14:tracePt t="59682" x="3883025" y="4265613"/>
          <p14:tracePt t="59691" x="3875088" y="4241800"/>
          <p14:tracePt t="59700" x="3875088" y="4225925"/>
          <p14:tracePt t="59704" x="3875088" y="4217988"/>
          <p14:tracePt t="59712" x="3875088" y="4202113"/>
          <p14:tracePt t="59720" x="3867150" y="4194175"/>
          <p14:tracePt t="59729" x="3867150" y="4186238"/>
          <p14:tracePt t="59737" x="3859213" y="4178300"/>
          <p14:tracePt t="59745" x="3851275" y="4170363"/>
          <p14:tracePt t="59753" x="3851275" y="4162425"/>
          <p14:tracePt t="59760" x="3843338" y="4146550"/>
          <p14:tracePt t="59768" x="3825875" y="4138613"/>
          <p14:tracePt t="59777" x="3817938" y="4130675"/>
          <p14:tracePt t="59785" x="3810000" y="4122738"/>
          <p14:tracePt t="59792" x="3802063" y="4122738"/>
          <p14:tracePt t="59806" x="3794125" y="4122738"/>
          <p14:tracePt t="59823" x="3786188" y="4122738"/>
          <p14:tracePt t="59839" x="3770313" y="4122738"/>
          <p14:tracePt t="59846" x="3754438" y="4122738"/>
          <p14:tracePt t="59855" x="3738563" y="4130675"/>
          <p14:tracePt t="59863" x="3722688" y="4146550"/>
          <p14:tracePt t="59870" x="3698875" y="4162425"/>
          <p14:tracePt t="59878" x="3683000" y="4178300"/>
          <p14:tracePt t="59886" x="3659188" y="4194175"/>
          <p14:tracePt t="59893" x="3643313" y="4210050"/>
          <p14:tracePt t="59900" x="3635375" y="4225925"/>
          <p14:tracePt t="59908" x="3611563" y="4257675"/>
          <p14:tracePt t="59916" x="3603625" y="4281488"/>
          <p14:tracePt t="59925" x="3587750" y="4291013"/>
          <p14:tracePt t="59932" x="3571875" y="4322763"/>
          <p14:tracePt t="59940" x="3556000" y="4346575"/>
          <p14:tracePt t="59949" x="3540125" y="4378325"/>
          <p14:tracePt t="59956" x="3524250" y="4402138"/>
          <p14:tracePt t="59965" x="3516313" y="4425950"/>
          <p14:tracePt t="59972" x="3500438" y="4449763"/>
          <p14:tracePt t="59980" x="3492500" y="4481513"/>
          <p14:tracePt t="59986" x="3476625" y="4529138"/>
          <p14:tracePt t="59994" x="3476625" y="4545013"/>
          <p14:tracePt t="60002" x="3476625" y="4576763"/>
          <p14:tracePt t="60010" x="3476625" y="4600575"/>
          <p14:tracePt t="60018" x="3476625" y="4616450"/>
          <p14:tracePt t="60026" x="3476625" y="4624388"/>
          <p14:tracePt t="60034" x="3476625" y="4641850"/>
          <p14:tracePt t="60043" x="3476625" y="4665663"/>
          <p14:tracePt t="60050" x="3484563" y="4673600"/>
          <p14:tracePt t="60059" x="3484563" y="4697413"/>
          <p14:tracePt t="60066" x="3484563" y="4713288"/>
          <p14:tracePt t="60072" x="3484563" y="4729163"/>
          <p14:tracePt t="60080" x="3492500" y="4745038"/>
          <p14:tracePt t="60088" x="3500438" y="4768850"/>
          <p14:tracePt t="60096" x="3508375" y="4808538"/>
          <p14:tracePt t="60104" x="3532188" y="4872038"/>
          <p14:tracePt t="60112" x="3548063" y="4903788"/>
          <p14:tracePt t="60120" x="3563938" y="4951413"/>
          <p14:tracePt t="60128" x="3595688" y="5000625"/>
          <p14:tracePt t="60136" x="3611563" y="5048250"/>
          <p14:tracePt t="60144" x="3643313" y="5103813"/>
          <p14:tracePt t="60152" x="3659188" y="5127625"/>
          <p14:tracePt t="60160" x="3683000" y="5151438"/>
          <p14:tracePt t="60168" x="3698875" y="5167313"/>
          <p14:tracePt t="60174" x="3706813" y="5175250"/>
          <p14:tracePt t="60182" x="3722688" y="5191125"/>
          <p14:tracePt t="60190" x="3738563" y="5191125"/>
          <p14:tracePt t="60198" x="3754438" y="5191125"/>
          <p14:tracePt t="60206" x="3762375" y="5199063"/>
          <p14:tracePt t="60215" x="3778250" y="5199063"/>
          <p14:tracePt t="60222" x="3794125" y="5199063"/>
          <p14:tracePt t="60230" x="3810000" y="5199063"/>
          <p14:tracePt t="60238" x="3825875" y="5199063"/>
          <p14:tracePt t="60246" x="3851275" y="5199063"/>
          <p14:tracePt t="60254" x="3875088" y="5191125"/>
          <p14:tracePt t="60262" x="3890963" y="5183188"/>
          <p14:tracePt t="60268" x="3914775" y="5167313"/>
          <p14:tracePt t="60276" x="3930650" y="5167313"/>
          <p14:tracePt t="60284" x="3946525" y="5151438"/>
          <p14:tracePt t="60292" x="3962400" y="5135563"/>
          <p14:tracePt t="60300" x="3962400" y="5119688"/>
          <p14:tracePt t="60308" x="3978275" y="5103813"/>
          <p14:tracePt t="60316" x="3986213" y="5103813"/>
          <p14:tracePt t="60324" x="4002088" y="5087938"/>
          <p14:tracePt t="60332" x="4002088" y="5072063"/>
          <p14:tracePt t="60340" x="4010025" y="5064125"/>
          <p14:tracePt t="60348" x="4017963" y="5032375"/>
          <p14:tracePt t="60356" x="4033838" y="4967288"/>
          <p14:tracePt t="60362" x="4033838" y="4919663"/>
          <p14:tracePt t="60370" x="4033838" y="4864100"/>
          <p14:tracePt t="60378" x="4033838" y="4792663"/>
          <p14:tracePt t="60386" x="4033838" y="4737100"/>
          <p14:tracePt t="60394" x="4041775" y="4681538"/>
          <p14:tracePt t="60402" x="4041775" y="4624388"/>
          <p14:tracePt t="60410" x="4049713" y="4568825"/>
          <p14:tracePt t="60418" x="4049713" y="4521200"/>
          <p14:tracePt t="60426" x="4049713" y="4505325"/>
          <p14:tracePt t="60434" x="4049713" y="4481513"/>
          <p14:tracePt t="60442" x="4049713" y="4465638"/>
          <p14:tracePt t="60449" x="4049713" y="4457700"/>
          <p14:tracePt t="60456" x="4049713" y="4433888"/>
          <p14:tracePt t="60465" x="4057650" y="4418013"/>
          <p14:tracePt t="60472" x="4057650" y="4410075"/>
          <p14:tracePt t="60480" x="4057650" y="4386263"/>
          <p14:tracePt t="60488" x="4057650" y="4354513"/>
          <p14:tracePt t="60496" x="4065588" y="4330700"/>
          <p14:tracePt t="60504" x="4065588" y="4306888"/>
          <p14:tracePt t="60512" x="4065588" y="4298950"/>
          <p14:tracePt t="60520" x="4065588" y="4281488"/>
          <p14:tracePt t="60529" x="4065588" y="4273550"/>
          <p14:tracePt t="60536" x="4065588" y="4257675"/>
          <p14:tracePt t="60544" x="4065588" y="4241800"/>
          <p14:tracePt t="60550" x="4065588" y="4233863"/>
          <p14:tracePt t="60558" x="4065588" y="4217988"/>
          <p14:tracePt t="60566" x="4065588" y="4202113"/>
          <p14:tracePt t="60582" x="4065588" y="4194175"/>
          <p14:tracePt t="60590" x="4057650" y="4178300"/>
          <p14:tracePt t="60606" x="4049713" y="4170363"/>
          <p14:tracePt t="60615" x="4041775" y="4162425"/>
          <p14:tracePt t="60622" x="4033838" y="4154488"/>
          <p14:tracePt t="60642" x="4025900" y="4154488"/>
          <p14:tracePt t="60648" x="4010025" y="4146550"/>
          <p14:tracePt t="60656" x="4002088" y="4146550"/>
          <p14:tracePt t="60665" x="3986213" y="4146550"/>
          <p14:tracePt t="60672" x="3970338" y="4146550"/>
          <p14:tracePt t="60680" x="3962400" y="4146550"/>
          <p14:tracePt t="60688" x="3946525" y="4146550"/>
          <p14:tracePt t="60697" x="3930650" y="4154488"/>
          <p14:tracePt t="60704" x="3922713" y="4154488"/>
          <p14:tracePt t="60712" x="3906838" y="4154488"/>
          <p14:tracePt t="60720" x="3890963" y="4170363"/>
          <p14:tracePt t="60728" x="3851275" y="4186238"/>
          <p14:tracePt t="60734" x="3802063" y="4210050"/>
          <p14:tracePt t="60742" x="3770313" y="4225925"/>
          <p14:tracePt t="60750" x="3746500" y="4241800"/>
          <p14:tracePt t="60758" x="3722688" y="4265613"/>
          <p14:tracePt t="60766" x="3706813" y="4281488"/>
          <p14:tracePt t="60774" x="3690938" y="4291013"/>
          <p14:tracePt t="60782" x="3675063" y="4314825"/>
          <p14:tracePt t="60790" x="3659188" y="4338638"/>
          <p14:tracePt t="60798" x="3659188" y="4354513"/>
          <p14:tracePt t="60806" x="3651250" y="4370388"/>
          <p14:tracePt t="60814" x="3643313" y="4378325"/>
          <p14:tracePt t="60822" x="3635375" y="4402138"/>
          <p14:tracePt t="60828" x="3627438" y="4418013"/>
          <p14:tracePt t="60836" x="3627438" y="4433888"/>
          <p14:tracePt t="60844" x="3619500" y="4449763"/>
          <p14:tracePt t="60852" x="3611563" y="4465638"/>
          <p14:tracePt t="60860" x="3611563" y="4489450"/>
          <p14:tracePt t="60869" x="3603625" y="4521200"/>
          <p14:tracePt t="60876" x="3603625" y="4545013"/>
          <p14:tracePt t="60884" x="3611563" y="4584700"/>
          <p14:tracePt t="60892" x="3627438" y="4616450"/>
          <p14:tracePt t="60900" x="3651250" y="4649788"/>
          <p14:tracePt t="60908" x="3667125" y="4697413"/>
          <p14:tracePt t="60916" x="3675063" y="4729163"/>
          <p14:tracePt t="60922" x="3690938" y="4752975"/>
          <p14:tracePt t="60930" x="3698875" y="4776788"/>
          <p14:tracePt t="60938" x="3714750" y="4792663"/>
          <p14:tracePt t="60947" x="3722688" y="4800600"/>
          <p14:tracePt t="60954" x="3738563" y="4816475"/>
          <p14:tracePt t="60962" x="3754438" y="4840288"/>
          <p14:tracePt t="60970" x="3770313" y="4864100"/>
          <p14:tracePt t="60978" x="3786188" y="4887913"/>
          <p14:tracePt t="60986" x="3802063" y="4903788"/>
          <p14:tracePt t="60994" x="3817938" y="4927600"/>
          <p14:tracePt t="61002" x="3825875" y="4935538"/>
          <p14:tracePt t="61010" x="3851275" y="4951413"/>
          <p14:tracePt t="61016" x="3867150" y="4967288"/>
          <p14:tracePt t="61024" x="3883025" y="4984750"/>
          <p14:tracePt t="61032" x="3898900" y="4992688"/>
          <p14:tracePt t="61040" x="3914775" y="5008563"/>
          <p14:tracePt t="61050" x="3922713" y="5016500"/>
          <p14:tracePt t="61056" x="3930650" y="5016500"/>
          <p14:tracePt t="61064" x="3938588" y="5024438"/>
          <p14:tracePt t="61076" x="3946525" y="5024438"/>
          <p14:tracePt t="61084" x="3946525" y="5032375"/>
          <p14:tracePt t="61829" x="3954463" y="5032375"/>
          <p14:tracePt t="61840" x="3954463" y="5024438"/>
          <p14:tracePt t="62372" x="3962400" y="5024438"/>
          <p14:tracePt t="62392" x="4002088" y="4984750"/>
          <p14:tracePt t="62400" x="4057650" y="4903788"/>
          <p14:tracePt t="62408" x="4081463" y="4824413"/>
          <p14:tracePt t="62417" x="4097338" y="4721225"/>
          <p14:tracePt t="62424" x="4113213" y="4624388"/>
          <p14:tracePt t="62432" x="4105275" y="4489450"/>
          <p14:tracePt t="62440" x="4097338" y="4378325"/>
          <p14:tracePt t="62446" x="4073525" y="4257675"/>
          <p14:tracePt t="62454" x="4049713" y="4162425"/>
          <p14:tracePt t="62462" x="4033838" y="4051300"/>
          <p14:tracePt t="62470" x="3978275" y="3938588"/>
          <p14:tracePt t="62478" x="3906838" y="3803650"/>
          <p14:tracePt t="62486" x="3810000" y="3644900"/>
          <p14:tracePt t="62494" x="3738563" y="3508375"/>
          <p14:tracePt t="62502" x="3659188" y="3413125"/>
          <p14:tracePt t="62510" x="3563938" y="3294063"/>
          <p14:tracePt t="62518" x="3484563" y="3205163"/>
          <p14:tracePt t="62526" x="3419475" y="3141663"/>
          <p14:tracePt t="62534" x="3355975" y="3086100"/>
          <p14:tracePt t="62540" x="3300413" y="3038475"/>
          <p14:tracePt t="62548" x="3236913" y="2974975"/>
          <p14:tracePt t="62556" x="3149600" y="2919413"/>
          <p14:tracePt t="62564" x="3068638" y="2862263"/>
          <p14:tracePt t="62572" x="3013075" y="2822575"/>
          <p14:tracePt t="62581" x="2949575" y="2790825"/>
          <p14:tracePt t="62588" x="2917825" y="2774950"/>
          <p14:tracePt t="62596" x="2894013" y="2759075"/>
          <p14:tracePt t="62604" x="2870200" y="2743200"/>
          <p14:tracePt t="62612" x="2854325" y="2735263"/>
          <p14:tracePt t="62620" x="2838450" y="2727325"/>
          <p14:tracePt t="62626" x="2830513" y="2719388"/>
          <p14:tracePt t="62634" x="2814638" y="2711450"/>
          <p14:tracePt t="62642" x="2798763" y="2711450"/>
          <p14:tracePt t="62658" x="2790825" y="2711450"/>
          <p14:tracePt t="62666" x="2774950" y="2711450"/>
          <p14:tracePt t="62674" x="2751138" y="2719388"/>
          <p14:tracePt t="62682" x="2741613" y="2735263"/>
          <p14:tracePt t="62690" x="2725738" y="2751138"/>
          <p14:tracePt t="62700" x="2701925" y="2767013"/>
          <p14:tracePt t="62707" x="2686050" y="2798763"/>
          <p14:tracePt t="62714" x="2670175" y="2822575"/>
          <p14:tracePt t="62723" x="2662238" y="2846388"/>
          <p14:tracePt t="62728" x="2662238" y="2870200"/>
          <p14:tracePt t="62736" x="2662238" y="2878138"/>
          <p14:tracePt t="62744" x="2670175" y="2894013"/>
          <p14:tracePt t="62752" x="2678113" y="2909888"/>
          <p14:tracePt t="62761" x="2686050" y="2909888"/>
          <p14:tracePt t="62768" x="2693988" y="2909888"/>
          <p14:tracePt t="62776" x="2701925" y="2909888"/>
          <p14:tracePt t="62784" x="2709863" y="2909888"/>
          <p14:tracePt t="62800" x="2725738" y="2886075"/>
          <p14:tracePt t="62808" x="2741613" y="2870200"/>
          <p14:tracePt t="62814" x="2751138" y="2838450"/>
          <p14:tracePt t="62822" x="2759075" y="2814638"/>
          <p14:tracePt t="62830" x="2767013" y="2782888"/>
          <p14:tracePt t="62838" x="2767013" y="2751138"/>
          <p14:tracePt t="62847" x="2767013" y="2735263"/>
          <p14:tracePt t="62854" x="2774950" y="2727325"/>
          <p14:tracePt t="62862" x="2774950" y="2719388"/>
          <p14:tracePt t="62870" x="2774950" y="2711450"/>
          <p14:tracePt t="63108" x="2767013" y="2703513"/>
          <p14:tracePt t="63124" x="2759075" y="2703513"/>
          <p14:tracePt t="63148" x="2751138" y="2695575"/>
          <p14:tracePt t="63157" x="2741613" y="2687638"/>
          <p14:tracePt t="63172" x="2741613" y="2679700"/>
          <p14:tracePt t="63188" x="2733675" y="2671763"/>
          <p14:tracePt t="63278" x="2741613" y="2671763"/>
          <p14:tracePt t="64272" x="2774950" y="2759075"/>
          <p14:tracePt t="64280" x="2886075" y="2967038"/>
          <p14:tracePt t="64288" x="2965450" y="3125788"/>
          <p14:tracePt t="64296" x="3021013" y="3244850"/>
          <p14:tracePt t="64304" x="3068638" y="3389313"/>
          <p14:tracePt t="64312" x="3117850" y="3516313"/>
          <p14:tracePt t="64320" x="3181350" y="3660775"/>
          <p14:tracePt t="64328" x="3213100" y="3795713"/>
          <p14:tracePt t="64334" x="3244850" y="3922713"/>
          <p14:tracePt t="64342" x="3292475" y="4035425"/>
          <p14:tracePt t="64350" x="3355975" y="4122738"/>
          <p14:tracePt t="64359" x="3411538" y="4186238"/>
          <p14:tracePt t="64366" x="3459163" y="4233863"/>
          <p14:tracePt t="64374" x="3492500" y="4265613"/>
          <p14:tracePt t="64382" x="3508375" y="4281488"/>
          <p14:tracePt t="64390" x="3516313" y="4291013"/>
          <p14:tracePt t="64398" x="3532188" y="4306888"/>
          <p14:tracePt t="64406" x="3540125" y="4306888"/>
          <p14:tracePt t="64414" x="3540125" y="4314825"/>
          <p14:tracePt t="64422" x="3540125" y="4322763"/>
          <p14:tracePt t="64526" x="3540125" y="4314825"/>
          <p14:tracePt t="64534" x="3524250" y="4257675"/>
          <p14:tracePt t="64543" x="3500438" y="4178300"/>
          <p14:tracePt t="64550" x="3467100" y="4090988"/>
          <p14:tracePt t="64559" x="3411538" y="3987800"/>
          <p14:tracePt t="64566" x="3355975" y="3890963"/>
          <p14:tracePt t="64574" x="3284538" y="3771900"/>
          <p14:tracePt t="64582" x="3213100" y="3684588"/>
          <p14:tracePt t="64590" x="3133725" y="3595688"/>
          <p14:tracePt t="64598" x="3052763" y="3532188"/>
          <p14:tracePt t="64606" x="2989263" y="3468688"/>
          <p14:tracePt t="64614" x="2941638" y="3405188"/>
          <p14:tracePt t="64620" x="2909888" y="3357563"/>
          <p14:tracePt t="64628" x="2886075" y="3325813"/>
          <p14:tracePt t="64637" x="2870200" y="3286125"/>
          <p14:tracePt t="64644" x="2854325" y="3262313"/>
          <p14:tracePt t="64652" x="2838450" y="3244850"/>
          <p14:tracePt t="64661" x="2822575" y="3228975"/>
          <p14:tracePt t="64669" x="2806700" y="3205163"/>
          <p14:tracePt t="64677" x="2790825" y="3181350"/>
          <p14:tracePt t="64684" x="2774950" y="3141663"/>
          <p14:tracePt t="64693" x="2759075" y="3094038"/>
          <p14:tracePt t="64702" x="2741613" y="3062288"/>
          <p14:tracePt t="64709" x="2709863" y="3014663"/>
          <p14:tracePt t="64715" x="2693988" y="2967038"/>
          <p14:tracePt t="64723" x="2662238" y="2901950"/>
          <p14:tracePt t="64730" x="2630488" y="2854325"/>
          <p14:tracePt t="64738" x="2614613" y="2798763"/>
          <p14:tracePt t="64746" x="2582863" y="2735263"/>
          <p14:tracePt t="64754" x="2551113" y="2679700"/>
          <p14:tracePt t="64762" x="2535238" y="2647950"/>
          <p14:tracePt t="64770" x="2519363" y="2608263"/>
          <p14:tracePt t="64778" x="2503488" y="2576513"/>
          <p14:tracePt t="64786" x="2495550" y="2543175"/>
          <p14:tracePt t="64794" x="2479675" y="2527300"/>
          <p14:tracePt t="64803" x="2471738" y="2511425"/>
          <p14:tracePt t="64808" x="2463800" y="2495550"/>
          <p14:tracePt t="64818" x="2463800" y="2479675"/>
          <p14:tracePt t="64826" x="2463800" y="2471738"/>
          <p14:tracePt t="64834" x="2455863" y="2455863"/>
          <p14:tracePt t="64842" x="2455863" y="2447925"/>
          <p14:tracePt t="64849" x="2455863" y="2439988"/>
          <p14:tracePt t="64881" x="2455863" y="2432050"/>
          <p14:tracePt t="65014" x="2455863" y="2439988"/>
          <p14:tracePt t="65022" x="2463800" y="2455863"/>
          <p14:tracePt t="65030" x="2463800" y="2463800"/>
          <p14:tracePt t="65038" x="2471738" y="2463800"/>
          <p14:tracePt t="65045" x="2487613" y="2479675"/>
          <p14:tracePt t="65052" x="2495550" y="2495550"/>
          <p14:tracePt t="65065" x="2511425" y="2511425"/>
          <p14:tracePt t="65068" x="2527300" y="2527300"/>
          <p14:tracePt t="65076" x="2543175" y="2535238"/>
          <p14:tracePt t="65084" x="2559050" y="2559050"/>
          <p14:tracePt t="65092" x="2574925" y="2576513"/>
          <p14:tracePt t="65100" x="2582863" y="2592388"/>
          <p14:tracePt t="65108" x="2590800" y="2600325"/>
          <p14:tracePt t="65124" x="2598738" y="2600325"/>
          <p14:tracePt t="65202" x="2606675" y="2600325"/>
          <p14:tracePt t="65210" x="2606675" y="2592388"/>
          <p14:tracePt t="65218" x="2606675" y="2584450"/>
          <p14:tracePt t="65293" x="2606675" y="2576513"/>
          <p14:tracePt t="65304" x="2614613" y="2576513"/>
          <p14:tracePt t="65316" x="2614613" y="2566988"/>
          <p14:tracePt t="65375" x="2614613" y="2584450"/>
          <p14:tracePt t="65382" x="2614613" y="2679700"/>
          <p14:tracePt t="65390" x="2630488" y="2798763"/>
          <p14:tracePt t="65398" x="2654300" y="2951163"/>
          <p14:tracePt t="65406" x="2725738" y="3157538"/>
          <p14:tracePt t="65414" x="2822575" y="3389313"/>
          <p14:tracePt t="65420" x="2917825" y="3644900"/>
          <p14:tracePt t="65428" x="3013075" y="3922713"/>
          <p14:tracePt t="65436" x="3109913" y="4186238"/>
          <p14:tracePt t="65444" x="3189288" y="4433888"/>
          <p14:tracePt t="65452" x="3268663" y="4592638"/>
          <p14:tracePt t="65460" x="3348038" y="4752975"/>
          <p14:tracePt t="65468" x="3411538" y="4848225"/>
          <p14:tracePt t="65476" x="3476625" y="4911725"/>
          <p14:tracePt t="65484" x="3540125" y="4943475"/>
          <p14:tracePt t="65493" x="3587750" y="4959350"/>
          <p14:tracePt t="65500" x="3619500" y="4967288"/>
          <p14:tracePt t="65508" x="3627438" y="4984750"/>
          <p14:tracePt t="65514" x="3643313" y="4992688"/>
          <p14:tracePt t="65522" x="3659188" y="4992688"/>
          <p14:tracePt t="65534" x="3667125" y="4992688"/>
          <p14:tracePt t="65562" x="3667125" y="5000625"/>
          <p14:tracePt t="65591" x="3667125" y="5008563"/>
          <p14:tracePt t="65598" x="3667125" y="5024438"/>
          <p14:tracePt t="65604" x="3667125" y="5032375"/>
          <p14:tracePt t="65613" x="3667125" y="5048250"/>
          <p14:tracePt t="65620" x="3667125" y="5064125"/>
          <p14:tracePt t="65636" x="3667125" y="5072063"/>
          <p14:tracePt t="65644" x="3667125" y="5080000"/>
          <p14:tracePt t="65730" x="3659188" y="5064125"/>
          <p14:tracePt t="65738" x="3643313" y="5048250"/>
          <p14:tracePt t="65746" x="3627438" y="5032375"/>
          <p14:tracePt t="65754" x="3611563" y="5016500"/>
          <p14:tracePt t="65762" x="3595688" y="4976813"/>
          <p14:tracePt t="65770" x="3579813" y="4951413"/>
          <p14:tracePt t="65779" x="3563938" y="4919663"/>
          <p14:tracePt t="65786" x="3548063" y="4872038"/>
          <p14:tracePt t="65792" x="3532188" y="4840288"/>
          <p14:tracePt t="65800" x="3516313" y="4808538"/>
          <p14:tracePt t="65808" x="3500438" y="4768850"/>
          <p14:tracePt t="65817" x="3484563" y="4745038"/>
          <p14:tracePt t="65824" x="3476625" y="4737100"/>
          <p14:tracePt t="65832" x="3467100" y="4721225"/>
          <p14:tracePt t="65841" x="3451225" y="4705350"/>
          <p14:tracePt t="65848" x="3435350" y="4689475"/>
          <p14:tracePt t="65856" x="3427413" y="4681538"/>
          <p14:tracePt t="65864" x="3419475" y="4673600"/>
          <p14:tracePt t="65872" x="3411538" y="4657725"/>
          <p14:tracePt t="65881" x="3395663" y="4641850"/>
          <p14:tracePt t="65889" x="3387725" y="4624388"/>
          <p14:tracePt t="65894" x="3371850" y="4616450"/>
          <p14:tracePt t="65903" x="3363913" y="4608513"/>
          <p14:tracePt t="65910" x="3348038" y="4608513"/>
          <p14:tracePt t="65918" x="3332163" y="4600575"/>
          <p14:tracePt t="65926" x="3316288" y="4592638"/>
          <p14:tracePt t="65934" x="3308350" y="4592638"/>
          <p14:tracePt t="65942" x="3292475" y="4592638"/>
          <p14:tracePt t="65951" x="3276600" y="4584700"/>
          <p14:tracePt t="65958" x="3268663" y="4584700"/>
          <p14:tracePt t="65967" x="3252788" y="4584700"/>
          <p14:tracePt t="65974" x="3236913" y="4576763"/>
          <p14:tracePt t="65982" x="3228975" y="4576763"/>
          <p14:tracePt t="65988" x="3213100" y="4568825"/>
          <p14:tracePt t="65996" x="3197225" y="4568825"/>
          <p14:tracePt t="66004" x="3189288" y="4568825"/>
          <p14:tracePt t="66013" x="3173413" y="4568825"/>
          <p14:tracePt t="66020" x="3165475" y="4568825"/>
          <p14:tracePt t="66036" x="3157538" y="4568825"/>
          <p14:tracePt t="66044" x="3141663" y="4568825"/>
          <p14:tracePt t="66052" x="3133725" y="4568825"/>
          <p14:tracePt t="66064" x="3117850" y="4568825"/>
          <p14:tracePt t="66069" x="3100388" y="4576763"/>
          <p14:tracePt t="66074" x="3084513" y="4584700"/>
          <p14:tracePt t="66082" x="3076575" y="4592638"/>
          <p14:tracePt t="66090" x="3060700" y="4608513"/>
          <p14:tracePt t="66098" x="3044825" y="4616450"/>
          <p14:tracePt t="66106" x="3028950" y="4633913"/>
          <p14:tracePt t="66114" x="3013075" y="4649788"/>
          <p14:tracePt t="66122" x="3005138" y="4665663"/>
          <p14:tracePt t="66130" x="2989263" y="4681538"/>
          <p14:tracePt t="66138" x="2973388" y="4697413"/>
          <p14:tracePt t="66146" x="2957513" y="4705350"/>
          <p14:tracePt t="66154" x="2941638" y="4729163"/>
          <p14:tracePt t="66162" x="2925763" y="4745038"/>
          <p14:tracePt t="66168" x="2917825" y="4760913"/>
          <p14:tracePt t="66176" x="2909888" y="4776788"/>
          <p14:tracePt t="66184" x="2901950" y="4784725"/>
          <p14:tracePt t="66192" x="2901950" y="4800600"/>
          <p14:tracePt t="66200" x="2901950" y="4816475"/>
          <p14:tracePt t="66208" x="2901950" y="4824413"/>
          <p14:tracePt t="66216" x="2901950" y="4840288"/>
          <p14:tracePt t="66224" x="2917825" y="4856163"/>
          <p14:tracePt t="66232" x="2917825" y="4872038"/>
          <p14:tracePt t="66240" x="2933700" y="4879975"/>
          <p14:tracePt t="66248" x="2949575" y="4903788"/>
          <p14:tracePt t="66256" x="2965450" y="4919663"/>
          <p14:tracePt t="66264" x="2981325" y="4935538"/>
          <p14:tracePt t="66270" x="2997200" y="4951413"/>
          <p14:tracePt t="66279" x="3005138" y="4967288"/>
          <p14:tracePt t="66286" x="3021013" y="4967288"/>
          <p14:tracePt t="66294" x="3036888" y="4976813"/>
          <p14:tracePt t="66302" x="3052763" y="4976813"/>
          <p14:tracePt t="66310" x="3060700" y="4976813"/>
          <p14:tracePt t="66318" x="3076575" y="4976813"/>
          <p14:tracePt t="66327" x="3084513" y="4976813"/>
          <p14:tracePt t="66334" x="3100388" y="4976813"/>
          <p14:tracePt t="66342" x="3117850" y="4967288"/>
          <p14:tracePt t="66350" x="3133725" y="4951413"/>
          <p14:tracePt t="66356" x="3149600" y="4935538"/>
          <p14:tracePt t="66364" x="3165475" y="4919663"/>
          <p14:tracePt t="66372" x="3173413" y="4903788"/>
          <p14:tracePt t="66380" x="3189288" y="4895850"/>
          <p14:tracePt t="66388" x="3205163" y="4879975"/>
          <p14:tracePt t="66396" x="3221038" y="4864100"/>
          <p14:tracePt t="66404" x="3236913" y="4848225"/>
          <p14:tracePt t="66412" x="3244850" y="4832350"/>
          <p14:tracePt t="66420" x="3260725" y="4816475"/>
          <p14:tracePt t="66429" x="3276600" y="4808538"/>
          <p14:tracePt t="66436" x="3284538" y="4792663"/>
          <p14:tracePt t="66444" x="3292475" y="4776788"/>
          <p14:tracePt t="66450" x="3300413" y="4760913"/>
          <p14:tracePt t="66458" x="3300413" y="4752975"/>
          <p14:tracePt t="66466" x="3300413" y="4745038"/>
          <p14:tracePt t="66474" x="3300413" y="4729163"/>
          <p14:tracePt t="66490" x="3300413" y="4721225"/>
          <p14:tracePt t="66502" x="3300413" y="4713288"/>
          <p14:tracePt t="67107" x="3300413" y="4697413"/>
          <p14:tracePt t="67112" x="3268663" y="4568825"/>
          <p14:tracePt t="67120" x="3252788" y="4465638"/>
          <p14:tracePt t="67128" x="3173413" y="4314825"/>
          <p14:tracePt t="67136" x="3092450" y="4154488"/>
          <p14:tracePt t="67144" x="3021013" y="4027488"/>
          <p14:tracePt t="67152" x="2957513" y="3906838"/>
          <p14:tracePt t="67160" x="2909888" y="3811588"/>
          <p14:tracePt t="67169" x="2878138" y="3716338"/>
          <p14:tracePt t="67176" x="2862263" y="3644900"/>
          <p14:tracePt t="67184" x="2838450" y="3571875"/>
          <p14:tracePt t="67192" x="2822575" y="3508375"/>
          <p14:tracePt t="67200" x="2798763" y="3452813"/>
          <p14:tracePt t="67206" x="2782888" y="3389313"/>
          <p14:tracePt t="67214" x="2774950" y="3357563"/>
          <p14:tracePt t="67225" x="2767013" y="3333750"/>
          <p14:tracePt t="67230" x="2741613" y="3294063"/>
          <p14:tracePt t="67238" x="2725738" y="3244850"/>
          <p14:tracePt t="67246" x="2709863" y="3228975"/>
          <p14:tracePt t="67254" x="2693988" y="3205163"/>
          <p14:tracePt t="67262" x="2678113" y="3157538"/>
          <p14:tracePt t="67270" x="2670175" y="3117850"/>
          <p14:tracePt t="67279" x="2662238" y="3094038"/>
          <p14:tracePt t="67286" x="2654300" y="3062288"/>
          <p14:tracePt t="67294" x="2638425" y="3030538"/>
          <p14:tracePt t="67302" x="2630488" y="3014663"/>
          <p14:tracePt t="67311" x="2614613" y="2998788"/>
          <p14:tracePt t="67318" x="2606675" y="2990850"/>
          <p14:tracePt t="67326" x="2598738" y="2974975"/>
          <p14:tracePt t="67334" x="2598738" y="2959100"/>
          <p14:tracePt t="67342" x="2590800" y="2951163"/>
          <p14:tracePt t="67350" x="2582863" y="2943225"/>
          <p14:tracePt t="67358" x="2582863" y="2935288"/>
          <p14:tracePt t="67366" x="2582863" y="2919413"/>
          <p14:tracePt t="67372" x="2574925" y="2919413"/>
          <p14:tracePt t="67380" x="2574925" y="2901950"/>
          <p14:tracePt t="67388" x="2574925" y="2894013"/>
          <p14:tracePt t="67396" x="2574925" y="2878138"/>
          <p14:tracePt t="67407" x="2574925" y="2862263"/>
          <p14:tracePt t="67414" x="2574925" y="2854325"/>
          <p14:tracePt t="67422" x="2574925" y="2838450"/>
          <p14:tracePt t="67430" x="2574925" y="2822575"/>
          <p14:tracePt t="67436" x="2574925" y="2814638"/>
          <p14:tracePt t="67444" x="2574925" y="2806700"/>
          <p14:tracePt t="67452" x="2574925" y="2790825"/>
          <p14:tracePt t="67460" x="2574925" y="2782888"/>
          <p14:tracePt t="67470" x="2574925" y="2767013"/>
          <p14:tracePt t="67479" x="2574925" y="2751138"/>
          <p14:tracePt t="67486" x="2574925" y="2743200"/>
          <p14:tracePt t="67494" x="2574925" y="2727325"/>
          <p14:tracePt t="67502" x="2574925" y="2711450"/>
          <p14:tracePt t="67510" x="2574925" y="2703513"/>
          <p14:tracePt t="67519" x="2574925" y="2687638"/>
          <p14:tracePt t="67526" x="2574925" y="2671763"/>
          <p14:tracePt t="67534" x="2582863" y="2663825"/>
          <p14:tracePt t="67543" x="2598738" y="2647950"/>
          <p14:tracePt t="67550" x="2614613" y="2632075"/>
          <p14:tracePt t="67558" x="2622550" y="2616200"/>
          <p14:tracePt t="67566" x="2630488" y="2600325"/>
          <p14:tracePt t="67574" x="2630488" y="2592388"/>
          <p14:tracePt t="67582" x="2638425" y="2576513"/>
          <p14:tracePt t="67590" x="2646363" y="2559050"/>
          <p14:tracePt t="67598" x="2654300" y="2551113"/>
          <p14:tracePt t="67606" x="2662238" y="2543175"/>
          <p14:tracePt t="67802" x="2662238" y="2551113"/>
          <p14:tracePt t="67814" x="2662238" y="2559050"/>
          <p14:tracePt t="67826" x="2662238" y="2566988"/>
          <p14:tracePt t="67893" x="2662238" y="2576513"/>
          <p14:tracePt t="70078" x="2662238" y="2584450"/>
          <p14:tracePt t="70086" x="2654300" y="2592388"/>
          <p14:tracePt t="70138" x="2678113" y="2640013"/>
          <p14:tracePt t="70146" x="2759075" y="2719388"/>
          <p14:tracePt t="70152" x="2846388" y="2806700"/>
          <p14:tracePt t="70160" x="2933700" y="2886075"/>
          <p14:tracePt t="70169" x="3013075" y="2967038"/>
          <p14:tracePt t="70176" x="3100388" y="3030538"/>
          <p14:tracePt t="70184" x="3173413" y="3062288"/>
          <p14:tracePt t="70192" x="3236913" y="3094038"/>
          <p14:tracePt t="70200" x="3308350" y="3109913"/>
          <p14:tracePt t="70208" x="3379788" y="3133725"/>
          <p14:tracePt t="70216" x="3451225" y="3141663"/>
          <p14:tracePt t="70224" x="3532188" y="3165475"/>
          <p14:tracePt t="70232" x="3619500" y="3173413"/>
          <p14:tracePt t="70240" x="3683000" y="3173413"/>
          <p14:tracePt t="70246" x="3770313" y="3197225"/>
          <p14:tracePt t="70254" x="3843338" y="3213100"/>
          <p14:tracePt t="70262" x="3922713" y="3236913"/>
          <p14:tracePt t="70270" x="3994150" y="3252788"/>
          <p14:tracePt t="70278" x="4073525" y="3286125"/>
          <p14:tracePt t="70286" x="4129088" y="3325813"/>
          <p14:tracePt t="70294" x="4192588" y="3349625"/>
          <p14:tracePt t="70303" x="4249738" y="3381375"/>
          <p14:tracePt t="70311" x="4297363" y="3405188"/>
          <p14:tracePt t="70319" x="4329113" y="3421063"/>
          <p14:tracePt t="70326" x="4352925" y="3436938"/>
          <p14:tracePt t="70335" x="4376738" y="3452813"/>
          <p14:tracePt t="70340" x="4392613" y="3476625"/>
          <p14:tracePt t="70348" x="4408488" y="3492500"/>
          <p14:tracePt t="70356" x="4424363" y="3508375"/>
          <p14:tracePt t="70364" x="4440238" y="3524250"/>
          <p14:tracePt t="70372" x="4440238" y="3532188"/>
          <p14:tracePt t="70380" x="4448175" y="3548063"/>
          <p14:tracePt t="70389" x="4456113" y="3563938"/>
          <p14:tracePt t="70396" x="4464050" y="3579813"/>
          <p14:tracePt t="70404" x="4471988" y="3579813"/>
          <p14:tracePt t="70412" x="4479925" y="3595688"/>
          <p14:tracePt t="70420" x="4479925" y="3613150"/>
          <p14:tracePt t="70426" x="4487863" y="3613150"/>
          <p14:tracePt t="70434" x="4487863" y="3621088"/>
          <p14:tracePt t="70442" x="4495800" y="3629025"/>
          <p14:tracePt t="70450" x="4503738" y="3636963"/>
          <p14:tracePt t="72468" x="4511675" y="3636963"/>
          <p14:tracePt t="72504" x="4519613" y="3636963"/>
          <p14:tracePt t="72538" x="4527550" y="3636963"/>
          <p14:tracePt t="72554" x="4527550" y="3644900"/>
          <p14:tracePt t="72566" x="4535488" y="3652838"/>
          <p14:tracePt t="72574" x="4535488" y="3660775"/>
          <p14:tracePt t="72582" x="4551363" y="3668713"/>
          <p14:tracePt t="72590" x="4559300" y="3684588"/>
          <p14:tracePt t="72598" x="4559300" y="3700463"/>
          <p14:tracePt t="72604" x="4567238" y="3708400"/>
          <p14:tracePt t="72612" x="4576763" y="3716338"/>
          <p14:tracePt t="72620" x="4576763" y="3724275"/>
          <p14:tracePt t="72628" x="4584700" y="3732213"/>
          <p14:tracePt t="72959" x="4576763" y="3732213"/>
          <p14:tracePt t="72966" x="4576763" y="3740150"/>
          <p14:tracePt t="72975" x="4576763" y="3756025"/>
          <p14:tracePt t="72980" x="4576763" y="3763963"/>
          <p14:tracePt t="72988" x="4592638" y="3787775"/>
          <p14:tracePt t="72996" x="4608513" y="3803650"/>
          <p14:tracePt t="73004" x="4632325" y="3811588"/>
          <p14:tracePt t="73012" x="4648200" y="3819525"/>
          <p14:tracePt t="73020" x="4656138" y="3827463"/>
          <p14:tracePt t="73028" x="4679950" y="3835400"/>
          <p14:tracePt t="73036" x="4703763" y="3843338"/>
          <p14:tracePt t="73045" x="4727575" y="3851275"/>
          <p14:tracePt t="73052" x="4751388" y="3851275"/>
          <p14:tracePt t="73062" x="4767263" y="3859213"/>
          <p14:tracePt t="73068" x="4799013" y="3859213"/>
          <p14:tracePt t="73074" x="4822825" y="3867150"/>
          <p14:tracePt t="73082" x="4838700" y="3875088"/>
          <p14:tracePt t="73093" x="4846638" y="3875088"/>
          <p14:tracePt t="73098" x="4862513" y="3875088"/>
          <p14:tracePt t="73106" x="4878388" y="3875088"/>
          <p14:tracePt t="73462" x="4878388" y="3867150"/>
          <p14:tracePt t="73470" x="4870450" y="3859213"/>
          <p14:tracePt t="73479" x="4870450" y="3843338"/>
          <p14:tracePt t="73486" x="4862513" y="3819525"/>
          <p14:tracePt t="73495" x="4862513" y="3803650"/>
          <p14:tracePt t="73502" x="4862513" y="3795713"/>
          <p14:tracePt t="73510" x="4862513" y="3779838"/>
          <p14:tracePt t="73922" x="4870450" y="3787775"/>
          <p14:tracePt t="73940" x="4878388" y="3795713"/>
          <p14:tracePt t="73948" x="4886325" y="3803650"/>
          <p14:tracePt t="73956" x="4886325" y="3811588"/>
          <p14:tracePt t="73964" x="4894263" y="3811588"/>
          <p14:tracePt t="75235" x="4894263" y="3819525"/>
          <p14:tracePt t="75242" x="4838700" y="3867150"/>
          <p14:tracePt t="75250" x="4759325" y="3930650"/>
          <p14:tracePt t="75256" x="4695825" y="3987800"/>
          <p14:tracePt t="75264" x="4640263" y="4027488"/>
          <p14:tracePt t="75272" x="4576763" y="4051300"/>
          <p14:tracePt t="75280" x="4527550" y="4090988"/>
          <p14:tracePt t="75288" x="4511675" y="4106863"/>
          <p14:tracePt t="75296" x="4487863" y="4130675"/>
          <p14:tracePt t="75304" x="4471988" y="4146550"/>
          <p14:tracePt t="75312" x="4464050" y="4162425"/>
          <p14:tracePt t="75320" x="4448175" y="4178300"/>
          <p14:tracePt t="75328" x="4432300" y="4186238"/>
          <p14:tracePt t="75336" x="4416425" y="4202113"/>
          <p14:tracePt t="75344" x="4400550" y="4217988"/>
          <p14:tracePt t="75350" x="4384675" y="4233863"/>
          <p14:tracePt t="75359" x="4376738" y="4249738"/>
          <p14:tracePt t="75366" x="4360863" y="4265613"/>
          <p14:tracePt t="75374" x="4337050" y="4273550"/>
          <p14:tracePt t="75382" x="4305300" y="4306888"/>
          <p14:tracePt t="75390" x="4281488" y="4322763"/>
          <p14:tracePt t="75398" x="4233863" y="4338638"/>
          <p14:tracePt t="75406" x="4200525" y="4354513"/>
          <p14:tracePt t="75414" x="4152900" y="4370388"/>
          <p14:tracePt t="75422" x="4097338" y="4394200"/>
          <p14:tracePt t="75430" x="4041775" y="4410075"/>
          <p14:tracePt t="75438" x="3978275" y="4433888"/>
          <p14:tracePt t="75444" x="3922713" y="4449763"/>
          <p14:tracePt t="75452" x="3867150" y="4465638"/>
          <p14:tracePt t="75460" x="3825875" y="4489450"/>
          <p14:tracePt t="75468" x="3802063" y="4497388"/>
          <p14:tracePt t="75476" x="3794125" y="4513263"/>
          <p14:tracePt t="75484" x="3778250" y="4529138"/>
          <p14:tracePt t="75492" x="3770313" y="4545013"/>
          <p14:tracePt t="75500" x="3762375" y="4560888"/>
          <p14:tracePt t="75509" x="3762375" y="4576763"/>
          <p14:tracePt t="75516" x="3762375" y="4592638"/>
          <p14:tracePt t="75524" x="3762375" y="4608513"/>
          <p14:tracePt t="75532" x="3778250" y="4624388"/>
          <p14:tracePt t="75538" x="3794125" y="4633913"/>
          <p14:tracePt t="75546" x="3802063" y="4641850"/>
          <p14:tracePt t="75554" x="3817938" y="4649788"/>
          <p14:tracePt t="75562" x="3833813" y="4657725"/>
          <p14:tracePt t="75570" x="3843338" y="4657725"/>
          <p14:tracePt t="75578" x="3859213" y="4665663"/>
          <p14:tracePt t="75586" x="3875088" y="4665663"/>
          <p14:tracePt t="75594" x="3898900" y="4657725"/>
          <p14:tracePt t="75602" x="3922713" y="4641850"/>
          <p14:tracePt t="75610" x="3954463" y="4624388"/>
          <p14:tracePt t="75618" x="3978275" y="4608513"/>
          <p14:tracePt t="75626" x="3994150" y="4592638"/>
          <p14:tracePt t="75632" x="4017963" y="4576763"/>
          <p14:tracePt t="75641" x="4041775" y="4560888"/>
          <p14:tracePt t="75648" x="4065588" y="4552950"/>
          <p14:tracePt t="75657" x="4089400" y="4537075"/>
          <p14:tracePt t="75664" x="4105275" y="4529138"/>
          <p14:tracePt t="75672" x="4105275" y="4521200"/>
          <p14:tracePt t="75680" x="4113213" y="4513263"/>
          <p14:tracePt t="75688" x="4121150" y="4513263"/>
          <p14:tracePt t="76260" x="4121150" y="4505325"/>
          <p14:tracePt t="76276" x="4137025" y="4489450"/>
          <p14:tracePt t="76284" x="4176713" y="4473575"/>
          <p14:tracePt t="76290" x="4192588" y="4457700"/>
          <p14:tracePt t="76298" x="4225925" y="4441825"/>
          <p14:tracePt t="76306" x="4265613" y="4425950"/>
          <p14:tracePt t="76314" x="4297363" y="4410075"/>
          <p14:tracePt t="76322" x="4329113" y="4386263"/>
          <p14:tracePt t="76330" x="4376738" y="4362450"/>
          <p14:tracePt t="76338" x="4424363" y="4346575"/>
          <p14:tracePt t="76346" x="4479925" y="4314825"/>
          <p14:tracePt t="76354" x="4543425" y="4281488"/>
          <p14:tracePt t="76362" x="4600575" y="4265613"/>
          <p14:tracePt t="76370" x="4648200" y="4233863"/>
          <p14:tracePt t="76378" x="4703763" y="4194175"/>
          <p14:tracePt t="76384" x="4759325" y="4154488"/>
          <p14:tracePt t="76392" x="4806950" y="4130675"/>
          <p14:tracePt t="76400" x="4870450" y="4098925"/>
          <p14:tracePt t="76408" x="4902200" y="4083050"/>
          <p14:tracePt t="76416" x="4951413" y="4067175"/>
          <p14:tracePt t="76425" x="4983163" y="4043363"/>
          <p14:tracePt t="76432" x="5006975" y="4027488"/>
          <p14:tracePt t="76440" x="5030788" y="4019550"/>
          <p14:tracePt t="76448" x="5054600" y="4003675"/>
          <p14:tracePt t="76456" x="5078413" y="3987800"/>
          <p14:tracePt t="76464" x="5086350" y="3971925"/>
          <p14:tracePt t="76472" x="5110163" y="3956050"/>
          <p14:tracePt t="76480" x="5126038" y="3938588"/>
          <p14:tracePt t="76486" x="5149850" y="3922713"/>
          <p14:tracePt t="76494" x="5173663" y="3906838"/>
          <p14:tracePt t="76502" x="5205413" y="3890963"/>
          <p14:tracePt t="76510" x="5237163" y="3875088"/>
          <p14:tracePt t="76518" x="5284788" y="3851275"/>
          <p14:tracePt t="76526" x="5318125" y="3835400"/>
          <p14:tracePt t="76535" x="5341938" y="3819525"/>
          <p14:tracePt t="76542" x="5357813" y="3795713"/>
          <p14:tracePt t="76550" x="5373688" y="3779838"/>
          <p14:tracePt t="76558" x="5389563" y="3763963"/>
          <p14:tracePt t="76566" x="5405438" y="3748088"/>
          <p14:tracePt t="76575" x="5413375" y="3732213"/>
          <p14:tracePt t="76580" x="5421313" y="3724275"/>
          <p14:tracePt t="76588" x="5437188" y="3708400"/>
          <p14:tracePt t="76596" x="5437188" y="3700463"/>
          <p14:tracePt t="76604" x="5445125" y="3692525"/>
          <p14:tracePt t="76952" x="5437188" y="3692525"/>
          <p14:tracePt t="77054" x="5429250" y="3692525"/>
          <p14:tracePt t="77066" x="5421313" y="3692525"/>
          <p14:tracePt t="77074" x="5413375" y="3692525"/>
          <p14:tracePt t="77090" x="5405438" y="3692525"/>
          <p14:tracePt t="77098" x="5397500" y="3692525"/>
          <p14:tracePt t="77106" x="5389563" y="3692525"/>
          <p14:tracePt t="77122" x="5381625" y="3692525"/>
          <p14:tracePt t="77138" x="5373688" y="3692525"/>
          <p14:tracePt t="77180" x="5373688" y="3700463"/>
          <p14:tracePt t="77196" x="5373688" y="3708400"/>
          <p14:tracePt t="77204" x="5373688" y="3716338"/>
          <p14:tracePt t="77212" x="5373688" y="3732213"/>
          <p14:tracePt t="77220" x="5373688" y="3756025"/>
          <p14:tracePt t="77228" x="5373688" y="3771900"/>
          <p14:tracePt t="77234" x="5373688" y="3787775"/>
          <p14:tracePt t="77242" x="5381625" y="3803650"/>
          <p14:tracePt t="77250" x="5381625" y="3811588"/>
          <p14:tracePt t="77258" x="5381625" y="3835400"/>
          <p14:tracePt t="77266" x="5381625" y="3843338"/>
          <p14:tracePt t="77274" x="5381625" y="3851275"/>
          <p14:tracePt t="77372" x="5373688" y="3851275"/>
          <p14:tracePt t="77381" x="5365750" y="3851275"/>
          <p14:tracePt t="77388" x="5357813" y="3851275"/>
          <p14:tracePt t="77404" x="5341938" y="3835400"/>
          <p14:tracePt t="77413" x="5326063" y="3819525"/>
          <p14:tracePt t="77418" x="5310188" y="3811588"/>
          <p14:tracePt t="77426" x="5300663" y="3795713"/>
          <p14:tracePt t="77434" x="5292725" y="3779838"/>
          <p14:tracePt t="77443" x="5276850" y="3763963"/>
          <p14:tracePt t="77451" x="5268913" y="3748088"/>
          <p14:tracePt t="77458" x="5253038" y="3740150"/>
          <p14:tracePt t="77467" x="5253038" y="3724275"/>
          <p14:tracePt t="77474" x="5245100" y="3708400"/>
          <p14:tracePt t="77483" x="5237163" y="3684588"/>
          <p14:tracePt t="77491" x="5229225" y="3676650"/>
          <p14:tracePt t="77498" x="5229225" y="3660775"/>
          <p14:tracePt t="77506" x="5229225" y="3644900"/>
          <p14:tracePt t="77514" x="5221288" y="3629025"/>
          <p14:tracePt t="77520" x="5213350" y="3613150"/>
          <p14:tracePt t="77528" x="5205413" y="3587750"/>
          <p14:tracePt t="77536" x="5197475" y="3571875"/>
          <p14:tracePt t="77544" x="5181600" y="3548063"/>
          <p14:tracePt t="77552" x="5173663" y="3524250"/>
          <p14:tracePt t="77560" x="5157788" y="3484563"/>
          <p14:tracePt t="77568" x="5141913" y="3436938"/>
          <p14:tracePt t="77576" x="5126038" y="3381375"/>
          <p14:tracePt t="77584" x="5110163" y="3325813"/>
          <p14:tracePt t="77593" x="5094288" y="3262313"/>
          <p14:tracePt t="77600" x="5078413" y="3205163"/>
          <p14:tracePt t="77608" x="5062538" y="3133725"/>
          <p14:tracePt t="77614" x="5054600" y="3078163"/>
          <p14:tracePt t="77622" x="5030788" y="3022600"/>
          <p14:tracePt t="77630" x="5030788" y="2967038"/>
          <p14:tracePt t="77639" x="5030788" y="2909888"/>
          <p14:tracePt t="77646" x="5030788" y="2854325"/>
          <p14:tracePt t="77654" x="5030788" y="2782888"/>
          <p14:tracePt t="77662" x="5030788" y="2727325"/>
          <p14:tracePt t="77670" x="5022850" y="2655888"/>
          <p14:tracePt t="77678" x="5022850" y="2600325"/>
          <p14:tracePt t="77686" x="5014913" y="2543175"/>
          <p14:tracePt t="77694" x="4999038" y="2487613"/>
          <p14:tracePt t="77700" x="4983163" y="2432050"/>
          <p14:tracePt t="77709" x="4975225" y="2376488"/>
          <p14:tracePt t="77716" x="4967288" y="2312988"/>
          <p14:tracePt t="77724" x="4951413" y="2273300"/>
          <p14:tracePt t="77732" x="4943475" y="2216150"/>
          <p14:tracePt t="77741" x="4933950" y="2152650"/>
          <p14:tracePt t="77749" x="4926013" y="2097088"/>
          <p14:tracePt t="77756" x="4910138" y="2049463"/>
          <p14:tracePt t="77765" x="4910138" y="2001838"/>
          <p14:tracePt t="77772" x="4910138" y="1954213"/>
          <p14:tracePt t="77780" x="4910138" y="1898650"/>
          <p14:tracePt t="77789" x="4910138" y="1857375"/>
          <p14:tracePt t="77794" x="4910138" y="1801813"/>
          <p14:tracePt t="77802" x="4910138" y="1730375"/>
          <p14:tracePt t="77810" x="4894263" y="1674813"/>
          <p14:tracePt t="77818" x="4886325" y="1619250"/>
          <p14:tracePt t="77826" x="4878388" y="1563688"/>
          <p14:tracePt t="77835" x="4870450" y="1506538"/>
          <p14:tracePt t="77842" x="4862513" y="1450975"/>
          <p14:tracePt t="77850" x="4854575" y="1403350"/>
          <p14:tracePt t="77857" x="4838700" y="1355725"/>
          <p14:tracePt t="77866" x="4830763" y="1316038"/>
          <p14:tracePt t="77874" x="4822825" y="1268413"/>
          <p14:tracePt t="77882" x="4822825" y="1244600"/>
          <p14:tracePt t="77888" x="4822825" y="1212850"/>
          <p14:tracePt t="77896" x="4822825" y="1187450"/>
          <p14:tracePt t="77904" x="4822825" y="1171575"/>
          <p14:tracePt t="77912" x="4822825" y="1163638"/>
          <p14:tracePt t="77920" x="4822825" y="1147763"/>
          <p14:tracePt t="77928" x="4822825" y="1139825"/>
          <p14:tracePt t="77952" x="4822825" y="1131888"/>
          <p14:tracePt t="78066" x="4830763" y="1131888"/>
          <p14:tracePt t="78092" x="4830763" y="1139825"/>
          <p14:tracePt t="78100" x="4838700" y="1155700"/>
          <p14:tracePt t="78108" x="4846638" y="1155700"/>
          <p14:tracePt t="78116" x="4862513" y="1171575"/>
          <p14:tracePt t="78124" x="4878388" y="1204913"/>
          <p14:tracePt t="78132" x="4902200" y="1252538"/>
          <p14:tracePt t="78146" x="4926013" y="1308100"/>
          <p14:tracePt t="78148" x="4943475" y="1371600"/>
          <p14:tracePt t="78156" x="4967288" y="1427163"/>
          <p14:tracePt t="78164" x="4983163" y="1498600"/>
          <p14:tracePt t="78170" x="5014913" y="1571625"/>
          <p14:tracePt t="78178" x="5038725" y="1658938"/>
          <p14:tracePt t="78186" x="5054600" y="1746250"/>
          <p14:tracePt t="78195" x="5078413" y="1817688"/>
          <p14:tracePt t="78202" x="5078413" y="1898650"/>
          <p14:tracePt t="78210" x="5086350" y="1970088"/>
          <p14:tracePt t="78219" x="5086350" y="2025650"/>
          <p14:tracePt t="78226" x="5094288" y="2081213"/>
          <p14:tracePt t="78235" x="5094288" y="2120900"/>
          <p14:tracePt t="78242" x="5102225" y="2152650"/>
          <p14:tracePt t="78251" x="5110163" y="2184400"/>
          <p14:tracePt t="78256" x="5110163" y="2208213"/>
          <p14:tracePt t="78265" x="5110163" y="2241550"/>
          <p14:tracePt t="78273" x="5110163" y="2265363"/>
          <p14:tracePt t="78280" x="5110163" y="2320925"/>
          <p14:tracePt t="78289" x="5110163" y="2360613"/>
          <p14:tracePt t="78301" x="5126038" y="2416175"/>
          <p14:tracePt t="78306" x="5126038" y="2471738"/>
          <p14:tracePt t="78390" x="5149850" y="2846388"/>
          <p14:tracePt t="78394" x="5205413" y="3333750"/>
          <p14:tracePt t="78398" x="5213350" y="3373438"/>
          <p14:tracePt t="78406" x="5221288" y="3405188"/>
          <p14:tracePt t="78414" x="5229225" y="3436938"/>
          <p14:tracePt t="78422" x="5245100" y="3468688"/>
          <p14:tracePt t="78430" x="5253038" y="3492500"/>
          <p14:tracePt t="78438" x="5260975" y="3508375"/>
          <p14:tracePt t="78446" x="5268913" y="3524250"/>
          <p14:tracePt t="78452" x="5276850" y="3532188"/>
          <p14:tracePt t="78460" x="5276850" y="3548063"/>
          <p14:tracePt t="78468" x="5284788" y="3563938"/>
          <p14:tracePt t="78476" x="5292725" y="3571875"/>
          <p14:tracePt t="78484" x="5300663" y="3587750"/>
          <p14:tracePt t="78492" x="5300663" y="3605213"/>
          <p14:tracePt t="78501" x="5300663" y="3613150"/>
          <p14:tracePt t="78509" x="5300663" y="3629025"/>
          <p14:tracePt t="78516" x="5300663" y="3652838"/>
          <p14:tracePt t="78525" x="5300663" y="3676650"/>
          <p14:tracePt t="78532" x="5300663" y="3684588"/>
          <p14:tracePt t="78539" x="5300663" y="3708400"/>
          <p14:tracePt t="78546" x="5300663" y="3724275"/>
          <p14:tracePt t="78554" x="5300663" y="3740150"/>
          <p14:tracePt t="78563" x="5300663" y="3748088"/>
          <p14:tracePt t="78571" x="5300663" y="3763963"/>
          <p14:tracePt t="78578" x="5300663" y="3771900"/>
          <p14:tracePt t="78587" x="5300663" y="3787775"/>
          <p14:tracePt t="78594" x="5292725" y="3803650"/>
          <p14:tracePt t="78603" x="5292725" y="3811588"/>
          <p14:tracePt t="78611" x="5292725" y="3819525"/>
          <p14:tracePt t="78618" x="5284788" y="3835400"/>
          <p14:tracePt t="78626" x="5284788" y="3843338"/>
          <p14:tracePt t="78634" x="5276850" y="3859213"/>
          <p14:tracePt t="78640" x="5268913" y="3875088"/>
          <p14:tracePt t="78648" x="5260975" y="3890963"/>
          <p14:tracePt t="78657" x="5260975" y="3898900"/>
          <p14:tracePt t="78664" x="5253038" y="3914775"/>
          <p14:tracePt t="78672" x="5253038" y="3922713"/>
          <p14:tracePt t="78680" x="5253038" y="3930650"/>
          <p14:tracePt t="78696" x="5245100" y="3938588"/>
          <p14:tracePt t="78799" x="5245100" y="3922713"/>
          <p14:tracePt t="78814" x="5245100" y="3914775"/>
          <p14:tracePt t="78832" x="5245100" y="3906838"/>
          <p14:tracePt t="78840" x="5245100" y="3890963"/>
          <p14:tracePt t="78850" x="5245100" y="3883025"/>
          <p14:tracePt t="78858" x="5245100" y="3859213"/>
          <p14:tracePt t="78866" x="5245100" y="3803650"/>
          <p14:tracePt t="78874" x="5245100" y="3740150"/>
          <p14:tracePt t="78880" x="5245100" y="3668713"/>
          <p14:tracePt t="78888" x="5268913" y="3579813"/>
          <p14:tracePt t="78896" x="5268913" y="3500438"/>
          <p14:tracePt t="78905" x="5268913" y="3421063"/>
          <p14:tracePt t="78912" x="5268913" y="3365500"/>
          <p14:tracePt t="78920" x="5245100" y="3302000"/>
          <p14:tracePt t="78928" x="5237163" y="3244850"/>
          <p14:tracePt t="78937" x="5229225" y="3189288"/>
          <p14:tracePt t="78944" x="5229225" y="3133725"/>
          <p14:tracePt t="78952" x="5229225" y="3078163"/>
          <p14:tracePt t="78960" x="5229225" y="3038475"/>
          <p14:tracePt t="78968" x="5229225" y="3006725"/>
          <p14:tracePt t="78976" x="5229225" y="2951163"/>
          <p14:tracePt t="78984" x="5229225" y="2927350"/>
          <p14:tracePt t="78992" x="5229225" y="2870200"/>
          <p14:tracePt t="79000" x="5205413" y="2814638"/>
          <p14:tracePt t="79009" x="5189538" y="2751138"/>
          <p14:tracePt t="79016" x="5173663" y="2711450"/>
          <p14:tracePt t="79022" x="5157788" y="2647950"/>
          <p14:tracePt t="79030" x="5149850" y="2592388"/>
          <p14:tracePt t="79038" x="5133975" y="2535238"/>
          <p14:tracePt t="79046" x="5126038" y="2463800"/>
          <p14:tracePt t="79055" x="5102225" y="2408238"/>
          <p14:tracePt t="79063" x="5094288" y="2344738"/>
          <p14:tracePt t="79077" x="5086350" y="2289175"/>
          <p14:tracePt t="79078" x="5078413" y="2233613"/>
          <p14:tracePt t="79087" x="5078413" y="2176463"/>
          <p14:tracePt t="79094" x="5062538" y="2136775"/>
          <p14:tracePt t="79102" x="5062538" y="2105025"/>
          <p14:tracePt t="79109" x="5062538" y="2073275"/>
          <p14:tracePt t="79116" x="5054600" y="2033588"/>
          <p14:tracePt t="79127" x="5054600" y="2001838"/>
          <p14:tracePt t="79132" x="5054600" y="1962150"/>
          <p14:tracePt t="79142" x="5062538" y="1930400"/>
          <p14:tracePt t="79149" x="5070475" y="1881188"/>
          <p14:tracePt t="79157" x="5094288" y="1833563"/>
          <p14:tracePt t="79164" x="5110163" y="1801813"/>
          <p14:tracePt t="79172" x="5118100" y="1746250"/>
          <p14:tracePt t="79180" x="5141913" y="1690688"/>
          <p14:tracePt t="79188" x="5149850" y="1627188"/>
          <p14:tracePt t="79196" x="5157788" y="1587500"/>
          <p14:tracePt t="79204" x="5173663" y="1522413"/>
          <p14:tracePt t="79212" x="5189538" y="1466850"/>
          <p14:tracePt t="79220" x="5197475" y="1427163"/>
          <p14:tracePt t="79228" x="5205413" y="1395413"/>
          <p14:tracePt t="79236" x="5213350" y="1347788"/>
          <p14:tracePt t="79244" x="5221288" y="1316038"/>
          <p14:tracePt t="79250" x="5229225" y="1284288"/>
          <p14:tracePt t="79259" x="5245100" y="1252538"/>
          <p14:tracePt t="79266" x="5245100" y="1228725"/>
          <p14:tracePt t="79275" x="5253038" y="1204913"/>
          <p14:tracePt t="79285" x="5253038" y="1187450"/>
          <p14:tracePt t="79292" x="5260975" y="1171575"/>
          <p14:tracePt t="79300" x="5260975" y="1155700"/>
          <p14:tracePt t="79308" x="5260975" y="1147763"/>
          <p14:tracePt t="79316" x="5260975" y="1139825"/>
          <p14:tracePt t="79444" x="5260975" y="1147763"/>
          <p14:tracePt t="79452" x="5260975" y="1171575"/>
          <p14:tracePt t="79460" x="5260975" y="1195388"/>
          <p14:tracePt t="79468" x="5260975" y="1252538"/>
          <p14:tracePt t="79476" x="5276850" y="1323975"/>
          <p14:tracePt t="79486" x="5276850" y="1403350"/>
          <p14:tracePt t="79492" x="5276850" y="1482725"/>
          <p14:tracePt t="79500" x="5284788" y="1579563"/>
          <p14:tracePt t="79508" x="5284788" y="1690688"/>
          <p14:tracePt t="79516" x="5284788" y="1825625"/>
          <p14:tracePt t="79524" x="5268913" y="1938338"/>
          <p14:tracePt t="79532" x="5245100" y="2049463"/>
          <p14:tracePt t="79538" x="5229225" y="2160588"/>
          <p14:tracePt t="79546" x="5213350" y="2265363"/>
          <p14:tracePt t="79554" x="5197475" y="2376488"/>
          <p14:tracePt t="79562" x="5197475" y="2495550"/>
          <p14:tracePt t="79570" x="5197475" y="2632075"/>
          <p14:tracePt t="79578" x="5197475" y="2743200"/>
          <p14:tracePt t="79586" x="5197475" y="2838450"/>
          <p14:tracePt t="79594" x="5197475" y="2919413"/>
          <p14:tracePt t="79603" x="5205413" y="3006725"/>
          <p14:tracePt t="79610" x="5205413" y="3062288"/>
          <p14:tracePt t="79618" x="5205413" y="3101975"/>
          <p14:tracePt t="79626" x="5205413" y="3157538"/>
          <p14:tracePt t="79632" x="5205413" y="3197225"/>
          <p14:tracePt t="79641" x="5205413" y="3252788"/>
          <p14:tracePt t="79648" x="5213350" y="3278188"/>
          <p14:tracePt t="79656" x="5213350" y="3302000"/>
          <p14:tracePt t="79664" x="5213350" y="3309938"/>
          <p14:tracePt t="79672" x="5221288" y="3325813"/>
          <p14:tracePt t="79680" x="5221288" y="3341688"/>
          <p14:tracePt t="79688" x="5221288" y="3349625"/>
          <p14:tracePt t="79696" x="5221288" y="3365500"/>
          <p14:tracePt t="79704" x="5229225" y="3381375"/>
          <p14:tracePt t="79713" x="5229225" y="3389313"/>
          <p14:tracePt t="79718" x="5229225" y="3405188"/>
          <p14:tracePt t="79726" x="5229225" y="3421063"/>
          <p14:tracePt t="79734" x="5237163" y="3429000"/>
          <p14:tracePt t="79742" x="5245100" y="3444875"/>
          <p14:tracePt t="79750" x="5245100" y="3460750"/>
          <p14:tracePt t="79758" x="5253038" y="3476625"/>
          <p14:tracePt t="79766" x="5253038" y="3500438"/>
          <p14:tracePt t="79774" x="5260975" y="3524250"/>
          <p14:tracePt t="79782" x="5260975" y="3540125"/>
          <p14:tracePt t="79790" x="5260975" y="3556000"/>
          <p14:tracePt t="79798" x="5268913" y="3563938"/>
          <p14:tracePt t="79807" x="5268913" y="3571875"/>
          <p14:tracePt t="79812" x="5268913" y="3579813"/>
          <p14:tracePt t="79820" x="5268913" y="3587750"/>
          <p14:tracePt t="79869" x="5268913" y="3595688"/>
          <p14:tracePt t="79876" x="5268913" y="3605213"/>
          <p14:tracePt t="79892" x="5268913" y="3613150"/>
          <p14:tracePt t="79900" x="5268913" y="3629025"/>
          <p14:tracePt t="79906" x="5268913" y="3636963"/>
          <p14:tracePt t="79918" x="5268913" y="3644900"/>
          <p14:tracePt t="79930" x="5268913" y="3652838"/>
          <p14:tracePt t="79942" x="5268913" y="3660775"/>
          <p14:tracePt t="80233" x="5318125" y="3652838"/>
          <p14:tracePt t="80240" x="5373688" y="3644900"/>
          <p14:tracePt t="80248" x="5445125" y="3644900"/>
          <p14:tracePt t="80256" x="5524500" y="3644900"/>
          <p14:tracePt t="80264" x="5659438" y="3644900"/>
          <p14:tracePt t="80272" x="5795963" y="3644900"/>
          <p14:tracePt t="80280" x="5930900" y="3629025"/>
          <p14:tracePt t="80288" x="6067425" y="3629025"/>
          <p14:tracePt t="80294" x="6218238" y="3621088"/>
          <p14:tracePt t="80302" x="6361113" y="3621088"/>
          <p14:tracePt t="80310" x="6473825" y="3636963"/>
          <p14:tracePt t="80319" x="6592888" y="3644900"/>
          <p14:tracePt t="80326" x="6688138" y="3644900"/>
          <p14:tracePt t="80334" x="6759575" y="3644900"/>
          <p14:tracePt t="80342" x="6832600" y="3644900"/>
          <p14:tracePt t="80350" x="6880225" y="3644900"/>
          <p14:tracePt t="80358" x="6935788" y="3644900"/>
          <p14:tracePt t="80366" x="6967538" y="3644900"/>
          <p14:tracePt t="80374" x="6999288" y="3636963"/>
          <p14:tracePt t="80380" x="7031038" y="3629025"/>
          <p14:tracePt t="80388" x="7078663" y="3629025"/>
          <p14:tracePt t="80396" x="7110413" y="3621088"/>
          <p14:tracePt t="80404" x="7151688" y="3621088"/>
          <p14:tracePt t="80412" x="7183438" y="3613150"/>
          <p14:tracePt t="80420" x="7215188" y="3605213"/>
          <p14:tracePt t="80428" x="7246938" y="3605213"/>
          <p14:tracePt t="80437" x="7262813" y="3595688"/>
          <p14:tracePt t="80444" x="7286625" y="3595688"/>
          <p14:tracePt t="80453" x="7302500" y="3587750"/>
          <p14:tracePt t="80460" x="7310438" y="3587750"/>
          <p14:tracePt t="80469" x="7326313" y="3579813"/>
          <p14:tracePt t="80476" x="7342188" y="3579813"/>
          <p14:tracePt t="80484" x="7358063" y="3579813"/>
          <p14:tracePt t="80492" x="7366000" y="3571875"/>
          <p14:tracePt t="80498" x="7381875" y="3571875"/>
          <p14:tracePt t="80506" x="7397750" y="3571875"/>
          <p14:tracePt t="80514" x="7413625" y="3571875"/>
          <p14:tracePt t="80522" x="7429500" y="3563938"/>
          <p14:tracePt t="80530" x="7445375" y="3563938"/>
          <p14:tracePt t="80538" x="7453313" y="3563938"/>
          <p14:tracePt t="80546" x="7469188" y="3563938"/>
          <p14:tracePt t="80554" x="7485063" y="3563938"/>
          <p14:tracePt t="80562" x="7493000" y="3556000"/>
          <p14:tracePt t="80570" x="7510463" y="3556000"/>
          <p14:tracePt t="80578" x="7526338" y="3556000"/>
          <p14:tracePt t="80584" x="7534275" y="3556000"/>
          <p14:tracePt t="80592" x="7550150" y="3556000"/>
          <p14:tracePt t="80600" x="7566025" y="3556000"/>
          <p14:tracePt t="80608" x="7573963" y="3556000"/>
          <p14:tracePt t="80616" x="7589838" y="3556000"/>
          <p14:tracePt t="80624" x="7605713" y="3556000"/>
          <p14:tracePt t="80633" x="7613650" y="3556000"/>
          <p14:tracePt t="80640" x="7629525" y="3556000"/>
          <p14:tracePt t="80649" x="7645400" y="3556000"/>
          <p14:tracePt t="80656" x="7653338" y="3556000"/>
          <p14:tracePt t="80664" x="7669213" y="3556000"/>
          <p14:tracePt t="80673" x="7677150" y="3556000"/>
          <p14:tracePt t="80680" x="7693025" y="3563938"/>
          <p14:tracePt t="80686" x="7716838" y="3563938"/>
          <p14:tracePt t="80694" x="7732713" y="3563938"/>
          <p14:tracePt t="80703" x="7748588" y="3571875"/>
          <p14:tracePt t="80710" x="7764463" y="3571875"/>
          <p14:tracePt t="80718" x="7780338" y="3571875"/>
          <p14:tracePt t="80726" x="7788275" y="3571875"/>
          <p14:tracePt t="80734" x="7796213" y="3571875"/>
          <p14:tracePt t="80742" x="7812088" y="3571875"/>
          <p14:tracePt t="80764" x="7820025" y="3571875"/>
          <p14:tracePt t="80796" x="7827963" y="3571875"/>
          <p14:tracePt t="80898" x="7827963" y="3579813"/>
          <p14:tracePt t="80910" x="7820025" y="3587750"/>
          <p14:tracePt t="80930" x="7812088" y="3587750"/>
          <p14:tracePt t="80938" x="7812088" y="3595688"/>
          <p14:tracePt t="80944" x="7804150" y="3595688"/>
          <p14:tracePt t="80952" x="7796213" y="3595688"/>
          <p14:tracePt t="80960" x="7788275" y="3595688"/>
          <p14:tracePt t="80968" x="7780338" y="3595688"/>
          <p14:tracePt t="80976" x="7772400" y="3595688"/>
          <p14:tracePt t="80992" x="7756525" y="3595688"/>
          <p14:tracePt t="81000" x="7740650" y="3605213"/>
          <p14:tracePt t="81008" x="7732713" y="3613150"/>
          <p14:tracePt t="81016" x="7716838" y="3613150"/>
          <p14:tracePt t="81024" x="7700963" y="3613150"/>
          <p14:tracePt t="81032" x="7685088" y="3621088"/>
          <p14:tracePt t="81041" x="7661275" y="3621088"/>
          <p14:tracePt t="81046" x="7637463" y="3629025"/>
          <p14:tracePt t="81054" x="7613650" y="3636963"/>
          <p14:tracePt t="81062" x="7597775" y="3636963"/>
          <p14:tracePt t="81070" x="7550150" y="3636963"/>
          <p14:tracePt t="81078" x="7510463" y="3644900"/>
          <p14:tracePt t="81086" x="7477125" y="3644900"/>
          <p14:tracePt t="81094" x="7429500" y="3644900"/>
          <p14:tracePt t="81103" x="7373938" y="3644900"/>
          <p14:tracePt t="81110" x="7310438" y="3644900"/>
          <p14:tracePt t="81118" x="7254875" y="3644900"/>
          <p14:tracePt t="81126" x="7207250" y="3644900"/>
          <p14:tracePt t="81134" x="7159625" y="3644900"/>
          <p14:tracePt t="81140" x="7086600" y="3652838"/>
          <p14:tracePt t="81148" x="7031038" y="3660775"/>
          <p14:tracePt t="81156" x="6975475" y="3676650"/>
          <p14:tracePt t="81164" x="6919913" y="3684588"/>
          <p14:tracePt t="81173" x="6872288" y="3684588"/>
          <p14:tracePt t="81180" x="6816725" y="3692525"/>
          <p14:tracePt t="81188" x="6759575" y="3700463"/>
          <p14:tracePt t="81197" x="6704013" y="3708400"/>
          <p14:tracePt t="81204" x="6632575" y="3732213"/>
          <p14:tracePt t="81214" x="6577013" y="3740150"/>
          <p14:tracePt t="81220" x="6521450" y="3740150"/>
          <p14:tracePt t="81227" x="6481763" y="3756025"/>
          <p14:tracePt t="81234" x="6457950" y="3763963"/>
          <p14:tracePt t="81242" x="6434138" y="3771900"/>
          <p14:tracePt t="81251" x="6410325" y="3771900"/>
          <p14:tracePt t="81258" x="6402388" y="3771900"/>
          <p14:tracePt t="81266" x="6402388" y="3779838"/>
          <p14:tracePt t="81282" x="6392863" y="3779838"/>
          <p14:tracePt t="81314" x="6384925" y="3779838"/>
          <p14:tracePt t="81320" x="6376988" y="3779838"/>
          <p14:tracePt t="81328" x="6369050" y="3787775"/>
          <p14:tracePt t="81336" x="6353175" y="3787775"/>
          <p14:tracePt t="81345" x="6337300" y="3787775"/>
          <p14:tracePt t="81352" x="6329363" y="3787775"/>
          <p14:tracePt t="81360" x="6313488" y="3787775"/>
          <p14:tracePt t="81368" x="6297613" y="3787775"/>
          <p14:tracePt t="81392" x="6289675" y="3787775"/>
          <p14:tracePt t="81478" x="6289675" y="3795713"/>
          <p14:tracePt t="82018" x="6281738" y="3795713"/>
          <p14:tracePt t="82026" x="6257925" y="3748088"/>
          <p14:tracePt t="82034" x="6194425" y="3684588"/>
          <p14:tracePt t="82042" x="6146800" y="3636963"/>
          <p14:tracePt t="82057" x="6091238" y="3595688"/>
          <p14:tracePt t="82059" x="6075363" y="3571875"/>
          <p14:tracePt t="82066" x="6034088" y="3548063"/>
          <p14:tracePt t="82074" x="5994400" y="3508375"/>
          <p14:tracePt t="82082" x="5946775" y="3476625"/>
          <p14:tracePt t="82089" x="5891213" y="3452813"/>
          <p14:tracePt t="82096" x="5835650" y="3429000"/>
          <p14:tracePt t="82104" x="5772150" y="3413125"/>
          <p14:tracePt t="82112" x="5716588" y="3389313"/>
          <p14:tracePt t="82120" x="5659438" y="3389313"/>
          <p14:tracePt t="82129" x="5603875" y="3389313"/>
          <p14:tracePt t="82136" x="5556250" y="3389313"/>
          <p14:tracePt t="82144" x="5540375" y="3397250"/>
          <p14:tracePt t="82152" x="5516563" y="3405188"/>
          <p14:tracePt t="82160" x="5492750" y="3421063"/>
          <p14:tracePt t="82168" x="5468938" y="3421063"/>
          <p14:tracePt t="82174" x="5445125" y="3436938"/>
          <p14:tracePt t="82182" x="5429250" y="3444875"/>
          <p14:tracePt t="82191" x="5429250" y="3452813"/>
          <p14:tracePt t="82198" x="5421313" y="3452813"/>
          <p14:tracePt t="82206" x="5421313" y="3460750"/>
          <p14:tracePt t="82214" x="5413375" y="3468688"/>
          <p14:tracePt t="82222" x="5413375" y="3476625"/>
          <p14:tracePt t="82230" x="5413375" y="3484563"/>
          <p14:tracePt t="82238" x="5413375" y="3492500"/>
          <p14:tracePt t="82246" x="5405438" y="3492500"/>
          <p14:tracePt t="82258" x="5405438" y="3500438"/>
          <p14:tracePt t="82356" x="5421313" y="3500438"/>
          <p14:tracePt t="82362" x="5429250" y="3500438"/>
          <p14:tracePt t="82378" x="5437188" y="3492500"/>
          <p14:tracePt t="82386" x="5437188" y="3484563"/>
          <p14:tracePt t="82394" x="5453063" y="3484563"/>
          <p14:tracePt t="82414" x="5453063" y="3476625"/>
          <p14:tracePt t="82426" x="5461000" y="3476625"/>
          <p14:tracePt t="82446" x="5468938" y="3476625"/>
          <p14:tracePt t="82454" x="5468938" y="3468688"/>
          <p14:tracePt t="82460" x="5476875" y="3468688"/>
          <p14:tracePt t="82476" x="5476875" y="3460750"/>
          <p14:tracePt t="83582" x="5484813" y="3460750"/>
          <p14:tracePt t="83590" x="5524500" y="3460750"/>
          <p14:tracePt t="83596" x="5580063" y="3460750"/>
          <p14:tracePt t="83604" x="5635625" y="3460750"/>
          <p14:tracePt t="83612" x="5692775" y="3460750"/>
          <p14:tracePt t="83620" x="5732463" y="3460750"/>
          <p14:tracePt t="83628" x="5788025" y="3460750"/>
          <p14:tracePt t="83636" x="5819775" y="3460750"/>
          <p14:tracePt t="83644" x="5851525" y="3460750"/>
          <p14:tracePt t="83652" x="5891213" y="3460750"/>
          <p14:tracePt t="83661" x="5907088" y="3460750"/>
          <p14:tracePt t="83668" x="5930900" y="3460750"/>
          <p14:tracePt t="83676" x="5946775" y="3460750"/>
          <p14:tracePt t="83682" x="5962650" y="3460750"/>
          <p14:tracePt t="83690" x="5978525" y="3460750"/>
          <p14:tracePt t="83698" x="5986463" y="3460750"/>
          <p14:tracePt t="83706" x="6002338" y="3460750"/>
          <p14:tracePt t="83714" x="6034088" y="3460750"/>
          <p14:tracePt t="83722" x="6075363" y="3460750"/>
          <p14:tracePt t="83730" x="6115050" y="3476625"/>
          <p14:tracePt t="83738" x="6162675" y="3476625"/>
          <p14:tracePt t="83746" x="6202363" y="3476625"/>
          <p14:tracePt t="83754" x="6242050" y="3476625"/>
          <p14:tracePt t="83762" x="6297613" y="3476625"/>
          <p14:tracePt t="83770" x="6345238" y="3484563"/>
          <p14:tracePt t="83778" x="6384925" y="3484563"/>
          <p14:tracePt t="83784" x="6426200" y="3484563"/>
          <p14:tracePt t="83792" x="6473825" y="3484563"/>
          <p14:tracePt t="83800" x="6497638" y="3492500"/>
          <p14:tracePt t="83808" x="6521450" y="3492500"/>
          <p14:tracePt t="83816" x="6537325" y="3492500"/>
          <p14:tracePt t="83824" x="6553200" y="3492500"/>
          <p14:tracePt t="83832" x="6569075" y="3492500"/>
          <p14:tracePt t="83840" x="6592888" y="3492500"/>
          <p14:tracePt t="83848" x="6624638" y="3492500"/>
          <p14:tracePt t="83856" x="6648450" y="3492500"/>
          <p14:tracePt t="83864" x="6680200" y="3500438"/>
          <p14:tracePt t="83870" x="6696075" y="3500438"/>
          <p14:tracePt t="83878" x="6719888" y="3508375"/>
          <p14:tracePt t="83886" x="6743700" y="3508375"/>
          <p14:tracePt t="83894" x="6777038" y="3516313"/>
          <p14:tracePt t="83902" x="6792913" y="3524250"/>
          <p14:tracePt t="83910" x="6808788" y="3524250"/>
          <p14:tracePt t="83919" x="6824663" y="3532188"/>
          <p14:tracePt t="83927" x="6840538" y="3532188"/>
          <p14:tracePt t="83934" x="6848475" y="3532188"/>
          <p14:tracePt t="83942" x="6864350" y="3532188"/>
          <p14:tracePt t="83950" x="6880225" y="3540125"/>
          <p14:tracePt t="83958" x="6888163" y="3540125"/>
          <p14:tracePt t="83966" x="6904038" y="3540125"/>
          <p14:tracePt t="83972" x="6919913" y="3540125"/>
          <p14:tracePt t="83980" x="6927850" y="3540125"/>
          <p14:tracePt t="83988" x="6943725" y="3540125"/>
          <p14:tracePt t="83996" x="6959600" y="3548063"/>
          <p14:tracePt t="84004" x="6975475" y="3548063"/>
          <p14:tracePt t="84012" x="6999288" y="3548063"/>
          <p14:tracePt t="84020" x="7023100" y="3548063"/>
          <p14:tracePt t="84028" x="7031038" y="3548063"/>
          <p14:tracePt t="84036" x="7046913" y="3548063"/>
          <p14:tracePt t="84044" x="7070725" y="3548063"/>
          <p14:tracePt t="84052" x="7086600" y="3548063"/>
          <p14:tracePt t="84058" x="7102475" y="3548063"/>
          <p14:tracePt t="84074" x="7143750" y="3548063"/>
          <p14:tracePt t="84082" x="7159625" y="3548063"/>
          <p14:tracePt t="84090" x="7183438" y="3548063"/>
          <p14:tracePt t="84098" x="7207250" y="3548063"/>
          <p14:tracePt t="84106" x="7215188" y="3548063"/>
          <p14:tracePt t="84114" x="7239000" y="3548063"/>
          <p14:tracePt t="84122" x="7254875" y="3548063"/>
          <p14:tracePt t="84130" x="7270750" y="3548063"/>
          <p14:tracePt t="84139" x="7278688" y="3548063"/>
          <p14:tracePt t="84146" x="7294563" y="3548063"/>
          <p14:tracePt t="84154" x="7302500" y="3556000"/>
          <p14:tracePt t="84168" x="7310438" y="3556000"/>
          <p14:tracePt t="84180" x="7318375" y="3556000"/>
          <p14:tracePt t="84192" x="7326313" y="3556000"/>
          <p14:tracePt t="84208" x="7342188" y="3556000"/>
          <p14:tracePt t="84216" x="7358063" y="3556000"/>
          <p14:tracePt t="84224" x="7366000" y="3556000"/>
          <p14:tracePt t="84232" x="7381875" y="3556000"/>
          <p14:tracePt t="84240" x="7397750" y="3563938"/>
          <p14:tracePt t="84249" x="7405688" y="3563938"/>
          <p14:tracePt t="84255" x="7421563" y="3563938"/>
          <p14:tracePt t="84262" x="7445375" y="3563938"/>
          <p14:tracePt t="84270" x="7453313" y="3571875"/>
          <p14:tracePt t="84278" x="7469188" y="3571875"/>
          <p14:tracePt t="84286" x="7510463" y="3579813"/>
          <p14:tracePt t="84294" x="7566025" y="3579813"/>
          <p14:tracePt t="84302" x="7629525" y="3605213"/>
          <p14:tracePt t="84310" x="7685088" y="3621088"/>
          <p14:tracePt t="84318" x="7756525" y="3644900"/>
          <p14:tracePt t="84326" x="7812088" y="3652838"/>
          <p14:tracePt t="84334" x="7885113" y="3660775"/>
          <p14:tracePt t="84340" x="7940675" y="3684588"/>
          <p14:tracePt t="84348" x="7996238" y="3692525"/>
          <p14:tracePt t="84356" x="8059738" y="3700463"/>
          <p14:tracePt t="84364" x="8115300" y="3708400"/>
          <p14:tracePt t="84372" x="8154988" y="3716338"/>
          <p14:tracePt t="84381" x="8186738" y="3724275"/>
          <p14:tracePt t="84388" x="8202613" y="3732213"/>
          <p14:tracePt t="84396" x="8226425" y="3740150"/>
          <p14:tracePt t="84405" x="8243888" y="3748088"/>
          <p14:tracePt t="84412" x="8251825" y="3748088"/>
          <p14:tracePt t="84421" x="8259763" y="3748088"/>
          <p14:tracePt t="84740" x="8251825" y="3748088"/>
          <p14:tracePt t="84748" x="8235950" y="3748088"/>
          <p14:tracePt t="84756" x="8218488" y="3748088"/>
          <p14:tracePt t="84764" x="8170863" y="3748088"/>
          <p14:tracePt t="84772" x="8139113" y="3740150"/>
          <p14:tracePt t="84780" x="8099425" y="3732213"/>
          <p14:tracePt t="84788" x="8067675" y="3716338"/>
          <p14:tracePt t="84796" x="8043863" y="3708400"/>
          <p14:tracePt t="84804" x="8012113" y="3700463"/>
          <p14:tracePt t="84812" x="7996238" y="3692525"/>
          <p14:tracePt t="84820" x="7972425" y="3692525"/>
          <p14:tracePt t="84826" x="7956550" y="3676650"/>
          <p14:tracePt t="84834" x="7948613" y="3676650"/>
          <p14:tracePt t="84842" x="7932738" y="3676650"/>
          <p14:tracePt t="84850" x="7924800" y="3676650"/>
          <p14:tracePt t="84866" x="7916863" y="3676650"/>
          <p14:tracePt t="84874" x="7916863" y="3668713"/>
          <p14:tracePt t="84952" x="7908925" y="3668713"/>
          <p14:tracePt t="85124" x="7924800" y="3668713"/>
          <p14:tracePt t="85132" x="7924800" y="3660775"/>
          <p14:tracePt t="85262" x="7924800" y="3652838"/>
          <p14:tracePt t="85274" x="7908925" y="3652838"/>
          <p14:tracePt t="85282" x="7780338" y="3644900"/>
          <p14:tracePt t="85290" x="7589838" y="3629025"/>
          <p14:tracePt t="85296" x="7445375" y="3629025"/>
          <p14:tracePt t="85305" x="7334250" y="3621088"/>
          <p14:tracePt t="85312" x="7246938" y="3613150"/>
          <p14:tracePt t="85320" x="7183438" y="3595688"/>
          <p14:tracePt t="85328" x="7126288" y="3595688"/>
          <p14:tracePt t="85336" x="7078663" y="3595688"/>
          <p14:tracePt t="85344" x="7023100" y="3595688"/>
          <p14:tracePt t="85352" x="6983413" y="3595688"/>
          <p14:tracePt t="85360" x="6935788" y="3613150"/>
          <p14:tracePt t="85368" x="6919913" y="3629025"/>
          <p14:tracePt t="85376" x="6896100" y="3636963"/>
          <p14:tracePt t="85382" x="6872288" y="3636963"/>
          <p14:tracePt t="85390" x="6848475" y="3636963"/>
          <p14:tracePt t="85398" x="6816725" y="3644900"/>
          <p14:tracePt t="85406" x="6777038" y="3660775"/>
          <p14:tracePt t="85414" x="6719888" y="3660775"/>
          <p14:tracePt t="85423" x="6664325" y="3668713"/>
          <p14:tracePt t="85430" x="6608763" y="3668713"/>
          <p14:tracePt t="85438" x="6553200" y="3668713"/>
          <p14:tracePt t="85447" x="6505575" y="3668713"/>
          <p14:tracePt t="85455" x="6465888" y="3668713"/>
          <p14:tracePt t="85462" x="6434138" y="3668713"/>
          <p14:tracePt t="85471" x="6402388" y="3668713"/>
          <p14:tracePt t="85476" x="6376988" y="3668713"/>
          <p14:tracePt t="85484" x="6353175" y="3668713"/>
          <p14:tracePt t="85492" x="6337300" y="3668713"/>
          <p14:tracePt t="85500" x="6321425" y="3668713"/>
          <p14:tracePt t="85508" x="6313488" y="3668713"/>
          <p14:tracePt t="85517" x="6297613" y="3668713"/>
          <p14:tracePt t="85524" x="6281738" y="3676650"/>
          <p14:tracePt t="85532" x="6265863" y="3684588"/>
          <p14:tracePt t="85540" x="6257925" y="3692525"/>
          <p14:tracePt t="85548" x="6242050" y="3708400"/>
          <p14:tracePt t="85556" x="6226175" y="3716338"/>
          <p14:tracePt t="85564" x="6210300" y="3724275"/>
          <p14:tracePt t="85571" x="6194425" y="3732213"/>
          <p14:tracePt t="85578" x="6186488" y="3748088"/>
          <p14:tracePt t="85586" x="6162675" y="3763963"/>
          <p14:tracePt t="85594" x="6146800" y="3787775"/>
          <p14:tracePt t="85602" x="6130925" y="3819525"/>
          <p14:tracePt t="85610" x="6115050" y="3835400"/>
          <p14:tracePt t="85618" x="6099175" y="3851275"/>
          <p14:tracePt t="85626" x="6075363" y="3867150"/>
          <p14:tracePt t="85634" x="6059488" y="3875088"/>
          <p14:tracePt t="85642" x="6051550" y="3890963"/>
          <p14:tracePt t="85650" x="6034088" y="3906838"/>
          <p14:tracePt t="85658" x="6018213" y="3922713"/>
          <p14:tracePt t="85664" x="6002338" y="3938588"/>
          <p14:tracePt t="85672" x="5978525" y="3956050"/>
          <p14:tracePt t="85680" x="5970588" y="3971925"/>
          <p14:tracePt t="85688" x="5946775" y="3971925"/>
          <p14:tracePt t="85696" x="5930900" y="3987800"/>
          <p14:tracePt t="85704" x="5907088" y="3995738"/>
          <p14:tracePt t="85712" x="5883275" y="4003675"/>
          <p14:tracePt t="85721" x="5867400" y="4011613"/>
          <p14:tracePt t="85729" x="5843588" y="4019550"/>
          <p14:tracePt t="85736" x="5819775" y="4019550"/>
          <p14:tracePt t="85745" x="5803900" y="4027488"/>
          <p14:tracePt t="85753" x="5788025" y="4035425"/>
          <p14:tracePt t="85759" x="5764213" y="4035425"/>
          <p14:tracePt t="85766" x="5732463" y="4035425"/>
          <p14:tracePt t="85776" x="5700713" y="4035425"/>
          <p14:tracePt t="85782" x="5643563" y="4035425"/>
          <p14:tracePt t="85791" x="5588000" y="4035425"/>
          <p14:tracePt t="85798" x="5548313" y="4019550"/>
          <p14:tracePt t="85806" x="5484813" y="4011613"/>
          <p14:tracePt t="85814" x="5468938" y="3995738"/>
          <p14:tracePt t="85822" x="5445125" y="3995738"/>
          <p14:tracePt t="85830" x="5421313" y="3987800"/>
          <p14:tracePt t="85838" x="5405438" y="3987800"/>
          <p14:tracePt t="85846" x="5397500" y="3987800"/>
          <p14:tracePt t="85924" x="5389563" y="3987800"/>
          <p14:tracePt t="85936" x="5381625" y="3979863"/>
          <p14:tracePt t="85944" x="5381625" y="3971925"/>
          <p14:tracePt t="85950" x="5365750" y="3963988"/>
          <p14:tracePt t="85958" x="5357813" y="3956050"/>
          <p14:tracePt t="85966" x="5349875" y="3938588"/>
          <p14:tracePt t="85974" x="5341938" y="3922713"/>
          <p14:tracePt t="85983" x="5326063" y="3914775"/>
          <p14:tracePt t="85990" x="5318125" y="3906838"/>
          <p14:tracePt t="86003" x="5318125" y="3898900"/>
          <p14:tracePt t="86010" x="5310188" y="3898900"/>
          <p14:tracePt t="86026" x="5310188" y="3890963"/>
          <p14:tracePt t="86076" x="5310188" y="3883025"/>
          <p14:tracePt t="86084" x="5310188" y="3875088"/>
          <p14:tracePt t="86100" x="5310188" y="3867150"/>
          <p14:tracePt t="86108" x="5310188" y="3859213"/>
          <p14:tracePt t="86116" x="5310188" y="3843338"/>
          <p14:tracePt t="86124" x="5318125" y="3835400"/>
          <p14:tracePt t="86132" x="5318125" y="3811588"/>
          <p14:tracePt t="86140" x="5318125" y="3795713"/>
          <p14:tracePt t="86148" x="5318125" y="3779838"/>
          <p14:tracePt t="86156" x="5326063" y="3763963"/>
          <p14:tracePt t="86164" x="5326063" y="3732213"/>
          <p14:tracePt t="86172" x="5326063" y="3708400"/>
          <p14:tracePt t="86180" x="5326063" y="3692525"/>
          <p14:tracePt t="86189" x="5326063" y="3676650"/>
          <p14:tracePt t="86196" x="5326063" y="3652838"/>
          <p14:tracePt t="86204" x="5326063" y="3644900"/>
          <p14:tracePt t="86212" x="5326063" y="3629025"/>
          <p14:tracePt t="86221" x="5326063" y="3613150"/>
          <p14:tracePt t="86228" x="5326063" y="3595688"/>
          <p14:tracePt t="86236" x="5334000" y="3579813"/>
          <p14:tracePt t="86244" x="5334000" y="3563938"/>
          <p14:tracePt t="86253" x="5334000" y="3556000"/>
          <p14:tracePt t="86258" x="5334000" y="3540125"/>
          <p14:tracePt t="86266" x="5341938" y="3516313"/>
          <p14:tracePt t="86274" x="5341938" y="3492500"/>
          <p14:tracePt t="86282" x="5341938" y="3476625"/>
          <p14:tracePt t="86291" x="5341938" y="3452813"/>
          <p14:tracePt t="86298" x="5341938" y="3429000"/>
          <p14:tracePt t="86306" x="5341938" y="3405188"/>
          <p14:tracePt t="86314" x="5341938" y="3397250"/>
          <p14:tracePt t="86324" x="5341938" y="3365500"/>
          <p14:tracePt t="86330" x="5326063" y="3333750"/>
          <p14:tracePt t="86338" x="5318125" y="3286125"/>
          <p14:tracePt t="86346" x="5310188" y="3252788"/>
          <p14:tracePt t="86354" x="5310188" y="3221038"/>
          <p14:tracePt t="86362" x="5300663" y="3181350"/>
          <p14:tracePt t="86371" x="5300663" y="3141663"/>
          <p14:tracePt t="86378" x="5284788" y="3094038"/>
          <p14:tracePt t="86386" x="5284788" y="3038475"/>
          <p14:tracePt t="86394" x="5284788" y="2982913"/>
          <p14:tracePt t="86402" x="5276850" y="2927350"/>
          <p14:tracePt t="86410" x="5276850" y="2870200"/>
          <p14:tracePt t="86418" x="5268913" y="2814638"/>
          <p14:tracePt t="86426" x="5268913" y="2774950"/>
          <p14:tracePt t="86434" x="5260975" y="2727325"/>
          <p14:tracePt t="86442" x="5260975" y="2695575"/>
          <p14:tracePt t="86448" x="5253038" y="2655888"/>
          <p14:tracePt t="86456" x="5245100" y="2624138"/>
          <p14:tracePt t="86465" x="5245100" y="2600325"/>
          <p14:tracePt t="86472" x="5237163" y="2584450"/>
          <p14:tracePt t="86480" x="5229225" y="2559050"/>
          <p14:tracePt t="86488" x="5229225" y="2535238"/>
          <p14:tracePt t="86496" x="5221288" y="2519363"/>
          <p14:tracePt t="86506" x="5221288" y="2511425"/>
          <p14:tracePt t="86514" x="5213350" y="2495550"/>
          <p14:tracePt t="86522" x="5213350" y="2479675"/>
          <p14:tracePt t="86530" x="5205413" y="2471738"/>
          <p14:tracePt t="86538" x="5205413" y="2447925"/>
          <p14:tracePt t="86546" x="5205413" y="2432050"/>
          <p14:tracePt t="86554" x="5205413" y="2424113"/>
          <p14:tracePt t="86560" x="5205413" y="2408238"/>
          <p14:tracePt t="86568" x="5205413" y="2384425"/>
          <p14:tracePt t="86576" x="5205413" y="2352675"/>
          <p14:tracePt t="86584" x="5205413" y="2336800"/>
          <p14:tracePt t="86592" x="5205413" y="2305050"/>
          <p14:tracePt t="86601" x="5205413" y="2257425"/>
          <p14:tracePt t="86608" x="5205413" y="2233613"/>
          <p14:tracePt t="86616" x="5205413" y="2192338"/>
          <p14:tracePt t="86624" x="5205413" y="2160588"/>
          <p14:tracePt t="86632" x="5205413" y="2128838"/>
          <p14:tracePt t="86640" x="5205413" y="2089150"/>
          <p14:tracePt t="86648" x="5205413" y="2057400"/>
          <p14:tracePt t="86656" x="5205413" y="2025650"/>
          <p14:tracePt t="86664" x="5205413" y="1993900"/>
          <p14:tracePt t="86672" x="5205413" y="1962150"/>
          <p14:tracePt t="86680" x="5205413" y="1954213"/>
          <p14:tracePt t="86688" x="5205413" y="1930400"/>
          <p14:tracePt t="86696" x="5205413" y="1906588"/>
          <p14:tracePt t="86704" x="5205413" y="1890713"/>
          <p14:tracePt t="86713" x="5205413" y="1881188"/>
          <p14:tracePt t="86720" x="5205413" y="1865313"/>
          <p14:tracePt t="86728" x="5205413" y="1841500"/>
          <p14:tracePt t="86736" x="5205413" y="1833563"/>
          <p14:tracePt t="86744" x="5205413" y="1817688"/>
          <p14:tracePt t="86752" x="5205413" y="1809750"/>
          <p14:tracePt t="86760" x="5205413" y="1785938"/>
          <p14:tracePt t="86768" x="5205413" y="1762125"/>
          <p14:tracePt t="86776" x="5205413" y="1746250"/>
          <p14:tracePt t="86784" x="5205413" y="1738313"/>
          <p14:tracePt t="86792" x="5205413" y="1722438"/>
          <p14:tracePt t="86800" x="5205413" y="1714500"/>
          <p14:tracePt t="86806" x="5205413" y="1706563"/>
          <p14:tracePt t="86814" x="5205413" y="1698625"/>
          <p14:tracePt t="86822" x="5205413" y="1690688"/>
          <p14:tracePt t="86830" x="5205413" y="1682750"/>
          <p14:tracePt t="86839" x="5205413" y="1666875"/>
          <p14:tracePt t="86854" x="5205413" y="1658938"/>
          <p14:tracePt t="86862" x="5205413" y="1651000"/>
          <p14:tracePt t="86879" x="5205413" y="1643063"/>
          <p14:tracePt t="86890" x="5197475" y="1643063"/>
          <p14:tracePt t="86916" x="5189538" y="1643063"/>
          <p14:tracePt t="86924" x="5181600" y="1635125"/>
          <p14:tracePt t="86932" x="5173663" y="1627188"/>
          <p14:tracePt t="86940" x="5165725" y="1627188"/>
          <p14:tracePt t="86949" x="5165725" y="1619250"/>
          <p14:tracePt t="86956" x="5157788" y="1619250"/>
          <p14:tracePt t="122760" x="5149850" y="1619250"/>
          <p14:tracePt t="122768" x="5046663" y="1643063"/>
          <p14:tracePt t="122776" x="4918075" y="1706563"/>
          <p14:tracePt t="122784" x="4894263" y="1730375"/>
          <p14:tracePt t="123188" x="4886325" y="1730375"/>
          <p14:tracePt t="123196" x="4870450" y="1730375"/>
          <p14:tracePt t="123204" x="4846638" y="1714500"/>
          <p14:tracePt t="123212" x="4822825" y="1714500"/>
          <p14:tracePt t="123220" x="4806950" y="1714500"/>
          <p14:tracePt t="123228" x="4806950" y="1722438"/>
          <p14:tracePt t="123236" x="4814888" y="1730375"/>
          <p14:tracePt t="123242" x="4830763" y="1746250"/>
          <p14:tracePt t="123250" x="4846638" y="1770063"/>
          <p14:tracePt t="123258" x="4862513" y="1809750"/>
          <p14:tracePt t="123266" x="4878388" y="1849438"/>
          <p14:tracePt t="123274" x="4894263" y="1881188"/>
          <p14:tracePt t="123282" x="4926013" y="1938338"/>
          <p14:tracePt t="123290" x="4943475" y="2001838"/>
          <p14:tracePt t="123298" x="4983163" y="2057400"/>
          <p14:tracePt t="123306" x="5038725" y="2120900"/>
          <p14:tracePt t="123314" x="5094288" y="2208213"/>
          <p14:tracePt t="123322" x="5157788" y="2297113"/>
          <p14:tracePt t="123330" x="5229225" y="2400300"/>
          <p14:tracePt t="123336" x="5318125" y="2519363"/>
          <p14:tracePt t="123344" x="5476875" y="2679700"/>
          <p14:tracePt t="123352" x="5708650" y="2935288"/>
          <p14:tracePt t="123360" x="5930900" y="3197225"/>
          <p14:tracePt t="123368" x="6154738" y="3460750"/>
          <p14:tracePt t="123376" x="6337300" y="3692525"/>
          <p14:tracePt t="123384" x="6513513" y="3914775"/>
          <p14:tracePt t="123392" x="6672263" y="4114800"/>
          <p14:tracePt t="123400" x="6840538" y="4298950"/>
          <p14:tracePt t="123408" x="6967538" y="4473575"/>
          <p14:tracePt t="123416" x="7070725" y="4616450"/>
          <p14:tracePt t="123422" x="7175500" y="4721225"/>
          <p14:tracePt t="123430" x="7270750" y="4840288"/>
          <p14:tracePt t="123438" x="7350125" y="4927600"/>
          <p14:tracePt t="123446" x="7413625" y="5016500"/>
          <p14:tracePt t="123454" x="7477125" y="5103813"/>
          <p14:tracePt t="123462" x="7542213" y="5191125"/>
          <p14:tracePt t="123470" x="7613650" y="5270500"/>
          <p14:tracePt t="123478" x="7677150" y="5343525"/>
          <p14:tracePt t="123486" x="7740650" y="5399088"/>
          <p14:tracePt t="123494" x="7788275" y="5454650"/>
          <p14:tracePt t="123502" x="7827963" y="5494338"/>
          <p14:tracePt t="123510" x="7851775" y="5518150"/>
          <p14:tracePt t="123518" x="7869238" y="5534025"/>
          <p14:tracePt t="123526" x="7877175" y="5541963"/>
          <p14:tracePt t="123556" x="7877175" y="5534025"/>
          <p14:tracePt t="123654" x="7893050" y="5534025"/>
          <p14:tracePt t="123662" x="7932738" y="5502275"/>
          <p14:tracePt t="123670" x="7980363" y="5486400"/>
          <p14:tracePt t="123678" x="8004175" y="5470525"/>
          <p14:tracePt t="123686" x="8020050" y="5454650"/>
          <p14:tracePt t="123694" x="8035925" y="5446713"/>
          <p14:tracePt t="123702" x="8043863" y="5438775"/>
          <p14:tracePt t="123708" x="8059738" y="5438775"/>
          <p14:tracePt t="123715" x="8083550" y="5430838"/>
          <p14:tracePt t="123724" x="8123238" y="5430838"/>
          <p14:tracePt t="123732" x="8162925" y="5430838"/>
          <p14:tracePt t="123740" x="8210550" y="5430838"/>
          <p14:tracePt t="123748" x="8259763" y="5446713"/>
          <p14:tracePt t="123756" x="8283575" y="5454650"/>
          <p14:tracePt t="123764" x="8299450" y="5454650"/>
          <p14:tracePt t="123771" x="8315325" y="5462588"/>
          <p14:tracePt t="123780" x="8323263" y="5462588"/>
          <p14:tracePt t="124344" x="8339138" y="5446713"/>
          <p14:tracePt t="124352" x="8347075" y="5438775"/>
          <p14:tracePt t="124364" x="8355013" y="5438775"/>
          <p14:tracePt t="124476" x="8355013" y="5430838"/>
          <p14:tracePt t="124487" x="8362950" y="5422900"/>
          <p14:tracePt t="124496" x="8378825" y="5414963"/>
          <p14:tracePt t="124504" x="8394700" y="5399088"/>
          <p14:tracePt t="124512" x="8418513" y="5383213"/>
          <p14:tracePt t="124520" x="8426450" y="5367338"/>
          <p14:tracePt t="124528" x="8442325" y="5351463"/>
          <p14:tracePt t="124536" x="8466138" y="5319713"/>
          <p14:tracePt t="124544" x="8497888" y="5270500"/>
          <p14:tracePt t="124552" x="8529638" y="5207000"/>
          <p14:tracePt t="124560" x="8545513" y="5143500"/>
          <p14:tracePt t="124568" x="8569325" y="5080000"/>
          <p14:tracePt t="124574" x="8569325" y="5024438"/>
          <p14:tracePt t="124583" x="8569325" y="4984750"/>
          <p14:tracePt t="124592" x="8569325" y="4935538"/>
          <p14:tracePt t="124600" x="8561388" y="4919663"/>
          <p14:tracePt t="124608" x="8561388" y="4911725"/>
          <p14:tracePt t="124670" x="8553450" y="4919663"/>
          <p14:tracePt t="124678" x="8553450" y="4935538"/>
          <p14:tracePt t="124686" x="8545513" y="4951413"/>
          <p14:tracePt t="124694" x="8545513" y="4959350"/>
          <p14:tracePt t="124702" x="8545513" y="4976813"/>
          <p14:tracePt t="124710" x="8537575" y="4992688"/>
          <p14:tracePt t="124718" x="8529638" y="5000625"/>
          <p14:tracePt t="124726" x="8521700" y="5016500"/>
          <p14:tracePt t="124734" x="8521700" y="5024438"/>
          <p14:tracePt t="124742" x="8513763" y="5032375"/>
          <p14:tracePt t="124748" x="8505825" y="5048250"/>
          <p14:tracePt t="124756" x="8489950" y="5064125"/>
          <p14:tracePt t="124764" x="8474075" y="5080000"/>
          <p14:tracePt t="124772" x="8458200" y="5095875"/>
          <p14:tracePt t="124780" x="8450263" y="5103813"/>
          <p14:tracePt t="124788" x="8434388" y="5119688"/>
          <p14:tracePt t="124796" x="8426450" y="5127625"/>
          <p14:tracePt t="124805" x="8418513" y="5127625"/>
          <p14:tracePt t="127508" x="8418513" y="5135563"/>
          <p14:tracePt t="127516" x="8410575" y="5143500"/>
          <p14:tracePt t="127522" x="8394700" y="5191125"/>
          <p14:tracePt t="127530" x="8378825" y="5214938"/>
          <p14:tracePt t="127538" x="8362950" y="5230813"/>
          <p14:tracePt t="127546" x="8347075" y="5270500"/>
          <p14:tracePt t="127554" x="8331200" y="5286375"/>
          <p14:tracePt t="127562" x="8323263" y="5302250"/>
          <p14:tracePt t="127570" x="8315325" y="5319713"/>
          <p14:tracePt t="127578" x="8307388" y="5335588"/>
          <p14:tracePt t="127586" x="8291513" y="5343525"/>
          <p14:tracePt t="127594" x="8291513" y="5359400"/>
          <p14:tracePt t="127602" x="8283575" y="5375275"/>
          <p14:tracePt t="127610" x="8283575" y="5391150"/>
          <p14:tracePt t="127616" x="8275638" y="5399088"/>
          <p14:tracePt t="127624" x="8267700" y="5414963"/>
          <p14:tracePt t="127633" x="8259763" y="5430838"/>
          <p14:tracePt t="127640" x="8259763" y="5438775"/>
          <p14:tracePt t="127668" x="8251825" y="5438775"/>
          <p14:tracePt t="127676" x="8251825" y="5446713"/>
          <p14:tracePt t="127684" x="8251825" y="5454650"/>
          <p14:tracePt t="127700" x="8251825" y="5462588"/>
          <p14:tracePt t="127714" x="8251825" y="5470525"/>
          <p14:tracePt t="127723" x="8243888" y="5486400"/>
          <p14:tracePt t="127730" x="8235950" y="5494338"/>
          <p14:tracePt t="127738" x="8226425" y="5502275"/>
          <p14:tracePt t="127746" x="8226425" y="5510213"/>
          <p14:tracePt t="127754" x="8226425" y="5518150"/>
          <p14:tracePt t="127762" x="8226425" y="5534025"/>
          <p14:tracePt t="127770" x="8226425" y="5549900"/>
          <p14:tracePt t="127778" x="8226425" y="5557838"/>
          <p14:tracePt t="127786" x="8218488" y="5573713"/>
          <p14:tracePt t="127794" x="8218488" y="5589588"/>
          <p14:tracePt t="127802" x="8218488" y="5597525"/>
          <p14:tracePt t="127808" x="8218488" y="5613400"/>
          <p14:tracePt t="127816" x="8218488" y="5629275"/>
          <p14:tracePt t="127824" x="8226425" y="5637213"/>
          <p14:tracePt t="127832" x="8235950" y="5653088"/>
          <p14:tracePt t="127840" x="8251825" y="5662613"/>
          <p14:tracePt t="127848" x="8259763" y="5678488"/>
          <p14:tracePt t="127857" x="8275638" y="5686425"/>
          <p14:tracePt t="127864" x="8291513" y="5694363"/>
          <p14:tracePt t="127872" x="8307388" y="5694363"/>
          <p14:tracePt t="127880" x="8315325" y="5694363"/>
          <p14:tracePt t="127888" x="8331200" y="5694363"/>
          <p14:tracePt t="127894" x="8347075" y="5678488"/>
          <p14:tracePt t="127902" x="8370888" y="5662613"/>
          <p14:tracePt t="127910" x="8394700" y="5637213"/>
          <p14:tracePt t="127918" x="8402638" y="5621338"/>
          <p14:tracePt t="127926" x="8418513" y="5597525"/>
          <p14:tracePt t="127934" x="8434388" y="5565775"/>
          <p14:tracePt t="127942" x="8458200" y="5518150"/>
          <p14:tracePt t="127950" x="8466138" y="5502275"/>
          <p14:tracePt t="127958" x="8474075" y="5470525"/>
          <p14:tracePt t="127966" x="8474075" y="5446713"/>
          <p14:tracePt t="127974" x="8474075" y="5422900"/>
          <p14:tracePt t="127982" x="8458200" y="5399088"/>
          <p14:tracePt t="127988" x="8442325" y="5375275"/>
          <p14:tracePt t="127996" x="8426450" y="5359400"/>
          <p14:tracePt t="128004" x="8402638" y="5343525"/>
          <p14:tracePt t="128012" x="8378825" y="5327650"/>
          <p14:tracePt t="128020" x="8362950" y="5310188"/>
          <p14:tracePt t="128028" x="8347075" y="5302250"/>
          <p14:tracePt t="128037" x="8315325" y="5302250"/>
          <p14:tracePt t="128056" x="8235950" y="5294313"/>
          <p14:tracePt t="128060" x="8178800" y="5294313"/>
          <p14:tracePt t="128068" x="8139113" y="5294313"/>
          <p14:tracePt t="128076" x="8083550" y="5286375"/>
          <p14:tracePt t="128082" x="8043863" y="5286375"/>
          <p14:tracePt t="128090" x="7996238" y="5286375"/>
          <p14:tracePt t="128098" x="7940675" y="5286375"/>
          <p14:tracePt t="128106" x="7885113" y="5294313"/>
          <p14:tracePt t="128114" x="7827963" y="5302250"/>
          <p14:tracePt t="128122" x="7772400" y="5327650"/>
          <p14:tracePt t="128130" x="7708900" y="5335588"/>
          <p14:tracePt t="128138" x="7669213" y="5335588"/>
          <p14:tracePt t="128146" x="7613650" y="5335588"/>
          <p14:tracePt t="128154" x="7573963" y="5335588"/>
          <p14:tracePt t="128162" x="7542213" y="5335588"/>
          <p14:tracePt t="128171" x="7518400" y="5335588"/>
          <p14:tracePt t="128176" x="7485063" y="5335588"/>
          <p14:tracePt t="128184" x="7445375" y="5335588"/>
          <p14:tracePt t="128192" x="7389813" y="5335588"/>
          <p14:tracePt t="128200" x="7334250" y="5351463"/>
          <p14:tracePt t="128208" x="7286625" y="5359400"/>
          <p14:tracePt t="128216" x="7246938" y="5367338"/>
          <p14:tracePt t="128224" x="7215188" y="5367338"/>
          <p14:tracePt t="128232" x="7175500" y="5367338"/>
          <p14:tracePt t="128240" x="7143750" y="5367338"/>
          <p14:tracePt t="128248" x="7126288" y="5375275"/>
          <p14:tracePt t="128256" x="7118350" y="5375275"/>
          <p14:tracePt t="128264" x="7110413" y="5375275"/>
          <p14:tracePt t="128272" x="7102475" y="5375275"/>
          <p14:tracePt t="128290" x="7094538" y="5375275"/>
          <p14:tracePt t="128298" x="7094538" y="5383213"/>
          <p14:tracePt t="128306" x="7094538" y="5391150"/>
          <p14:tracePt t="128314" x="7086600" y="5399088"/>
          <p14:tracePt t="128330" x="7078663" y="5407025"/>
          <p14:tracePt t="128338" x="7070725" y="5422900"/>
          <p14:tracePt t="128346" x="7070725" y="5438775"/>
          <p14:tracePt t="128354" x="7070725" y="5462588"/>
          <p14:tracePt t="128362" x="7062788" y="5478463"/>
          <p14:tracePt t="128370" x="7062788" y="5486400"/>
          <p14:tracePt t="128376" x="7062788" y="5502275"/>
          <p14:tracePt t="128384" x="7062788" y="5510213"/>
          <p14:tracePt t="128392" x="7062788" y="5518150"/>
          <p14:tracePt t="128400" x="7062788" y="5534025"/>
          <p14:tracePt t="128408" x="7070725" y="5549900"/>
          <p14:tracePt t="128416" x="7086600" y="5565775"/>
          <p14:tracePt t="128424" x="7102475" y="5573713"/>
          <p14:tracePt t="128432" x="7118350" y="5589588"/>
          <p14:tracePt t="128440" x="7135813" y="5605463"/>
          <p14:tracePt t="128448" x="7159625" y="5621338"/>
          <p14:tracePt t="128456" x="7175500" y="5637213"/>
          <p14:tracePt t="128462" x="7207250" y="5645150"/>
          <p14:tracePt t="128472" x="7254875" y="5653088"/>
          <p14:tracePt t="128478" x="7310438" y="5662613"/>
          <p14:tracePt t="128486" x="7366000" y="5662613"/>
          <p14:tracePt t="128494" x="7405688" y="5662613"/>
          <p14:tracePt t="128502" x="7429500" y="5662613"/>
          <p14:tracePt t="128510" x="7461250" y="5662613"/>
          <p14:tracePt t="128518" x="7485063" y="5662613"/>
          <p14:tracePt t="128526" x="7526338" y="5662613"/>
          <p14:tracePt t="128534" x="7550150" y="5653088"/>
          <p14:tracePt t="128542" x="7558088" y="5645150"/>
          <p14:tracePt t="128550" x="7573963" y="5645150"/>
          <p14:tracePt t="128558" x="7597775" y="5637213"/>
          <p14:tracePt t="128564" x="7621588" y="5637213"/>
          <p14:tracePt t="128572" x="7653338" y="5637213"/>
          <p14:tracePt t="128580" x="7693025" y="5621338"/>
          <p14:tracePt t="128588" x="7732713" y="5621338"/>
          <p14:tracePt t="128596" x="7788275" y="5605463"/>
          <p14:tracePt t="128604" x="7835900" y="5597525"/>
          <p14:tracePt t="128612" x="7885113" y="5581650"/>
          <p14:tracePt t="128620" x="7924800" y="5565775"/>
          <p14:tracePt t="128628" x="7964488" y="5549900"/>
          <p14:tracePt t="128636" x="7996238" y="5541963"/>
          <p14:tracePt t="128644" x="8004175" y="5534025"/>
          <p14:tracePt t="128652" x="8020050" y="5534025"/>
          <p14:tracePt t="128658" x="8035925" y="5526088"/>
          <p14:tracePt t="128666" x="8051800" y="5518150"/>
          <p14:tracePt t="128674" x="8059738" y="5518150"/>
          <p14:tracePt t="128682" x="8075613" y="5510213"/>
          <p14:tracePt t="128694" x="8083550" y="5502275"/>
          <p14:tracePt t="128710" x="8091488" y="5502275"/>
          <p14:tracePt t="128718" x="8099425" y="5502275"/>
          <p14:tracePt t="128726" x="8107363" y="5494338"/>
          <p14:tracePt t="128734" x="8115300" y="5494338"/>
          <p14:tracePt t="128742" x="8131175" y="5478463"/>
          <p14:tracePt t="128750" x="8147050" y="5462588"/>
          <p14:tracePt t="128756" x="8154988" y="5454650"/>
          <p14:tracePt t="128764" x="8170863" y="5438775"/>
          <p14:tracePt t="128772" x="8186738" y="5438775"/>
          <p14:tracePt t="128780" x="8202613" y="5430838"/>
          <p14:tracePt t="128788" x="8210550" y="5414963"/>
          <p14:tracePt t="128796" x="8210550" y="5407025"/>
          <p14:tracePt t="128804" x="8218488" y="5399088"/>
          <p14:tracePt t="128812" x="8226425" y="5391150"/>
          <p14:tracePt t="128820" x="8235950" y="5375275"/>
          <p14:tracePt t="128828" x="8243888" y="5359400"/>
          <p14:tracePt t="128836" x="8251825" y="5351463"/>
          <p14:tracePt t="128842" x="8251825" y="5335588"/>
          <p14:tracePt t="128850" x="8251825" y="5319713"/>
          <p14:tracePt t="128858" x="8251825" y="5310188"/>
          <p14:tracePt t="128866" x="8259763" y="5294313"/>
          <p14:tracePt t="128874" x="8259763" y="5278438"/>
          <p14:tracePt t="128882" x="8259763" y="5270500"/>
          <p14:tracePt t="128890" x="8259763" y="5254625"/>
          <p14:tracePt t="128897" x="8259763" y="5246688"/>
          <p14:tracePt t="128906" x="8259763" y="5238750"/>
          <p14:tracePt t="128914" x="8259763" y="5230813"/>
          <p14:tracePt t="128922" x="8251825" y="5214938"/>
          <p14:tracePt t="128930" x="8235950" y="5199063"/>
          <p14:tracePt t="128936" x="8218488" y="5199063"/>
          <p14:tracePt t="128944" x="8202613" y="5183188"/>
          <p14:tracePt t="128952" x="8194675" y="5183188"/>
          <p14:tracePt t="128960" x="8178800" y="5175250"/>
          <p14:tracePt t="128968" x="8162925" y="5167313"/>
          <p14:tracePt t="128976" x="8154988" y="5167313"/>
          <p14:tracePt t="128984" x="8131175" y="5167313"/>
          <p14:tracePt t="128992" x="8107363" y="5167313"/>
          <p14:tracePt t="129000" x="8075613" y="5167313"/>
          <p14:tracePt t="129008" x="8035925" y="5167313"/>
          <p14:tracePt t="129015" x="7996238" y="5175250"/>
          <p14:tracePt t="129024" x="7932738" y="5199063"/>
          <p14:tracePt t="129032" x="7877175" y="5214938"/>
          <p14:tracePt t="129038" x="7827963" y="5230813"/>
          <p14:tracePt t="129046" x="7780338" y="5254625"/>
          <p14:tracePt t="129055" x="7732713" y="5270500"/>
          <p14:tracePt t="129062" x="7708900" y="5278438"/>
          <p14:tracePt t="129070" x="7669213" y="5294313"/>
          <p14:tracePt t="129078" x="7645400" y="5310188"/>
          <p14:tracePt t="129086" x="7637463" y="5319713"/>
          <p14:tracePt t="129094" x="7621588" y="5335588"/>
          <p14:tracePt t="129102" x="7605713" y="5351463"/>
          <p14:tracePt t="129110" x="7597775" y="5351463"/>
          <p14:tracePt t="129132" x="7597775" y="5359400"/>
          <p14:tracePt t="129140" x="7589838" y="5367338"/>
          <p14:tracePt t="129148" x="7589838" y="5375275"/>
          <p14:tracePt t="129156" x="7589838" y="5391150"/>
          <p14:tracePt t="129164" x="7581900" y="5407025"/>
          <p14:tracePt t="129172" x="7581900" y="5414963"/>
          <p14:tracePt t="129180" x="7581900" y="5430838"/>
          <p14:tracePt t="129188" x="7581900" y="5446713"/>
          <p14:tracePt t="129196" x="7581900" y="5454650"/>
          <p14:tracePt t="129204" x="7581900" y="5470525"/>
          <p14:tracePt t="129212" x="7581900" y="5486400"/>
          <p14:tracePt t="129220" x="7581900" y="5494338"/>
          <p14:tracePt t="129226" x="7589838" y="5510213"/>
          <p14:tracePt t="129234" x="7597775" y="5526088"/>
          <p14:tracePt t="129242" x="7605713" y="5541963"/>
          <p14:tracePt t="129250" x="7613650" y="5541963"/>
          <p14:tracePt t="129258" x="7621588" y="5541963"/>
          <p14:tracePt t="129266" x="7629525" y="5557838"/>
          <p14:tracePt t="129274" x="7629525" y="5565775"/>
          <p14:tracePt t="129282" x="7637463" y="5565775"/>
          <p14:tracePt t="129290" x="7645400" y="5565775"/>
          <p14:tracePt t="129298" x="7653338" y="5573713"/>
          <p14:tracePt t="129306" x="7661275" y="5573713"/>
          <p14:tracePt t="129312" x="7669213" y="5581650"/>
          <p14:tracePt t="129320" x="7677150" y="5589588"/>
          <p14:tracePt t="129328" x="7685088" y="5589588"/>
          <p14:tracePt t="129336" x="7700963" y="5597525"/>
          <p14:tracePt t="129344" x="7708900" y="5605463"/>
          <p14:tracePt t="129360" x="7716838" y="5605463"/>
          <p14:tracePt t="129380" x="7724775" y="5605463"/>
          <p14:tracePt t="129388" x="7724775" y="5613400"/>
          <p14:tracePt t="129396" x="7732713" y="5613400"/>
          <p14:tracePt t="129404" x="7740650" y="5613400"/>
          <p14:tracePt t="129412" x="7748588" y="5613400"/>
          <p14:tracePt t="129418" x="7756525" y="5613400"/>
          <p14:tracePt t="129426" x="7756525" y="5621338"/>
          <p14:tracePt t="129434" x="7764463" y="5621338"/>
          <p14:tracePt t="129450" x="7772400" y="5621338"/>
          <p14:tracePt t="130978" x="7780338" y="5621338"/>
          <p14:tracePt t="130986" x="7780338" y="5605463"/>
          <p14:tracePt t="130994" x="7796213" y="5573713"/>
          <p14:tracePt t="131002" x="7804150" y="5541963"/>
          <p14:tracePt t="131010" x="7804150" y="5510213"/>
          <p14:tracePt t="131018" x="7820025" y="5470525"/>
          <p14:tracePt t="131026" x="7820025" y="5454650"/>
          <p14:tracePt t="131033" x="7820025" y="5446713"/>
          <p14:tracePt t="131042" x="7812088" y="5430838"/>
          <p14:tracePt t="131050" x="7796213" y="5407025"/>
          <p14:tracePt t="131069" x="7780338" y="5375275"/>
          <p14:tracePt t="131074" x="7764463" y="5359400"/>
          <p14:tracePt t="131082" x="7748588" y="5343525"/>
          <p14:tracePt t="131090" x="7748588" y="5327650"/>
          <p14:tracePt t="131097" x="7732713" y="5310188"/>
          <p14:tracePt t="131106" x="7716838" y="5294313"/>
          <p14:tracePt t="131114" x="7693025" y="5278438"/>
          <p14:tracePt t="131122" x="7669213" y="5262563"/>
          <p14:tracePt t="131130" x="7645400" y="5254625"/>
          <p14:tracePt t="131138" x="7621588" y="5238750"/>
          <p14:tracePt t="131146" x="7605713" y="5222875"/>
          <p14:tracePt t="131154" x="7581900" y="5207000"/>
          <p14:tracePt t="131160" x="7550150" y="5191125"/>
          <p14:tracePt t="131168" x="7534275" y="5175250"/>
          <p14:tracePt t="131176" x="7510463" y="5159375"/>
          <p14:tracePt t="131184" x="7493000" y="5151438"/>
          <p14:tracePt t="131192" x="7477125" y="5151438"/>
          <p14:tracePt t="131200" x="7469188" y="5151438"/>
          <p14:tracePt t="131208" x="7453313" y="5151438"/>
          <p14:tracePt t="131216" x="7445375" y="5151438"/>
          <p14:tracePt t="131224" x="7429500" y="5151438"/>
          <p14:tracePt t="131232" x="7413625" y="5143500"/>
          <p14:tracePt t="131240" x="7389813" y="5143500"/>
          <p14:tracePt t="131248" x="7373938" y="5143500"/>
          <p14:tracePt t="131254" x="7342188" y="5143500"/>
          <p14:tracePt t="131262" x="7318375" y="5143500"/>
          <p14:tracePt t="131270" x="7286625" y="5143500"/>
          <p14:tracePt t="131278" x="7254875" y="5143500"/>
          <p14:tracePt t="131286" x="7231063" y="5143500"/>
          <p14:tracePt t="131294" x="7199313" y="5143500"/>
          <p14:tracePt t="131302" x="7183438" y="5143500"/>
          <p14:tracePt t="131310" x="7167563" y="5143500"/>
          <p14:tracePt t="131319" x="7159625" y="5159375"/>
          <p14:tracePt t="131326" x="7135813" y="5175250"/>
          <p14:tracePt t="131334" x="7118350" y="5183188"/>
          <p14:tracePt t="131342" x="7094538" y="5199063"/>
          <p14:tracePt t="131348" x="7078663" y="5207000"/>
          <p14:tracePt t="131356" x="7070725" y="5214938"/>
          <p14:tracePt t="131364" x="7054850" y="5230813"/>
          <p14:tracePt t="131372" x="7038975" y="5238750"/>
          <p14:tracePt t="131380" x="7031038" y="5254625"/>
          <p14:tracePt t="131388" x="7031038" y="5262563"/>
          <p14:tracePt t="131396" x="7031038" y="5278438"/>
          <p14:tracePt t="131404" x="7031038" y="5294313"/>
          <p14:tracePt t="131412" x="7031038" y="5302250"/>
          <p14:tracePt t="131420" x="7031038" y="5319713"/>
          <p14:tracePt t="131428" x="7031038" y="5335588"/>
          <p14:tracePt t="131446" x="7031038" y="5343525"/>
          <p14:tracePt t="131454" x="7031038" y="5351463"/>
          <p14:tracePt t="131462" x="7031038" y="5359400"/>
          <p14:tracePt t="131470" x="7023100" y="5367338"/>
          <p14:tracePt t="131479" x="7023100" y="5375275"/>
          <p14:tracePt t="131486" x="7015163" y="5391150"/>
          <p14:tracePt t="131494" x="7015163" y="5399088"/>
          <p14:tracePt t="131502" x="7015163" y="5414963"/>
          <p14:tracePt t="131510" x="7015163" y="5422900"/>
          <p14:tracePt t="131518" x="7015163" y="5446713"/>
          <p14:tracePt t="131526" x="7023100" y="5470525"/>
          <p14:tracePt t="131532" x="7031038" y="5486400"/>
          <p14:tracePt t="131540" x="7046913" y="5502275"/>
          <p14:tracePt t="131548" x="7062788" y="5518150"/>
          <p14:tracePt t="131556" x="7078663" y="5526088"/>
          <p14:tracePt t="131564" x="7094538" y="5534025"/>
          <p14:tracePt t="131572" x="7110413" y="5549900"/>
          <p14:tracePt t="131580" x="7118350" y="5565775"/>
          <p14:tracePt t="131588" x="7135813" y="5581650"/>
          <p14:tracePt t="131596" x="7151688" y="5589588"/>
          <p14:tracePt t="131604" x="7159625" y="5589588"/>
          <p14:tracePt t="131612" x="7167563" y="5597525"/>
          <p14:tracePt t="131620" x="7183438" y="5613400"/>
          <p14:tracePt t="131634" x="7183438" y="5621338"/>
          <p14:tracePt t="131642" x="7191375" y="5621338"/>
          <p14:tracePt t="131694" x="7199313" y="5629275"/>
          <p14:tracePt t="131702" x="7199313" y="5637213"/>
          <p14:tracePt t="135768" x="7191375" y="5645150"/>
          <p14:tracePt t="135776" x="7143750" y="5686425"/>
          <p14:tracePt t="135783" x="7094538" y="5726113"/>
          <p14:tracePt t="135793" x="7046913" y="5741988"/>
          <p14:tracePt t="135800" x="6991350" y="5757863"/>
          <p14:tracePt t="135809" x="6927850" y="5781675"/>
          <p14:tracePt t="135817" x="6872288" y="5797550"/>
          <p14:tracePt t="135824" x="6816725" y="5821363"/>
          <p14:tracePt t="135830" x="6769100" y="5845175"/>
          <p14:tracePt t="135838" x="6704013" y="5868988"/>
          <p14:tracePt t="135846" x="6672263" y="5884863"/>
          <p14:tracePt t="135854" x="6648450" y="5900738"/>
          <p14:tracePt t="135862" x="6624638" y="5916613"/>
          <p14:tracePt t="135870" x="6584950" y="5932488"/>
          <p14:tracePt t="135878" x="6553200" y="5948363"/>
          <p14:tracePt t="135886" x="6513513" y="5964238"/>
          <p14:tracePt t="135894" x="6489700" y="5980113"/>
          <p14:tracePt t="135902" x="6473825" y="5988050"/>
          <p14:tracePt t="135910" x="6442075" y="6005513"/>
          <p14:tracePt t="135918" x="6392863" y="6021388"/>
          <p14:tracePt t="135925" x="6329363" y="6045200"/>
          <p14:tracePt t="135933" x="6273800" y="6061075"/>
          <p14:tracePt t="135940" x="6226175" y="6084888"/>
          <p14:tracePt t="135948" x="6178550" y="6100763"/>
          <p14:tracePt t="135956" x="6138863" y="6108700"/>
          <p14:tracePt t="135964" x="6115050" y="6116638"/>
          <p14:tracePt t="135972" x="6091238" y="6132513"/>
          <p14:tracePt t="135980" x="6067425" y="6148388"/>
          <p14:tracePt t="135988" x="6018213" y="6164263"/>
          <p14:tracePt t="135996" x="5978525" y="6180138"/>
          <p14:tracePt t="136004" x="5962650" y="6196013"/>
          <p14:tracePt t="136012" x="5938838" y="6203950"/>
          <p14:tracePt t="136018" x="5922963" y="6203950"/>
          <p14:tracePt t="136027" x="5915025" y="6203950"/>
          <p14:tracePt t="136035" x="5915025" y="6211888"/>
          <p14:tracePt t="136042" x="5907088" y="6211888"/>
          <p14:tracePt t="136050" x="5899150" y="6211888"/>
          <p14:tracePt t="136069" x="5891213" y="6211888"/>
          <p14:tracePt t="136074" x="5891213" y="6219825"/>
          <p14:tracePt t="136082" x="5883275" y="6219825"/>
          <p14:tracePt t="136090" x="5875338" y="6227763"/>
          <p14:tracePt t="136120" x="5867400" y="6235700"/>
          <p14:tracePt t="136136" x="5859463" y="6235700"/>
          <p14:tracePt t="136556" x="5851525" y="6235700"/>
          <p14:tracePt t="136564" x="5843588" y="6235700"/>
          <p14:tracePt t="136572" x="5835650" y="6235700"/>
          <p14:tracePt t="136580" x="5819775" y="6235700"/>
          <p14:tracePt t="136588" x="5811838" y="6235700"/>
          <p14:tracePt t="136594" x="5788025" y="6235700"/>
          <p14:tracePt t="136602" x="5756275" y="6227763"/>
          <p14:tracePt t="136610" x="5732463" y="6211888"/>
          <p14:tracePt t="136618" x="5692775" y="6211888"/>
          <p14:tracePt t="136626" x="5659438" y="6196013"/>
          <p14:tracePt t="136635" x="5627688" y="6188075"/>
          <p14:tracePt t="136642" x="5603875" y="6180138"/>
          <p14:tracePt t="136650" x="5580063" y="6172200"/>
          <p14:tracePt t="136658" x="5572125" y="6172200"/>
          <p14:tracePt t="136667" x="5556250" y="6164263"/>
          <p14:tracePt t="136674" x="5540375" y="6164263"/>
          <p14:tracePt t="136680" x="5524500" y="6156325"/>
          <p14:tracePt t="136688" x="5516563" y="6156325"/>
          <p14:tracePt t="136698" x="5500688" y="6156325"/>
          <p14:tracePt t="136704" x="5484813" y="6156325"/>
          <p14:tracePt t="136794" x="5476875" y="6156325"/>
          <p14:tracePt t="136802" x="5461000" y="6156325"/>
          <p14:tracePt t="136810" x="5453063" y="6156325"/>
          <p14:tracePt t="136818" x="5437188" y="6156325"/>
          <p14:tracePt t="136826" x="5421313" y="6164263"/>
          <p14:tracePt t="136862" x="5413375" y="6164263"/>
          <p14:tracePt t="137431" x="5405438" y="6164263"/>
          <p14:tracePt t="137442" x="5397500" y="6164263"/>
          <p14:tracePt t="137488" x="5389563" y="6164263"/>
          <p14:tracePt t="137496" x="5381625" y="6164263"/>
          <p14:tracePt t="137521" x="5381625" y="6172200"/>
          <p14:tracePt t="137594" x="5373688" y="6172200"/>
          <p14:tracePt t="137606" x="5365750" y="6180138"/>
          <p14:tracePt t="138668" x="5373688" y="6180138"/>
          <p14:tracePt t="138676" x="5389563" y="6172200"/>
          <p14:tracePt t="138684" x="5405438" y="6164263"/>
          <p14:tracePt t="138692" x="5421313" y="6156325"/>
          <p14:tracePt t="138730" x="5429250" y="6156325"/>
          <p14:tracePt t="138746" x="5437188" y="6156325"/>
          <p14:tracePt t="138754" x="5445125" y="6156325"/>
          <p14:tracePt t="138762" x="5461000" y="6156325"/>
          <p14:tracePt t="138770" x="5476875" y="6156325"/>
          <p14:tracePt t="138778" x="5508625" y="6156325"/>
          <p14:tracePt t="138784" x="5548313" y="6172200"/>
          <p14:tracePt t="138792" x="5619750" y="6180138"/>
          <p14:tracePt t="138800" x="5708650" y="6196013"/>
          <p14:tracePt t="138808" x="5788025" y="6219825"/>
          <p14:tracePt t="138816" x="5875338" y="6243638"/>
          <p14:tracePt t="138824" x="5946775" y="6251575"/>
          <p14:tracePt t="138832" x="6026150" y="6259513"/>
          <p14:tracePt t="138840" x="6083300" y="6259513"/>
          <p14:tracePt t="138849" x="6154738" y="6259513"/>
          <p14:tracePt t="138856" x="6210300" y="6251575"/>
          <p14:tracePt t="138864" x="6242050" y="6243638"/>
          <p14:tracePt t="138872" x="6273800" y="6243638"/>
          <p14:tracePt t="138880" x="6281738" y="6243638"/>
          <p14:tracePt t="138886" x="6297613" y="6243638"/>
          <p14:tracePt t="138894" x="6313488" y="6235700"/>
          <p14:tracePt t="138902" x="6321425" y="6235700"/>
          <p14:tracePt t="138910" x="6329363" y="6235700"/>
          <p14:tracePt t="138918" x="6337300" y="6227763"/>
          <p14:tracePt t="138927" x="6345238" y="6227763"/>
          <p14:tracePt t="138942" x="6353175" y="6227763"/>
          <p14:tracePt t="138960" x="6361113" y="6227763"/>
          <p14:tracePt t="138966" x="6369050" y="6227763"/>
          <p14:tracePt t="138975" x="6376988" y="6227763"/>
          <p14:tracePt t="138980" x="6392863" y="6219825"/>
          <p14:tracePt t="138990" x="6402388" y="6219825"/>
          <p14:tracePt t="138996" x="6418263" y="6219825"/>
          <p14:tracePt t="139004" x="6442075" y="6219825"/>
          <p14:tracePt t="139012" x="6457950" y="6219825"/>
          <p14:tracePt t="139022" x="6473825" y="6219825"/>
          <p14:tracePt t="139028" x="6489700" y="6219825"/>
          <p14:tracePt t="139036" x="6505575" y="6219825"/>
          <p14:tracePt t="139045" x="6521450" y="6219825"/>
          <p14:tracePt t="139053" x="6545263" y="6219825"/>
          <p14:tracePt t="139062" x="6569075" y="6219825"/>
          <p14:tracePt t="139068" x="6600825" y="6219825"/>
          <p14:tracePt t="139074" x="6640513" y="6219825"/>
          <p14:tracePt t="139082" x="6672263" y="6219825"/>
          <p14:tracePt t="139091" x="6711950" y="6219825"/>
          <p14:tracePt t="139098" x="6751638" y="6235700"/>
          <p14:tracePt t="139107" x="6800850" y="6235700"/>
          <p14:tracePt t="139114" x="6856413" y="6235700"/>
          <p14:tracePt t="139123" x="6896100" y="6243638"/>
          <p14:tracePt t="139130" x="6935788" y="6243638"/>
          <p14:tracePt t="139139" x="6967538" y="6243638"/>
          <p14:tracePt t="139146" x="6999288" y="6259513"/>
          <p14:tracePt t="139155" x="7023100" y="6259513"/>
          <p14:tracePt t="139160" x="7038975" y="6259513"/>
          <p14:tracePt t="139168" x="7046913" y="6259513"/>
          <p14:tracePt t="139177" x="7062788" y="6259513"/>
          <p14:tracePt t="139184" x="7078663" y="6259513"/>
          <p14:tracePt t="139192" x="7086600" y="6259513"/>
          <p14:tracePt t="139200" x="7102475" y="6259513"/>
          <p14:tracePt t="139208" x="7118350" y="6259513"/>
          <p14:tracePt t="139224" x="7135813" y="6259513"/>
          <p14:tracePt t="139232" x="7143750" y="6259513"/>
          <p14:tracePt t="139241" x="7151688" y="6259513"/>
          <p14:tracePt t="139249" x="7167563" y="6259513"/>
          <p14:tracePt t="139257" x="7183438" y="6267450"/>
          <p14:tracePt t="139275" x="7191375" y="6267450"/>
          <p14:tracePt t="139282" x="7207250" y="6267450"/>
          <p14:tracePt t="139300" x="7215188" y="6267450"/>
          <p14:tracePt t="139306" x="7223125" y="6267450"/>
          <p14:tracePt t="139314" x="7231063" y="6267450"/>
          <p14:tracePt t="139323" x="7239000" y="6267450"/>
          <p14:tracePt t="139331" x="7254875" y="6267450"/>
          <p14:tracePt t="139347" x="7262813" y="6267450"/>
          <p14:tracePt t="139519" x="7270750" y="6267450"/>
          <p14:tracePt t="139588" x="7278688" y="6267450"/>
          <p14:tracePt t="139597" x="7286625" y="6267450"/>
          <p14:tracePt t="139604" x="7294563" y="6267450"/>
          <p14:tracePt t="139621" x="7310438" y="6267450"/>
          <p14:tracePt t="139628" x="7326313" y="6267450"/>
          <p14:tracePt t="139636" x="7342188" y="6267450"/>
          <p14:tracePt t="139642" x="7358063" y="6267450"/>
          <p14:tracePt t="139650" x="7381875" y="6267450"/>
          <p14:tracePt t="139658" x="7389813" y="6267450"/>
          <p14:tracePt t="139666" x="7405688" y="6267450"/>
          <p14:tracePt t="139674" x="7421563" y="6267450"/>
          <p14:tracePt t="139682" x="7429500" y="6267450"/>
          <p14:tracePt t="139690" x="7445375" y="6267450"/>
          <p14:tracePt t="139699" x="7453313" y="6267450"/>
          <p14:tracePt t="139714" x="7461250" y="6267450"/>
          <p14:tracePt t="139722" x="7469188" y="6267450"/>
          <p14:tracePt t="139752" x="7477125" y="6267450"/>
          <p14:tracePt t="142770" x="7461250" y="6267450"/>
          <p14:tracePt t="142778" x="7429500" y="6267450"/>
          <p14:tracePt t="142786" x="7389813" y="6267450"/>
          <p14:tracePt t="142794" x="7350125" y="6267450"/>
          <p14:tracePt t="142800" x="7318375" y="6267450"/>
          <p14:tracePt t="142808" x="7294563" y="6267450"/>
          <p14:tracePt t="142816" x="7278688" y="6267450"/>
          <p14:tracePt t="142825" x="7262813" y="6275388"/>
          <p14:tracePt t="142832" x="7246938" y="6275388"/>
          <p14:tracePt t="142848" x="7231063" y="6275388"/>
          <p14:tracePt t="142857" x="7215188" y="6283325"/>
          <p14:tracePt t="142864" x="7199313" y="6299200"/>
          <p14:tracePt t="142872" x="7191375" y="6307138"/>
          <p14:tracePt t="142881" x="7175500" y="6307138"/>
          <p14:tracePt t="142889" x="7159625" y="6315075"/>
          <p14:tracePt t="142895" x="7151688" y="6315075"/>
          <p14:tracePt t="142902" x="7135813" y="6323013"/>
          <p14:tracePt t="142910" x="7126288" y="6323013"/>
          <p14:tracePt t="142918" x="7118350" y="6323013"/>
          <p14:tracePt t="143072" x="7110413" y="6323013"/>
          <p14:tracePt t="143098" x="7110413" y="6330950"/>
          <p14:tracePt t="144372" x="7143750" y="6299200"/>
          <p14:tracePt t="144380" x="7167563" y="6259513"/>
          <p14:tracePt t="144388" x="7191375" y="6235700"/>
          <p14:tracePt t="144396" x="7207250" y="6211888"/>
          <p14:tracePt t="144404" x="7231063" y="6196013"/>
          <p14:tracePt t="144412" x="7254875" y="6172200"/>
          <p14:tracePt t="144420" x="7278688" y="6140450"/>
          <p14:tracePt t="144428" x="7294563" y="6124575"/>
          <p14:tracePt t="144434" x="7310438" y="6108700"/>
          <p14:tracePt t="144442" x="7318375" y="6100763"/>
          <p14:tracePt t="144450" x="7334250" y="6092825"/>
          <p14:tracePt t="144458" x="7342188" y="6076950"/>
          <p14:tracePt t="144740" x="7350125" y="6069013"/>
          <p14:tracePt t="144748" x="7469188" y="5980113"/>
          <p14:tracePt t="144756" x="7637463" y="5868988"/>
          <p14:tracePt t="144764" x="7780338" y="5765800"/>
          <p14:tracePt t="144772" x="7932738" y="5637213"/>
          <p14:tracePt t="144780" x="8051800" y="5526088"/>
          <p14:tracePt t="144788" x="8178800" y="5414963"/>
          <p14:tracePt t="144796" x="8331200" y="5294313"/>
          <p14:tracePt t="144805" x="8497888" y="5167313"/>
          <p14:tracePt t="144810" x="8642350" y="5064125"/>
          <p14:tracePt t="144818" x="8816975" y="4927600"/>
          <p14:tracePt t="144826" x="9009063" y="4808538"/>
          <p14:tracePt t="144834" x="9112250" y="47450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/>
          </p:cNvSpPr>
          <p:nvPr/>
        </p:nvSpPr>
        <p:spPr bwMode="auto">
          <a:xfrm>
            <a:off x="2039938" y="5037138"/>
            <a:ext cx="51101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For scattering from plane (</a:t>
            </a:r>
            <a:r>
              <a:rPr lang="en-US" i="1">
                <a:latin typeface="Gill Sans" charset="0"/>
                <a:sym typeface="Gill Sans" charset="0"/>
              </a:rPr>
              <a:t>h k l</a:t>
            </a:r>
            <a:r>
              <a:rPr lang="en-US">
                <a:latin typeface="Gill Sans" charset="0"/>
                <a:sym typeface="Gill Sans" charset="0"/>
              </a:rPr>
              <a:t>) the diffraction vector:</a:t>
            </a:r>
            <a:r>
              <a:rPr lang="en-US" b="1">
                <a:latin typeface="Gill Sans" charset="0"/>
                <a:sym typeface="Gill Sans" charset="0"/>
              </a:rPr>
              <a:t> </a:t>
            </a:r>
            <a:br>
              <a:rPr lang="en-US" b="1">
                <a:latin typeface="Gill Sans" charset="0"/>
                <a:sym typeface="Gill Sans" charset="0"/>
              </a:rPr>
            </a:br>
            <a:r>
              <a:rPr lang="en-US" b="1">
                <a:latin typeface="Gill Sans" charset="0"/>
                <a:sym typeface="Gill Sans" charset="0"/>
              </a:rPr>
              <a:t>g</a:t>
            </a:r>
            <a:r>
              <a:rPr lang="en-US" i="1" baseline="-6000">
                <a:latin typeface="Gill Sans" charset="0"/>
                <a:sym typeface="Gill Sans" charset="0"/>
              </a:rPr>
              <a:t>hkl</a:t>
            </a:r>
            <a:r>
              <a:rPr lang="en-US">
                <a:latin typeface="Gill Sans" charset="0"/>
                <a:sym typeface="Gill Sans" charset="0"/>
              </a:rPr>
              <a:t> = </a:t>
            </a:r>
            <a:r>
              <a:rPr lang="en-US" i="1">
                <a:latin typeface="Gill Sans" charset="0"/>
                <a:sym typeface="Gill Sans" charset="0"/>
              </a:rPr>
              <a:t>h</a:t>
            </a:r>
            <a:r>
              <a:rPr lang="en-US" b="1">
                <a:latin typeface="Gill Sans" charset="0"/>
                <a:sym typeface="Gill Sans" charset="0"/>
              </a:rPr>
              <a:t>a</a:t>
            </a:r>
            <a:r>
              <a:rPr lang="en-US" sz="1700">
                <a:latin typeface="Gill Sans" charset="0"/>
                <a:sym typeface="Gill Sans" charset="0"/>
              </a:rPr>
              <a:t>*</a:t>
            </a:r>
            <a:r>
              <a:rPr lang="en-US">
                <a:latin typeface="Gill Sans" charset="0"/>
                <a:sym typeface="Gill Sans" charset="0"/>
              </a:rPr>
              <a:t> + </a:t>
            </a:r>
            <a:r>
              <a:rPr lang="en-US" i="1">
                <a:latin typeface="Gill Sans" charset="0"/>
                <a:sym typeface="Gill Sans" charset="0"/>
              </a:rPr>
              <a:t>k</a:t>
            </a:r>
            <a:r>
              <a:rPr lang="en-US" b="1">
                <a:latin typeface="Gill Sans" charset="0"/>
                <a:sym typeface="Gill Sans" charset="0"/>
              </a:rPr>
              <a:t>b</a:t>
            </a:r>
            <a:r>
              <a:rPr lang="en-US" sz="1700">
                <a:latin typeface="Gill Sans" charset="0"/>
                <a:sym typeface="Gill Sans" charset="0"/>
              </a:rPr>
              <a:t>*</a:t>
            </a:r>
            <a:r>
              <a:rPr lang="en-US">
                <a:latin typeface="Gill Sans" charset="0"/>
                <a:sym typeface="Gill Sans" charset="0"/>
              </a:rPr>
              <a:t> + </a:t>
            </a:r>
            <a:r>
              <a:rPr lang="en-US" i="1">
                <a:latin typeface="Gill Sans" charset="0"/>
                <a:sym typeface="Gill Sans" charset="0"/>
              </a:rPr>
              <a:t>l</a:t>
            </a:r>
            <a:r>
              <a:rPr lang="en-US" b="1">
                <a:latin typeface="Gill Sans" charset="0"/>
                <a:sym typeface="Gill Sans" charset="0"/>
              </a:rPr>
              <a:t>c</a:t>
            </a:r>
            <a:r>
              <a:rPr lang="en-US" sz="1700">
                <a:latin typeface="Gill Sans" charset="0"/>
                <a:sym typeface="Gill Sans" charset="0"/>
              </a:rPr>
              <a:t>*</a:t>
            </a:r>
          </a:p>
        </p:txBody>
      </p:sp>
      <p:grpSp>
        <p:nvGrpSpPr>
          <p:cNvPr id="191491" name="Group 3"/>
          <p:cNvGrpSpPr>
            <a:grpSpLocks/>
          </p:cNvGrpSpPr>
          <p:nvPr/>
        </p:nvGrpSpPr>
        <p:grpSpPr bwMode="auto">
          <a:xfrm>
            <a:off x="793750" y="2790825"/>
            <a:ext cx="3105150" cy="588963"/>
            <a:chOff x="0" y="0"/>
            <a:chExt cx="2782" cy="528"/>
          </a:xfrm>
        </p:grpSpPr>
        <p:sp>
          <p:nvSpPr>
            <p:cNvPr id="34839" name="Rectangle 4"/>
            <p:cNvSpPr>
              <a:spLocks/>
            </p:cNvSpPr>
            <p:nvPr/>
          </p:nvSpPr>
          <p:spPr bwMode="auto">
            <a:xfrm>
              <a:off x="1036" y="112"/>
              <a:ext cx="174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b="1">
                  <a:latin typeface="Gill Sans" charset="0"/>
                  <a:sym typeface="Gill Sans" charset="0"/>
                </a:rPr>
                <a:t>r</a:t>
              </a:r>
              <a:r>
                <a:rPr lang="en-US" baseline="-6000">
                  <a:latin typeface="Gill Sans" charset="0"/>
                  <a:sym typeface="Gill Sans" charset="0"/>
                </a:rPr>
                <a:t>n</a:t>
              </a:r>
              <a:r>
                <a:rPr lang="en-US">
                  <a:latin typeface="Gill Sans" charset="0"/>
                  <a:sym typeface="Gill Sans" charset="0"/>
                </a:rPr>
                <a:t> = </a:t>
              </a:r>
              <a:r>
                <a:rPr lang="en-US" i="1">
                  <a:latin typeface="Gill Sans" charset="0"/>
                  <a:sym typeface="Gill Sans" charset="0"/>
                </a:rPr>
                <a:t>n</a:t>
              </a:r>
              <a:r>
                <a:rPr lang="en-US" baseline="-6000">
                  <a:latin typeface="Gill Sans" charset="0"/>
                  <a:sym typeface="Gill Sans" charset="0"/>
                </a:rPr>
                <a:t>1</a:t>
              </a:r>
              <a:r>
                <a:rPr lang="en-US" b="1">
                  <a:latin typeface="Gill Sans" charset="0"/>
                  <a:sym typeface="Gill Sans" charset="0"/>
                </a:rPr>
                <a:t>a</a:t>
              </a:r>
              <a:r>
                <a:rPr lang="en-US">
                  <a:latin typeface="Gill Sans" charset="0"/>
                  <a:sym typeface="Gill Sans" charset="0"/>
                </a:rPr>
                <a:t> + </a:t>
              </a:r>
              <a:r>
                <a:rPr lang="en-US" i="1">
                  <a:latin typeface="Gill Sans" charset="0"/>
                  <a:sym typeface="Gill Sans" charset="0"/>
                </a:rPr>
                <a:t>n</a:t>
              </a:r>
              <a:r>
                <a:rPr lang="en-US" baseline="-6000">
                  <a:latin typeface="Gill Sans" charset="0"/>
                  <a:sym typeface="Gill Sans" charset="0"/>
                </a:rPr>
                <a:t>2</a:t>
              </a:r>
              <a:r>
                <a:rPr lang="en-US" b="1">
                  <a:latin typeface="Gill Sans" charset="0"/>
                  <a:sym typeface="Gill Sans" charset="0"/>
                </a:rPr>
                <a:t>b</a:t>
              </a:r>
              <a:r>
                <a:rPr lang="en-US">
                  <a:latin typeface="Gill Sans" charset="0"/>
                  <a:sym typeface="Gill Sans" charset="0"/>
                </a:rPr>
                <a:t> + </a:t>
              </a:r>
              <a:r>
                <a:rPr lang="en-US" i="1">
                  <a:latin typeface="Gill Sans" charset="0"/>
                  <a:sym typeface="Gill Sans" charset="0"/>
                </a:rPr>
                <a:t>n</a:t>
              </a:r>
              <a:r>
                <a:rPr lang="en-US" baseline="-6000">
                  <a:latin typeface="Gill Sans" charset="0"/>
                  <a:sym typeface="Gill Sans" charset="0"/>
                </a:rPr>
                <a:t>3</a:t>
              </a:r>
              <a:r>
                <a:rPr lang="en-US" b="1">
                  <a:latin typeface="Gill Sans" charset="0"/>
                  <a:sym typeface="Gill Sans" charset="0"/>
                </a:rPr>
                <a:t>c</a:t>
              </a:r>
            </a:p>
          </p:txBody>
        </p:sp>
        <p:sp>
          <p:nvSpPr>
            <p:cNvPr id="34840" name="Rectangle 5"/>
            <p:cNvSpPr>
              <a:spLocks/>
            </p:cNvSpPr>
            <p:nvPr/>
          </p:nvSpPr>
          <p:spPr bwMode="auto">
            <a:xfrm>
              <a:off x="0" y="0"/>
              <a:ext cx="1019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Real lattice</a:t>
              </a:r>
              <a:br>
                <a:rPr lang="en-US">
                  <a:latin typeface="Gill Sans" charset="0"/>
                  <a:sym typeface="Gill Sans" charset="0"/>
                </a:rPr>
              </a:br>
              <a:r>
                <a:rPr lang="en-US">
                  <a:latin typeface="Gill Sans" charset="0"/>
                  <a:sym typeface="Gill Sans" charset="0"/>
                </a:rPr>
                <a:t>vector:</a:t>
              </a:r>
            </a:p>
          </p:txBody>
        </p:sp>
      </p:grpSp>
      <p:sp>
        <p:nvSpPr>
          <p:cNvPr id="191494" name="Rectangle 6"/>
          <p:cNvSpPr>
            <a:spLocks/>
          </p:cNvSpPr>
          <p:nvPr/>
        </p:nvSpPr>
        <p:spPr bwMode="auto">
          <a:xfrm>
            <a:off x="152400" y="862013"/>
            <a:ext cx="88852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In diffraction we are working in “reciprocal space”; useful to transform the crystal lattice in to</a:t>
            </a:r>
            <a:br>
              <a:rPr lang="en-US" sz="1500">
                <a:latin typeface="Gill Sans" charset="0"/>
                <a:sym typeface="Gill Sans" charset="0"/>
              </a:rPr>
            </a:br>
            <a:r>
              <a:rPr lang="en-US" sz="1500">
                <a:latin typeface="Gill Sans" charset="0"/>
                <a:sym typeface="Gill Sans" charset="0"/>
              </a:rPr>
              <a:t>a “reciprocal lattice” that represents the crystal in reciprocal space:</a:t>
            </a:r>
          </a:p>
        </p:txBody>
      </p:sp>
      <p:grpSp>
        <p:nvGrpSpPr>
          <p:cNvPr id="191495" name="Group 7"/>
          <p:cNvGrpSpPr>
            <a:grpSpLocks/>
          </p:cNvGrpSpPr>
          <p:nvPr/>
        </p:nvGrpSpPr>
        <p:grpSpPr bwMode="auto">
          <a:xfrm>
            <a:off x="4637088" y="2790825"/>
            <a:ext cx="4119562" cy="588963"/>
            <a:chOff x="0" y="0"/>
            <a:chExt cx="3690" cy="528"/>
          </a:xfrm>
        </p:grpSpPr>
        <p:sp>
          <p:nvSpPr>
            <p:cNvPr id="34837" name="Rectangle 8"/>
            <p:cNvSpPr>
              <a:spLocks/>
            </p:cNvSpPr>
            <p:nvPr/>
          </p:nvSpPr>
          <p:spPr bwMode="auto">
            <a:xfrm>
              <a:off x="1527" y="112"/>
              <a:ext cx="216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b="1">
                  <a:latin typeface="Gill Sans" charset="0"/>
                  <a:sym typeface="Gill Sans" charset="0"/>
                </a:rPr>
                <a:t>r</a:t>
              </a:r>
              <a:r>
                <a:rPr lang="en-US" sz="1700">
                  <a:latin typeface="Gill Sans" charset="0"/>
                  <a:sym typeface="Gill Sans" charset="0"/>
                </a:rPr>
                <a:t>*</a:t>
              </a:r>
              <a:r>
                <a:rPr lang="en-US">
                  <a:latin typeface="Gill Sans" charset="0"/>
                  <a:sym typeface="Gill Sans" charset="0"/>
                </a:rPr>
                <a:t> = </a:t>
              </a:r>
              <a:r>
                <a:rPr lang="en-US" i="1">
                  <a:latin typeface="Gill Sans" charset="0"/>
                  <a:sym typeface="Gill Sans" charset="0"/>
                </a:rPr>
                <a:t>m</a:t>
              </a:r>
              <a:r>
                <a:rPr lang="en-US" baseline="-6000">
                  <a:latin typeface="Gill Sans" charset="0"/>
                  <a:sym typeface="Gill Sans" charset="0"/>
                </a:rPr>
                <a:t>1</a:t>
              </a:r>
              <a:r>
                <a:rPr lang="en-US" b="1">
                  <a:latin typeface="Gill Sans" charset="0"/>
                  <a:sym typeface="Gill Sans" charset="0"/>
                </a:rPr>
                <a:t>a</a:t>
              </a:r>
              <a:r>
                <a:rPr lang="en-US" sz="1700">
                  <a:latin typeface="Gill Sans" charset="0"/>
                  <a:sym typeface="Gill Sans" charset="0"/>
                </a:rPr>
                <a:t>*</a:t>
              </a:r>
              <a:r>
                <a:rPr lang="en-US">
                  <a:latin typeface="Gill Sans" charset="0"/>
                  <a:sym typeface="Gill Sans" charset="0"/>
                </a:rPr>
                <a:t> + </a:t>
              </a:r>
              <a:r>
                <a:rPr lang="en-US" i="1">
                  <a:latin typeface="Gill Sans" charset="0"/>
                  <a:sym typeface="Gill Sans" charset="0"/>
                </a:rPr>
                <a:t>m</a:t>
              </a:r>
              <a:r>
                <a:rPr lang="en-US" baseline="-6000">
                  <a:latin typeface="Gill Sans" charset="0"/>
                  <a:sym typeface="Gill Sans" charset="0"/>
                </a:rPr>
                <a:t>2</a:t>
              </a:r>
              <a:r>
                <a:rPr lang="en-US" b="1">
                  <a:latin typeface="Gill Sans" charset="0"/>
                  <a:sym typeface="Gill Sans" charset="0"/>
                </a:rPr>
                <a:t>b</a:t>
              </a:r>
              <a:r>
                <a:rPr lang="en-US" sz="1700">
                  <a:latin typeface="Gill Sans" charset="0"/>
                  <a:sym typeface="Gill Sans" charset="0"/>
                </a:rPr>
                <a:t>*</a:t>
              </a:r>
              <a:r>
                <a:rPr lang="en-US">
                  <a:latin typeface="Gill Sans" charset="0"/>
                  <a:sym typeface="Gill Sans" charset="0"/>
                </a:rPr>
                <a:t> + </a:t>
              </a:r>
              <a:r>
                <a:rPr lang="en-US" i="1">
                  <a:latin typeface="Gill Sans" charset="0"/>
                  <a:sym typeface="Gill Sans" charset="0"/>
                </a:rPr>
                <a:t>m</a:t>
              </a:r>
              <a:r>
                <a:rPr lang="en-US" baseline="-6000">
                  <a:latin typeface="Gill Sans" charset="0"/>
                  <a:sym typeface="Gill Sans" charset="0"/>
                </a:rPr>
                <a:t>3</a:t>
              </a:r>
              <a:r>
                <a:rPr lang="en-US" b="1">
                  <a:latin typeface="Gill Sans" charset="0"/>
                  <a:sym typeface="Gill Sans" charset="0"/>
                </a:rPr>
                <a:t>c</a:t>
              </a:r>
              <a:r>
                <a:rPr lang="en-US" sz="1700">
                  <a:latin typeface="Gill Sans" charset="0"/>
                  <a:sym typeface="Gill Sans" charset="0"/>
                </a:rPr>
                <a:t>*</a:t>
              </a:r>
            </a:p>
          </p:txBody>
        </p:sp>
        <p:sp>
          <p:nvSpPr>
            <p:cNvPr id="34838" name="Rectangle 9"/>
            <p:cNvSpPr>
              <a:spLocks/>
            </p:cNvSpPr>
            <p:nvPr/>
          </p:nvSpPr>
          <p:spPr bwMode="auto">
            <a:xfrm>
              <a:off x="0" y="0"/>
              <a:ext cx="1522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Reciprocal lattice</a:t>
              </a:r>
              <a:br>
                <a:rPr lang="en-US">
                  <a:latin typeface="Gill Sans" charset="0"/>
                  <a:sym typeface="Gill Sans" charset="0"/>
                </a:rPr>
              </a:br>
              <a:r>
                <a:rPr lang="en-US">
                  <a:latin typeface="Gill Sans" charset="0"/>
                  <a:sym typeface="Gill Sans" charset="0"/>
                </a:rPr>
                <a:t>vector:</a:t>
              </a:r>
            </a:p>
          </p:txBody>
        </p:sp>
      </p:grpSp>
      <p:grpSp>
        <p:nvGrpSpPr>
          <p:cNvPr id="191498" name="Group 10"/>
          <p:cNvGrpSpPr>
            <a:grpSpLocks/>
          </p:cNvGrpSpPr>
          <p:nvPr/>
        </p:nvGrpSpPr>
        <p:grpSpPr bwMode="auto">
          <a:xfrm>
            <a:off x="2826766" y="3313113"/>
            <a:ext cx="5221859" cy="1633537"/>
            <a:chOff x="254" y="0"/>
            <a:chExt cx="4677" cy="1464"/>
          </a:xfrm>
        </p:grpSpPr>
        <p:sp>
          <p:nvSpPr>
            <p:cNvPr id="34831" name="Rectangle 11"/>
            <p:cNvSpPr>
              <a:spLocks/>
            </p:cNvSpPr>
            <p:nvPr/>
          </p:nvSpPr>
          <p:spPr bwMode="auto">
            <a:xfrm>
              <a:off x="254" y="356"/>
              <a:ext cx="316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b="1" dirty="0">
                  <a:latin typeface="Gill Sans" charset="0"/>
                  <a:sym typeface="Gill Sans" charset="0"/>
                </a:rPr>
                <a:t>a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b</a:t>
              </a:r>
              <a:r>
                <a:rPr lang="en-US" sz="1700" dirty="0">
                  <a:latin typeface="Gill Sans" charset="0"/>
                  <a:sym typeface="Gill Sans" charset="0"/>
                </a:rPr>
                <a:t> = </a:t>
              </a:r>
              <a:r>
                <a:rPr lang="en-US" b="1" dirty="0">
                  <a:latin typeface="Gill Sans" charset="0"/>
                  <a:sym typeface="Gill Sans" charset="0"/>
                </a:rPr>
                <a:t>a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c</a:t>
              </a:r>
              <a:r>
                <a:rPr lang="en-US" dirty="0">
                  <a:latin typeface="Gill Sans" charset="0"/>
                  <a:sym typeface="Gill Sans" charset="0"/>
                </a:rPr>
                <a:t> = </a:t>
              </a:r>
              <a:r>
                <a:rPr lang="en-US" b="1" dirty="0">
                  <a:latin typeface="Gill Sans" charset="0"/>
                  <a:sym typeface="Gill Sans" charset="0"/>
                </a:rPr>
                <a:t>b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c </a:t>
              </a:r>
              <a:r>
                <a:rPr lang="en-US" dirty="0">
                  <a:latin typeface="Gill Sans" charset="0"/>
                  <a:sym typeface="Gill Sans" charset="0"/>
                </a:rPr>
                <a:t>=</a:t>
              </a:r>
              <a:r>
                <a:rPr lang="en-US" b="1" dirty="0">
                  <a:latin typeface="Gill Sans" charset="0"/>
                  <a:sym typeface="Gill Sans" charset="0"/>
                </a:rPr>
                <a:t> b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a </a:t>
              </a:r>
              <a:r>
                <a:rPr lang="en-US" dirty="0">
                  <a:latin typeface="Gill Sans" charset="0"/>
                  <a:sym typeface="Gill Sans" charset="0"/>
                </a:rPr>
                <a:t>=</a:t>
              </a:r>
              <a:r>
                <a:rPr lang="en-US" b="1" dirty="0">
                  <a:latin typeface="Gill Sans" charset="0"/>
                  <a:sym typeface="Gill Sans" charset="0"/>
                </a:rPr>
                <a:t> c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a </a:t>
              </a:r>
              <a:r>
                <a:rPr lang="en-US" dirty="0">
                  <a:latin typeface="Gill Sans" charset="0"/>
                  <a:sym typeface="Gill Sans" charset="0"/>
                </a:rPr>
                <a:t>= </a:t>
              </a:r>
              <a:r>
                <a:rPr lang="en-US" b="1" dirty="0">
                  <a:latin typeface="Gill Sans" charset="0"/>
                  <a:sym typeface="Gill Sans" charset="0"/>
                </a:rPr>
                <a:t>c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b </a:t>
              </a:r>
              <a:r>
                <a:rPr lang="en-US" dirty="0">
                  <a:latin typeface="Gill Sans" charset="0"/>
                  <a:sym typeface="Gill Sans" charset="0"/>
                </a:rPr>
                <a:t>= 0</a:t>
              </a:r>
            </a:p>
          </p:txBody>
        </p:sp>
        <p:sp>
          <p:nvSpPr>
            <p:cNvPr id="34832" name="Rectangle 12"/>
            <p:cNvSpPr>
              <a:spLocks/>
            </p:cNvSpPr>
            <p:nvPr/>
          </p:nvSpPr>
          <p:spPr bwMode="auto">
            <a:xfrm>
              <a:off x="1047" y="780"/>
              <a:ext cx="157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 b="1" dirty="0">
                  <a:latin typeface="Gill Sans" charset="0"/>
                  <a:sym typeface="Gill Sans" charset="0"/>
                </a:rPr>
                <a:t>a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a</a:t>
              </a:r>
              <a:r>
                <a:rPr lang="en-US" sz="1700" dirty="0">
                  <a:latin typeface="Gill Sans" charset="0"/>
                  <a:sym typeface="Gill Sans" charset="0"/>
                </a:rPr>
                <a:t> = </a:t>
              </a:r>
              <a:r>
                <a:rPr lang="en-US" b="1" dirty="0">
                  <a:latin typeface="Gill Sans" charset="0"/>
                  <a:sym typeface="Gill Sans" charset="0"/>
                </a:rPr>
                <a:t>b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b</a:t>
              </a:r>
              <a:r>
                <a:rPr lang="en-US" dirty="0">
                  <a:latin typeface="Gill Sans" charset="0"/>
                  <a:sym typeface="Gill Sans" charset="0"/>
                </a:rPr>
                <a:t> = </a:t>
              </a:r>
              <a:r>
                <a:rPr lang="en-US" b="1" dirty="0">
                  <a:latin typeface="Gill Sans" charset="0"/>
                  <a:sym typeface="Gill Sans" charset="0"/>
                </a:rPr>
                <a:t>c</a:t>
              </a:r>
              <a:r>
                <a:rPr lang="en-US" sz="1700" dirty="0">
                  <a:latin typeface="Gill Sans" charset="0"/>
                  <a:sym typeface="Gill Sans" charset="0"/>
                </a:rPr>
                <a:t>*</a:t>
              </a:r>
              <a:r>
                <a:rPr lang="en-US" b="1" dirty="0">
                  <a:latin typeface="Gill Sans" charset="0"/>
                  <a:sym typeface="Gill Sans" charset="0"/>
                </a:rPr>
                <a:t>c </a:t>
              </a:r>
              <a:r>
                <a:rPr lang="en-US" dirty="0">
                  <a:latin typeface="Gill Sans" charset="0"/>
                  <a:sym typeface="Gill Sans" charset="0"/>
                </a:rPr>
                <a:t>=</a:t>
              </a:r>
              <a:r>
                <a:rPr lang="en-US" b="1" dirty="0">
                  <a:latin typeface="Gill Sans" charset="0"/>
                  <a:sym typeface="Gill Sans" charset="0"/>
                </a:rPr>
                <a:t> 1</a:t>
              </a:r>
            </a:p>
          </p:txBody>
        </p:sp>
        <p:sp>
          <p:nvSpPr>
            <p:cNvPr id="34833" name="Rectangle 13"/>
            <p:cNvSpPr>
              <a:spLocks/>
            </p:cNvSpPr>
            <p:nvPr/>
          </p:nvSpPr>
          <p:spPr bwMode="auto">
            <a:xfrm>
              <a:off x="1074" y="1160"/>
              <a:ext cx="152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241300" algn="ctr" defTabSz="642938" eaLnBrk="1" hangingPunct="1"/>
              <a:r>
                <a:rPr lang="en-US" b="1">
                  <a:latin typeface="Gill Sans" charset="0"/>
                  <a:sym typeface="Gill Sans" charset="0"/>
                </a:rPr>
                <a:t>a</a:t>
              </a:r>
              <a:r>
                <a:rPr lang="en-US" sz="1700">
                  <a:latin typeface="Gill Sans" charset="0"/>
                  <a:sym typeface="Gill Sans" charset="0"/>
                </a:rPr>
                <a:t>*</a:t>
              </a:r>
              <a:r>
                <a:rPr lang="en-US">
                  <a:latin typeface="Gill Sans" charset="0"/>
                  <a:sym typeface="Gill Sans" charset="0"/>
                </a:rPr>
                <a:t> = (</a:t>
              </a:r>
              <a:r>
                <a:rPr lang="en-US" b="1">
                  <a:latin typeface="Gill Sans" charset="0"/>
                  <a:sym typeface="Gill Sans" charset="0"/>
                </a:rPr>
                <a:t>b</a:t>
              </a:r>
              <a:r>
                <a:rPr lang="en-US">
                  <a:latin typeface="Gill Sans" charset="0"/>
                  <a:sym typeface="Gill Sans" charset="0"/>
                </a:rPr>
                <a:t> ^ </a:t>
              </a:r>
              <a:r>
                <a:rPr lang="en-US" b="1">
                  <a:latin typeface="Gill Sans" charset="0"/>
                  <a:sym typeface="Gill Sans" charset="0"/>
                </a:rPr>
                <a:t>c</a:t>
              </a:r>
              <a:r>
                <a:rPr lang="en-US">
                  <a:latin typeface="Gill Sans" charset="0"/>
                  <a:sym typeface="Gill Sans" charset="0"/>
                </a:rPr>
                <a:t>)/</a:t>
              </a:r>
              <a:r>
                <a:rPr lang="en-US" i="1">
                  <a:latin typeface="Gill Sans" charset="0"/>
                  <a:sym typeface="Gill Sans" charset="0"/>
                </a:rPr>
                <a:t>V</a:t>
              </a:r>
              <a:r>
                <a:rPr lang="en-US" sz="1700" baseline="-6000">
                  <a:latin typeface="Gill Sans" charset="0"/>
                  <a:sym typeface="Gill Sans" charset="0"/>
                </a:rPr>
                <a:t>C</a:t>
              </a:r>
            </a:p>
          </p:txBody>
        </p:sp>
        <p:sp>
          <p:nvSpPr>
            <p:cNvPr id="34834" name="Rectangle 14"/>
            <p:cNvSpPr>
              <a:spLocks/>
            </p:cNvSpPr>
            <p:nvPr/>
          </p:nvSpPr>
          <p:spPr bwMode="auto">
            <a:xfrm>
              <a:off x="1500" y="0"/>
              <a:ext cx="62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where:</a:t>
              </a:r>
            </a:p>
          </p:txBody>
        </p:sp>
        <p:sp>
          <p:nvSpPr>
            <p:cNvPr id="34835" name="Rectangle 15"/>
            <p:cNvSpPr>
              <a:spLocks/>
            </p:cNvSpPr>
            <p:nvPr/>
          </p:nvSpPr>
          <p:spPr bwMode="auto">
            <a:xfrm>
              <a:off x="582" y="1160"/>
              <a:ext cx="303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i.e.</a:t>
              </a:r>
            </a:p>
          </p:txBody>
        </p:sp>
        <p:sp>
          <p:nvSpPr>
            <p:cNvPr id="34836" name="Rectangle 16"/>
            <p:cNvSpPr>
              <a:spLocks/>
            </p:cNvSpPr>
            <p:nvPr/>
          </p:nvSpPr>
          <p:spPr bwMode="auto">
            <a:xfrm>
              <a:off x="3032" y="1156"/>
              <a:ext cx="1899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 </a:t>
              </a:r>
              <a:r>
                <a:rPr lang="en-US" i="1">
                  <a:latin typeface="Gill Sans" charset="0"/>
                  <a:sym typeface="Gill Sans" charset="0"/>
                </a:rPr>
                <a:t>V</a:t>
              </a:r>
              <a:r>
                <a:rPr lang="en-US" baseline="-6000">
                  <a:latin typeface="Gill Sans" charset="0"/>
                  <a:sym typeface="Gill Sans" charset="0"/>
                </a:rPr>
                <a:t>C</a:t>
              </a:r>
              <a:r>
                <a:rPr lang="en-US">
                  <a:latin typeface="Gill Sans" charset="0"/>
                  <a:sym typeface="Gill Sans" charset="0"/>
                </a:rPr>
                <a:t>: volume of unit cell</a:t>
              </a:r>
            </a:p>
          </p:txBody>
        </p:sp>
      </p:grpSp>
      <p:pic>
        <p:nvPicPr>
          <p:cNvPr id="19150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554163"/>
            <a:ext cx="337661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660525"/>
            <a:ext cx="31146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7" name="Line 19"/>
          <p:cNvSpPr>
            <a:spLocks noChangeShapeType="1"/>
          </p:cNvSpPr>
          <p:nvPr/>
        </p:nvSpPr>
        <p:spPr bwMode="auto">
          <a:xfrm flipH="1">
            <a:off x="4224338" y="2116138"/>
            <a:ext cx="892175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91508" name="Group 20"/>
          <p:cNvGrpSpPr>
            <a:grpSpLocks/>
          </p:cNvGrpSpPr>
          <p:nvPr/>
        </p:nvGrpSpPr>
        <p:grpSpPr bwMode="auto">
          <a:xfrm>
            <a:off x="3106738" y="5562600"/>
            <a:ext cx="2822575" cy="571500"/>
            <a:chOff x="0" y="0"/>
            <a:chExt cx="2528" cy="512"/>
          </a:xfrm>
        </p:grpSpPr>
        <p:sp>
          <p:nvSpPr>
            <p:cNvPr id="34829" name="Rectangle 21"/>
            <p:cNvSpPr>
              <a:spLocks/>
            </p:cNvSpPr>
            <p:nvPr/>
          </p:nvSpPr>
          <p:spPr bwMode="auto">
            <a:xfrm>
              <a:off x="0" y="104"/>
              <a:ext cx="117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Plane spacing:</a:t>
              </a:r>
            </a:p>
          </p:txBody>
        </p:sp>
        <p:pic>
          <p:nvPicPr>
            <p:cNvPr id="34830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" y="0"/>
              <a:ext cx="114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7" name="Rectangle 23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The reciprocal lattice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37B8FF-FFFD-4B4C-8BB1-420FFC605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0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1490" grpId="0" autoUpdateAnimBg="0"/>
      <p:bldP spid="191494" grpId="0" autoUpdateAnimBg="0"/>
      <p:bldP spid="191507" grpId="0" animBg="1"/>
    </p:bldLst>
  </p:timing>
  <p:extLst>
    <p:ext uri="{3A86A75C-4F4B-4683-9AE1-C65F6400EC91}">
      <p14:laserTraceLst xmlns:p14="http://schemas.microsoft.com/office/powerpoint/2010/main">
        <p14:tracePtLst>
          <p14:tracePt t="19485" x="2455863" y="3317875"/>
          <p14:tracePt t="19493" x="2392363" y="3333750"/>
          <p14:tracePt t="19502" x="2335213" y="3349625"/>
          <p14:tracePt t="19509" x="2319338" y="3341688"/>
          <p14:tracePt t="19517" x="2303463" y="3325813"/>
          <p14:tracePt t="19525" x="2303463" y="3309938"/>
          <p14:tracePt t="19534" x="2295525" y="3302000"/>
          <p14:tracePt t="19556" x="2295525" y="3286125"/>
          <p14:tracePt t="19564" x="2295525" y="3278188"/>
          <p14:tracePt t="19571" x="2295525" y="3270250"/>
          <p14:tracePt t="19580" x="2311400" y="3252788"/>
          <p14:tracePt t="19587" x="2319338" y="3228975"/>
          <p14:tracePt t="19600" x="2343150" y="3205163"/>
          <p14:tracePt t="19609" x="2359025" y="3189288"/>
          <p14:tracePt t="19616" x="2374900" y="3165475"/>
          <p14:tracePt t="19624" x="2392363" y="3157538"/>
          <p14:tracePt t="19632" x="2408238" y="3133725"/>
          <p14:tracePt t="19638" x="2424113" y="3101975"/>
          <p14:tracePt t="19646" x="2463800" y="3062288"/>
          <p14:tracePt t="19654" x="2479675" y="3030538"/>
          <p14:tracePt t="19661" x="2503488" y="2967038"/>
          <p14:tracePt t="19670" x="2551113" y="2909888"/>
          <p14:tracePt t="19677" x="2590800" y="2830513"/>
          <p14:tracePt t="19686" x="2646363" y="2743200"/>
          <p14:tracePt t="19693" x="2709863" y="2655888"/>
          <p14:tracePt t="19701" x="2767013" y="2566988"/>
          <p14:tracePt t="19710" x="2806700" y="2495550"/>
          <p14:tracePt t="19718" x="2838450" y="2408238"/>
          <p14:tracePt t="19726" x="2870200" y="2336800"/>
          <p14:tracePt t="19732" x="2894013" y="2281238"/>
          <p14:tracePt t="19739" x="2909888" y="2208213"/>
          <p14:tracePt t="19747" x="2933700" y="2144713"/>
          <p14:tracePt t="19756" x="2949575" y="2097088"/>
          <p14:tracePt t="19764" x="2949575" y="2073275"/>
          <p14:tracePt t="19772" x="2949575" y="2057400"/>
          <p14:tracePt t="19780" x="2941638" y="2041525"/>
          <p14:tracePt t="19788" x="2925763" y="2033588"/>
          <p14:tracePt t="19796" x="2917825" y="2033588"/>
          <p14:tracePt t="19803" x="2901950" y="2025650"/>
          <p14:tracePt t="19811" x="2886075" y="2025650"/>
          <p14:tracePt t="19818" x="2870200" y="2025650"/>
          <p14:tracePt t="19826" x="2854325" y="2017713"/>
          <p14:tracePt t="19834" x="2830513" y="2001838"/>
          <p14:tracePt t="19842" x="2798763" y="1985963"/>
          <p14:tracePt t="19849" x="2782888" y="1970088"/>
          <p14:tracePt t="19860" x="2751138" y="1954213"/>
          <p14:tracePt t="19865" x="2725738" y="1938338"/>
          <p14:tracePt t="19874" x="2701925" y="1938338"/>
          <p14:tracePt t="19881" x="2686050" y="1938338"/>
          <p14:tracePt t="19890" x="2662238" y="1938338"/>
          <p14:tracePt t="19911" x="2622550" y="1954213"/>
          <p14:tracePt t="19913" x="2598738" y="1978025"/>
          <p14:tracePt t="19919" x="2566988" y="2001838"/>
          <p14:tracePt t="19927" x="2527300" y="2065338"/>
          <p14:tracePt t="19935" x="2463800" y="2128838"/>
          <p14:tracePt t="19943" x="2424113" y="2184400"/>
          <p14:tracePt t="19951" x="2374900" y="2249488"/>
          <p14:tracePt t="19959" x="2351088" y="2312988"/>
          <p14:tracePt t="19967" x="2319338" y="2384425"/>
          <p14:tracePt t="19976" x="2295525" y="2439988"/>
          <p14:tracePt t="19984" x="2279650" y="2495550"/>
          <p14:tracePt t="19991" x="2255838" y="2559050"/>
          <p14:tracePt t="19999" x="2239963" y="2616200"/>
          <p14:tracePt t="20005" x="2232025" y="2671763"/>
          <p14:tracePt t="20013" x="2224088" y="2719388"/>
          <p14:tracePt t="20022" x="2224088" y="2751138"/>
          <p14:tracePt t="20030" x="2224088" y="2782888"/>
          <p14:tracePt t="20038" x="2232025" y="2798763"/>
          <p14:tracePt t="20046" x="2232025" y="2814638"/>
          <p14:tracePt t="20054" x="2239963" y="2822575"/>
          <p14:tracePt t="20062" x="2247900" y="2830513"/>
          <p14:tracePt t="20070" x="2255838" y="2830513"/>
          <p14:tracePt t="20102" x="2263775" y="2830513"/>
          <p14:tracePt t="20406" x="2255838" y="2806700"/>
          <p14:tracePt t="20414" x="2208213" y="2719388"/>
          <p14:tracePt t="20421" x="2144713" y="2608263"/>
          <p14:tracePt t="20430" x="2073275" y="2503488"/>
          <p14:tracePt t="20437" x="2017713" y="2416175"/>
          <p14:tracePt t="20445" x="1952625" y="2344738"/>
          <p14:tracePt t="20454" x="1912938" y="2281238"/>
          <p14:tracePt t="20461" x="1881188" y="2208213"/>
          <p14:tracePt t="20470" x="1833563" y="2144713"/>
          <p14:tracePt t="20478" x="1778000" y="2081213"/>
          <p14:tracePt t="20483" x="1730375" y="2033588"/>
          <p14:tracePt t="20491" x="1682750" y="2017713"/>
          <p14:tracePt t="20499" x="1633538" y="1993900"/>
          <p14:tracePt t="20507" x="1585913" y="1978025"/>
          <p14:tracePt t="20515" x="1546225" y="1970088"/>
          <p14:tracePt t="20524" x="1506538" y="1970088"/>
          <p14:tracePt t="20531" x="1474788" y="1970088"/>
          <p14:tracePt t="20539" x="1443038" y="1970088"/>
          <p14:tracePt t="20548" x="1427163" y="1970088"/>
          <p14:tracePt t="20555" x="1403350" y="1985963"/>
          <p14:tracePt t="20563" x="1379538" y="2001838"/>
          <p14:tracePt t="20572" x="1363663" y="2017713"/>
          <p14:tracePt t="20580" x="1339850" y="2033588"/>
          <p14:tracePt t="20585" x="1323975" y="2041525"/>
          <p14:tracePt t="20594" x="1308100" y="2057400"/>
          <p14:tracePt t="20602" x="1292225" y="2073275"/>
          <p14:tracePt t="20610" x="1274763" y="2089150"/>
          <p14:tracePt t="20617" x="1266825" y="2105025"/>
          <p14:tracePt t="20626" x="1250950" y="2128838"/>
          <p14:tracePt t="20633" x="1235075" y="2144713"/>
          <p14:tracePt t="20641" x="1219200" y="2192338"/>
          <p14:tracePt t="20650" x="1195388" y="2224088"/>
          <p14:tracePt t="20658" x="1187450" y="2281238"/>
          <p14:tracePt t="20666" x="1187450" y="2336800"/>
          <p14:tracePt t="20671" x="1187450" y="2392363"/>
          <p14:tracePt t="20680" x="1187450" y="2447925"/>
          <p14:tracePt t="20687" x="1211263" y="2495550"/>
          <p14:tracePt t="20695" x="1227138" y="2543175"/>
          <p14:tracePt t="20703" x="1258888" y="2592388"/>
          <p14:tracePt t="20712" x="1292225" y="2616200"/>
          <p14:tracePt t="20720" x="1339850" y="2632075"/>
          <p14:tracePt t="20727" x="1395413" y="2647950"/>
          <p14:tracePt t="20736" x="1450975" y="2647950"/>
          <p14:tracePt t="20743" x="1506538" y="2640013"/>
          <p14:tracePt t="20751" x="1570038" y="2624138"/>
          <p14:tracePt t="20760" x="1625600" y="2608263"/>
          <p14:tracePt t="20767" x="1690688" y="2576513"/>
          <p14:tracePt t="20774" x="1746250" y="2535238"/>
          <p14:tracePt t="20781" x="1793875" y="2503488"/>
          <p14:tracePt t="20790" x="1857375" y="2463800"/>
          <p14:tracePt t="20798" x="1889125" y="2439988"/>
          <p14:tracePt t="20806" x="1912938" y="2424113"/>
          <p14:tracePt t="20813" x="1920875" y="2408238"/>
          <p14:tracePt t="20822" x="1928813" y="2392363"/>
          <p14:tracePt t="20829" x="1936750" y="2384425"/>
          <p14:tracePt t="20837" x="1944688" y="2376488"/>
          <p14:tracePt t="20845" x="1944688" y="2368550"/>
          <p14:tracePt t="20854" x="1944688" y="2360613"/>
          <p14:tracePt t="20873" x="1944688" y="2352675"/>
          <p14:tracePt t="20887" x="1936750" y="2352675"/>
          <p14:tracePt t="20908" x="1912938" y="2352675"/>
          <p14:tracePt t="20912" x="1897063" y="2368550"/>
          <p14:tracePt t="20920" x="1881188" y="2376488"/>
          <p14:tracePt t="20928" x="1865313" y="2376488"/>
          <p14:tracePt t="20936" x="1857375" y="2384425"/>
          <p14:tracePt t="20943" x="1849438" y="2392363"/>
          <p14:tracePt t="20952" x="1841500" y="2392363"/>
          <p14:tracePt t="20998" x="1841500" y="2400300"/>
          <p14:tracePt t="21033" x="1849438" y="2400300"/>
          <p14:tracePt t="21340" x="1849438" y="2376488"/>
          <p14:tracePt t="21348" x="1809750" y="2265363"/>
          <p14:tracePt t="21356" x="1754188" y="2120900"/>
          <p14:tracePt t="21362" x="1674813" y="1962150"/>
          <p14:tracePt t="21370" x="1609725" y="1865313"/>
          <p14:tracePt t="21378" x="1538288" y="1778000"/>
          <p14:tracePt t="21386" x="1474788" y="1690688"/>
          <p14:tracePt t="21394" x="1411288" y="1595438"/>
          <p14:tracePt t="21402" x="1355725" y="1522413"/>
          <p14:tracePt t="21409" x="1292225" y="1458913"/>
          <p14:tracePt t="21418" x="1235075" y="1395413"/>
          <p14:tracePt t="21426" x="1179513" y="1347788"/>
          <p14:tracePt t="21434" x="1131888" y="1323975"/>
          <p14:tracePt t="21441" x="1108075" y="1316038"/>
          <p14:tracePt t="21450" x="1084263" y="1308100"/>
          <p14:tracePt t="21456" x="1068388" y="1308100"/>
          <p14:tracePt t="21472" x="1060450" y="1308100"/>
          <p14:tracePt t="21480" x="1044575" y="1308100"/>
          <p14:tracePt t="21487" x="1036638" y="1323975"/>
          <p14:tracePt t="21496" x="1004888" y="1355725"/>
          <p14:tracePt t="21503" x="957263" y="1419225"/>
          <p14:tracePt t="21512" x="892175" y="1498600"/>
          <p14:tracePt t="21520" x="820738" y="1611313"/>
          <p14:tracePt t="21528" x="757238" y="1722438"/>
          <p14:tracePt t="21536" x="685800" y="1825625"/>
          <p14:tracePt t="21544" x="638175" y="1938338"/>
          <p14:tracePt t="21549" x="606425" y="2033588"/>
          <p14:tracePt t="21557" x="574675" y="2144713"/>
          <p14:tracePt t="21565" x="550863" y="2233613"/>
          <p14:tracePt t="21574" x="541338" y="2312988"/>
          <p14:tracePt t="21581" x="541338" y="2400300"/>
          <p14:tracePt t="21590" x="541338" y="2479675"/>
          <p14:tracePt t="21598" x="566738" y="2566988"/>
          <p14:tracePt t="21605" x="590550" y="2640013"/>
          <p14:tracePt t="21613" x="630238" y="2695575"/>
          <p14:tracePt t="21621" x="677863" y="2735263"/>
          <p14:tracePt t="21629" x="741363" y="2767013"/>
          <p14:tracePt t="21635" x="796925" y="2790825"/>
          <p14:tracePt t="21645" x="868363" y="2798763"/>
          <p14:tracePt t="21651" x="965200" y="2798763"/>
          <p14:tracePt t="21659" x="1068388" y="2798763"/>
          <p14:tracePt t="21668" x="1179513" y="2782888"/>
          <p14:tracePt t="21675" x="1323975" y="2735263"/>
          <p14:tracePt t="21684" x="1450975" y="2679700"/>
          <p14:tracePt t="21691" x="1609725" y="2616200"/>
          <p14:tracePt t="21699" x="1762125" y="2551113"/>
          <p14:tracePt t="21707" x="1920875" y="2471738"/>
          <p14:tracePt t="21716" x="2049463" y="2400300"/>
          <p14:tracePt t="21723" x="2168525" y="2336800"/>
          <p14:tracePt t="21731" x="2263775" y="2265363"/>
          <p14:tracePt t="21738" x="2351088" y="2200275"/>
          <p14:tracePt t="21746" x="2447925" y="2136775"/>
          <p14:tracePt t="21753" x="2511425" y="2073275"/>
          <p14:tracePt t="21761" x="2551113" y="2009775"/>
          <p14:tracePt t="21771" x="2566988" y="1962150"/>
          <p14:tracePt t="21777" x="2582863" y="1930400"/>
          <p14:tracePt t="21785" x="2582863" y="1914525"/>
          <p14:tracePt t="21793" x="2582863" y="1906588"/>
          <p14:tracePt t="21802" x="2582863" y="1898650"/>
          <p14:tracePt t="21810" x="2582863" y="1890713"/>
          <p14:tracePt t="21821" x="2582863" y="1881188"/>
          <p14:tracePt t="22292" x="2574925" y="1881188"/>
          <p14:tracePt t="22304" x="2566988" y="1881188"/>
          <p14:tracePt t="22312" x="2503488" y="1881188"/>
          <p14:tracePt t="22319" x="2424113" y="1881188"/>
          <p14:tracePt t="22325" x="2351088" y="1881188"/>
          <p14:tracePt t="22334" x="2295525" y="1890713"/>
          <p14:tracePt t="22341" x="2255838" y="1890713"/>
          <p14:tracePt t="22349" x="2208213" y="1890713"/>
          <p14:tracePt t="22358" x="2152650" y="1865313"/>
          <p14:tracePt t="22366" x="2097088" y="1849438"/>
          <p14:tracePt t="22373" x="2025650" y="1833563"/>
          <p14:tracePt t="22381" x="1936750" y="1833563"/>
          <p14:tracePt t="22390" x="1857375" y="1833563"/>
          <p14:tracePt t="22397" x="1778000" y="1841500"/>
          <p14:tracePt t="22406" x="1714500" y="1857375"/>
          <p14:tracePt t="22414" x="1658938" y="1881188"/>
          <p14:tracePt t="22419" x="1609725" y="1898650"/>
          <p14:tracePt t="22427" x="1577975" y="1914525"/>
          <p14:tracePt t="22435" x="1546225" y="1930400"/>
          <p14:tracePt t="22443" x="1530350" y="1946275"/>
          <p14:tracePt t="22452" x="1506538" y="1978025"/>
          <p14:tracePt t="22459" x="1490663" y="2009775"/>
          <p14:tracePt t="22468" x="1466850" y="2073275"/>
          <p14:tracePt t="22475" x="1450975" y="2128838"/>
          <p14:tracePt t="22485" x="1435100" y="2216150"/>
          <p14:tracePt t="22491" x="1419225" y="2297113"/>
          <p14:tracePt t="22499" x="1419225" y="2384425"/>
          <p14:tracePt t="22508" x="1419225" y="2463800"/>
          <p14:tracePt t="22515" x="1443038" y="2551113"/>
          <p14:tracePt t="22521" x="1466850" y="2608263"/>
          <p14:tracePt t="22530" x="1514475" y="2671763"/>
          <p14:tracePt t="22538" x="1554163" y="2735263"/>
          <p14:tracePt t="22546" x="1601788" y="2767013"/>
          <p14:tracePt t="22554" x="1651000" y="2790825"/>
          <p14:tracePt t="22562" x="1674813" y="2806700"/>
          <p14:tracePt t="22570" x="1682750" y="2806700"/>
          <p14:tracePt t="22577" x="1698625" y="2806700"/>
          <p14:tracePt t="22585" x="1706563" y="2798763"/>
          <p14:tracePt t="22593" x="1722438" y="2782888"/>
          <p14:tracePt t="22602" x="1730375" y="2767013"/>
          <p14:tracePt t="22609" x="1746250" y="2751138"/>
          <p14:tracePt t="22617" x="1754188" y="2743200"/>
          <p14:tracePt t="22626" x="1762125" y="2727325"/>
          <p14:tracePt t="22634" x="1770063" y="2711450"/>
          <p14:tracePt t="22642" x="1778000" y="2703513"/>
          <p14:tracePt t="22657" x="1778000" y="2695575"/>
          <p14:tracePt t="22663" x="1778000" y="2687638"/>
          <p14:tracePt t="22684" x="1785938" y="2687638"/>
          <p14:tracePt t="22781" x="1785938" y="2679700"/>
          <p14:tracePt t="23014" x="1785938" y="2671763"/>
          <p14:tracePt t="23075" x="1785938" y="2663825"/>
          <p14:tracePt t="23087" x="1778000" y="2655888"/>
          <p14:tracePt t="23095" x="1722438" y="2608263"/>
          <p14:tracePt t="23103" x="1666875" y="2566988"/>
          <p14:tracePt t="23111" x="1601788" y="2511425"/>
          <p14:tracePt t="23119" x="1522413" y="2463800"/>
          <p14:tracePt t="23125" x="1466850" y="2408238"/>
          <p14:tracePt t="23134" x="1419225" y="2392363"/>
          <p14:tracePt t="23141" x="1371600" y="2360613"/>
          <p14:tracePt t="23149" x="1339850" y="2344738"/>
          <p14:tracePt t="23157" x="1316038" y="2336800"/>
          <p14:tracePt t="23165" x="1300163" y="2336800"/>
          <p14:tracePt t="23174" x="1292225" y="2336800"/>
          <p14:tracePt t="23181" x="1274763" y="2344738"/>
          <p14:tracePt t="23189" x="1258888" y="2360613"/>
          <p14:tracePt t="23197" x="1243013" y="2384425"/>
          <p14:tracePt t="23206" x="1227138" y="2400300"/>
          <p14:tracePt t="23213" x="1219200" y="2447925"/>
          <p14:tracePt t="23221" x="1211263" y="2487613"/>
          <p14:tracePt t="23228" x="1211263" y="2543175"/>
          <p14:tracePt t="23236" x="1219200" y="2608263"/>
          <p14:tracePt t="23243" x="1243013" y="2647950"/>
          <p14:tracePt t="23251" x="1258888" y="2671763"/>
          <p14:tracePt t="23259" x="1266825" y="2687638"/>
          <p14:tracePt t="23267" x="1308100" y="2703513"/>
          <p14:tracePt t="23275" x="1339850" y="2719388"/>
          <p14:tracePt t="23283" x="1371600" y="2719388"/>
          <p14:tracePt t="23291" x="1395413" y="2719388"/>
          <p14:tracePt t="23299" x="1419225" y="2711450"/>
          <p14:tracePt t="23307" x="1435100" y="2703513"/>
          <p14:tracePt t="23316" x="1458913" y="2695575"/>
          <p14:tracePt t="23321" x="1474788" y="2679700"/>
          <p14:tracePt t="23330" x="1490663" y="2671763"/>
          <p14:tracePt t="23337" x="1490663" y="2655888"/>
          <p14:tracePt t="23345" x="1498600" y="2655888"/>
          <p14:tracePt t="23353" x="1498600" y="2647950"/>
          <p14:tracePt t="23406" x="1498600" y="2640013"/>
          <p14:tracePt t="23430" x="1490663" y="2640013"/>
          <p14:tracePt t="23435" x="1474788" y="2640013"/>
          <p14:tracePt t="23444" x="1466850" y="2640013"/>
          <p14:tracePt t="23451" x="1443038" y="2640013"/>
          <p14:tracePt t="23460" x="1427163" y="2632075"/>
          <p14:tracePt t="23468" x="1411288" y="2632075"/>
          <p14:tracePt t="23476" x="1403350" y="2624138"/>
          <p14:tracePt t="23483" x="1379538" y="2616200"/>
          <p14:tracePt t="23491" x="1355725" y="2608263"/>
          <p14:tracePt t="23499" x="1316038" y="2600325"/>
          <p14:tracePt t="23507" x="1292225" y="2592388"/>
          <p14:tracePt t="23515" x="1266825" y="2592388"/>
          <p14:tracePt t="23523" x="1250950" y="2584450"/>
          <p14:tracePt t="23530" x="1243013" y="2584450"/>
          <p14:tracePt t="23538" x="1235075" y="2584450"/>
          <p14:tracePt t="23545" x="1227138" y="2584450"/>
          <p14:tracePt t="23725" x="1235075" y="2584450"/>
          <p14:tracePt t="23733" x="1243013" y="2584450"/>
          <p14:tracePt t="23742" x="1258888" y="2584450"/>
          <p14:tracePt t="23749" x="1284288" y="2584450"/>
          <p14:tracePt t="23757" x="1308100" y="2584450"/>
          <p14:tracePt t="23765" x="1355725" y="2576513"/>
          <p14:tracePt t="23774" x="1411288" y="2566988"/>
          <p14:tracePt t="23781" x="1482725" y="2559050"/>
          <p14:tracePt t="23789" x="1570038" y="2535238"/>
          <p14:tracePt t="23797" x="1651000" y="2527300"/>
          <p14:tracePt t="23806" x="1738313" y="2503488"/>
          <p14:tracePt t="23811" x="1825625" y="2479675"/>
          <p14:tracePt t="23819" x="1920875" y="2463800"/>
          <p14:tracePt t="23827" x="2000250" y="2439988"/>
          <p14:tracePt t="23835" x="2089150" y="2416175"/>
          <p14:tracePt t="23843" x="2160588" y="2400300"/>
          <p14:tracePt t="23851" x="2247900" y="2376488"/>
          <p14:tracePt t="23859" x="2303463" y="2360613"/>
          <p14:tracePt t="23867" x="2374900" y="2344738"/>
          <p14:tracePt t="23875" x="2455863" y="2328863"/>
          <p14:tracePt t="23891" x="2630488" y="2281238"/>
          <p14:tracePt t="23899" x="2709863" y="2265363"/>
          <p14:tracePt t="23906" x="2782888" y="2241550"/>
          <p14:tracePt t="23913" x="2854325" y="2224088"/>
          <p14:tracePt t="23921" x="2925763" y="2208213"/>
          <p14:tracePt t="23929" x="3013075" y="2192338"/>
          <p14:tracePt t="23937" x="3068638" y="2168525"/>
          <p14:tracePt t="23945" x="3125788" y="2152650"/>
          <p14:tracePt t="23953" x="3189288" y="2128838"/>
          <p14:tracePt t="23961" x="3228975" y="2120900"/>
          <p14:tracePt t="23969" x="3292475" y="2105025"/>
          <p14:tracePt t="23977" x="3324225" y="2097088"/>
          <p14:tracePt t="23985" x="3363913" y="2089150"/>
          <p14:tracePt t="23993" x="3395663" y="2081213"/>
          <p14:tracePt t="23999" x="3427413" y="2073275"/>
          <p14:tracePt t="24007" x="3459163" y="2057400"/>
          <p14:tracePt t="24015" x="3476625" y="2049463"/>
          <p14:tracePt t="24023" x="3508375" y="2041525"/>
          <p14:tracePt t="24031" x="3532188" y="2041525"/>
          <p14:tracePt t="24039" x="3556000" y="2033588"/>
          <p14:tracePt t="24047" x="3563938" y="2025650"/>
          <p14:tracePt t="24056" x="3611563" y="2017713"/>
          <p14:tracePt t="24063" x="3643313" y="2009775"/>
          <p14:tracePt t="24071" x="3683000" y="2009775"/>
          <p14:tracePt t="24079" x="3722688" y="2001838"/>
          <p14:tracePt t="24085" x="3770313" y="1993900"/>
          <p14:tracePt t="24093" x="3810000" y="1985963"/>
          <p14:tracePt t="24101" x="3859213" y="1970088"/>
          <p14:tracePt t="24109" x="3890963" y="1970088"/>
          <p14:tracePt t="24117" x="3930650" y="1962150"/>
          <p14:tracePt t="24125" x="3962400" y="1954213"/>
          <p14:tracePt t="24133" x="3994150" y="1954213"/>
          <p14:tracePt t="24141" x="4025900" y="1954213"/>
          <p14:tracePt t="24150" x="4033838" y="1954213"/>
          <p14:tracePt t="24157" x="4049713" y="1954213"/>
          <p14:tracePt t="24165" x="4057650" y="1954213"/>
          <p14:tracePt t="24289" x="4041775" y="1954213"/>
          <p14:tracePt t="24298" x="4033838" y="1954213"/>
          <p14:tracePt t="24309" x="4017963" y="1970088"/>
          <p14:tracePt t="24318" x="4002088" y="1985963"/>
          <p14:tracePt t="24326" x="3978275" y="2001838"/>
          <p14:tracePt t="24333" x="3954463" y="2017713"/>
          <p14:tracePt t="24341" x="3922713" y="2033588"/>
          <p14:tracePt t="24350" x="3890963" y="2057400"/>
          <p14:tracePt t="24357" x="3859213" y="2081213"/>
          <p14:tracePt t="24365" x="3817938" y="2097088"/>
          <p14:tracePt t="24373" x="3794125" y="2120900"/>
          <p14:tracePt t="24380" x="3762375" y="2152650"/>
          <p14:tracePt t="24387" x="3722688" y="2192338"/>
          <p14:tracePt t="24396" x="3659188" y="2241550"/>
          <p14:tracePt t="24404" x="3627438" y="2281238"/>
          <p14:tracePt t="24412" x="3571875" y="2344738"/>
          <p14:tracePt t="24419" x="3524250" y="2384425"/>
          <p14:tracePt t="24427" x="3467100" y="2447925"/>
          <p14:tracePt t="24435" x="3403600" y="2511425"/>
          <p14:tracePt t="24443" x="3348038" y="2576513"/>
          <p14:tracePt t="24451" x="3292475" y="2632075"/>
          <p14:tracePt t="24459" x="3244850" y="2687638"/>
          <p14:tracePt t="24465" x="3205163" y="2719388"/>
          <p14:tracePt t="24474" x="3165475" y="2759075"/>
          <p14:tracePt t="24481" x="3149600" y="2774950"/>
          <p14:tracePt t="24489" x="3133725" y="2782888"/>
          <p14:tracePt t="24498" x="3117850" y="2790825"/>
          <p14:tracePt t="24506" x="3109913" y="2790825"/>
          <p14:tracePt t="24514" x="3100388" y="2790825"/>
          <p14:tracePt t="24521" x="3076575" y="2790825"/>
          <p14:tracePt t="24529" x="3060700" y="2798763"/>
          <p14:tracePt t="24537" x="3028950" y="2798763"/>
          <p14:tracePt t="24546" x="2989263" y="2806700"/>
          <p14:tracePt t="24554" x="2949575" y="2814638"/>
          <p14:tracePt t="24562" x="2886075" y="2830513"/>
          <p14:tracePt t="24567" x="2830513" y="2838450"/>
          <p14:tracePt t="24576" x="2774950" y="2854325"/>
          <p14:tracePt t="24584" x="2701925" y="2878138"/>
          <p14:tracePt t="24592" x="2614613" y="2894013"/>
          <p14:tracePt t="24600" x="2535238" y="2919413"/>
          <p14:tracePt t="24607" x="2432050" y="2943225"/>
          <p14:tracePt t="24616" x="2335213" y="2967038"/>
          <p14:tracePt t="24624" x="2216150" y="2982913"/>
          <p14:tracePt t="24632" x="2081213" y="3006725"/>
          <p14:tracePt t="24639" x="1952625" y="3030538"/>
          <p14:tracePt t="24648" x="1825625" y="3054350"/>
          <p14:tracePt t="24656" x="1690688" y="3078163"/>
          <p14:tracePt t="24662" x="1570038" y="3101975"/>
          <p14:tracePt t="24670" x="1443038" y="3117850"/>
          <p14:tracePt t="24678" x="1347788" y="3133725"/>
          <p14:tracePt t="24685" x="1274763" y="3141663"/>
          <p14:tracePt t="24694" x="1219200" y="3141663"/>
          <p14:tracePt t="24702" x="1163638" y="3141663"/>
          <p14:tracePt t="24710" x="1108075" y="3133725"/>
          <p14:tracePt t="24717" x="1052513" y="3117850"/>
          <p14:tracePt t="24726" x="1004888" y="3109913"/>
          <p14:tracePt t="24734" x="965200" y="3109913"/>
          <p14:tracePt t="24741" x="933450" y="3101975"/>
          <p14:tracePt t="24750" x="892175" y="3101975"/>
          <p14:tracePt t="24755" x="868363" y="3101975"/>
          <p14:tracePt t="24764" x="844550" y="3101975"/>
          <p14:tracePt t="24772" x="836613" y="3101975"/>
          <p14:tracePt t="24780" x="820738" y="3101975"/>
          <p14:tracePt t="24788" x="812800" y="3101975"/>
          <p14:tracePt t="24809" x="804863" y="3101975"/>
          <p14:tracePt t="24869" x="796925" y="3101975"/>
          <p14:tracePt t="24877" x="788988" y="3086100"/>
          <p14:tracePt t="24889" x="781050" y="3070225"/>
          <p14:tracePt t="24893" x="781050" y="3062288"/>
          <p14:tracePt t="24902" x="781050" y="3038475"/>
          <p14:tracePt t="24909" x="773113" y="3014663"/>
          <p14:tracePt t="24918" x="773113" y="2982913"/>
          <p14:tracePt t="24925" x="773113" y="2959100"/>
          <p14:tracePt t="24931" x="773113" y="2943225"/>
          <p14:tracePt t="24939" x="773113" y="2927350"/>
          <p14:tracePt t="24948" x="773113" y="2901950"/>
          <p14:tracePt t="24956" x="773113" y="2894013"/>
          <p14:tracePt t="24963" x="773113" y="2878138"/>
          <p14:tracePt t="24972" x="773113" y="2854325"/>
          <p14:tracePt t="24979" x="781050" y="2838450"/>
          <p14:tracePt t="24987" x="781050" y="2830513"/>
          <p14:tracePt t="24995" x="788988" y="2814638"/>
          <p14:tracePt t="25003" x="788988" y="2798763"/>
          <p14:tracePt t="25012" x="796925" y="2790825"/>
          <p14:tracePt t="25019" x="796925" y="2774950"/>
          <p14:tracePt t="25027" x="796925" y="2759075"/>
          <p14:tracePt t="25033" x="796925" y="2751138"/>
          <p14:tracePt t="25042" x="796925" y="2735263"/>
          <p14:tracePt t="25049" x="788988" y="2719388"/>
          <p14:tracePt t="25057" x="773113" y="2703513"/>
          <p14:tracePt t="25065" x="765175" y="2695575"/>
          <p14:tracePt t="25074" x="749300" y="2695575"/>
          <p14:tracePt t="25081" x="741363" y="2687638"/>
          <p14:tracePt t="25109" x="733425" y="2687638"/>
          <p14:tracePt t="25117" x="725488" y="2687638"/>
          <p14:tracePt t="25123" x="717550" y="2687638"/>
          <p14:tracePt t="25139" x="709613" y="2695575"/>
          <p14:tracePt t="25147" x="709613" y="2703513"/>
          <p14:tracePt t="25156" x="701675" y="2711450"/>
          <p14:tracePt t="25164" x="693738" y="2711450"/>
          <p14:tracePt t="25175" x="693738" y="2719388"/>
          <p14:tracePt t="25191" x="693738" y="2727325"/>
          <p14:tracePt t="25199" x="693738" y="2735263"/>
          <p14:tracePt t="25218" x="693738" y="2751138"/>
          <p14:tracePt t="25226" x="701675" y="2759075"/>
          <p14:tracePt t="25234" x="717550" y="2774950"/>
          <p14:tracePt t="25241" x="733425" y="2774950"/>
          <p14:tracePt t="25250" x="741363" y="2782888"/>
          <p14:tracePt t="25257" x="773113" y="2782888"/>
          <p14:tracePt t="25266" x="796925" y="2782888"/>
          <p14:tracePt t="25273" x="836613" y="2790825"/>
          <p14:tracePt t="25282" x="892175" y="2790825"/>
          <p14:tracePt t="25290" x="949325" y="2790825"/>
          <p14:tracePt t="25299" x="1004888" y="2790825"/>
          <p14:tracePt t="25306" x="1060450" y="2790825"/>
          <p14:tracePt t="25311" x="1100138" y="2790825"/>
          <p14:tracePt t="25323" x="1131888" y="2790825"/>
          <p14:tracePt t="25327" x="1155700" y="2790825"/>
          <p14:tracePt t="25336" x="1171575" y="2790825"/>
          <p14:tracePt t="25343" x="1179513" y="2790825"/>
          <p14:tracePt t="25352" x="1187450" y="2790825"/>
          <p14:tracePt t="25359" x="1195388" y="2790825"/>
          <p14:tracePt t="25368" x="1195388" y="2782888"/>
          <p14:tracePt t="25380" x="1203325" y="2782888"/>
          <p14:tracePt t="25405" x="1203325" y="2774950"/>
          <p14:tracePt t="25418" x="1203325" y="2767013"/>
          <p14:tracePt t="25425" x="1203325" y="2751138"/>
          <p14:tracePt t="25434" x="1203325" y="2735263"/>
          <p14:tracePt t="25441" x="1203325" y="2727325"/>
          <p14:tracePt t="25450" x="1203325" y="2711450"/>
          <p14:tracePt t="25458" x="1187450" y="2695575"/>
          <p14:tracePt t="25466" x="1171575" y="2687638"/>
          <p14:tracePt t="25474" x="1163638" y="2679700"/>
          <p14:tracePt t="25493" x="1155700" y="2679700"/>
          <p14:tracePt t="25500" x="1147763" y="2679700"/>
          <p14:tracePt t="25511" x="1147763" y="2671763"/>
          <p14:tracePt t="45072" x="1139825" y="2624138"/>
          <p14:tracePt t="45080" x="1116013" y="2566988"/>
          <p14:tracePt t="45087" x="1100138" y="2511425"/>
          <p14:tracePt t="45096" x="1076325" y="2447925"/>
          <p14:tracePt t="45102" x="1060450" y="2400300"/>
          <p14:tracePt t="45110" x="1044575" y="2360613"/>
          <p14:tracePt t="45117" x="1028700" y="2344738"/>
          <p14:tracePt t="45126" x="1012825" y="2328863"/>
          <p14:tracePt t="45133" x="996950" y="2312988"/>
          <p14:tracePt t="45142" x="981075" y="2312988"/>
          <p14:tracePt t="45149" x="981075" y="2305050"/>
          <p14:tracePt t="45166" x="973138" y="2305050"/>
          <p14:tracePt t="45284" x="965200" y="2305050"/>
          <p14:tracePt t="45301" x="965200" y="2312988"/>
          <p14:tracePt t="45321" x="965200" y="2320925"/>
          <p14:tracePt t="45387" x="981075" y="2305050"/>
          <p14:tracePt t="45396" x="1060450" y="2216150"/>
          <p14:tracePt t="45404" x="1147763" y="2112963"/>
          <p14:tracePt t="45411" x="1250950" y="2017713"/>
          <p14:tracePt t="45419" x="1339850" y="1922463"/>
          <p14:tracePt t="45428" x="1443038" y="1817688"/>
          <p14:tracePt t="45436" x="1538288" y="1722438"/>
          <p14:tracePt t="45444" x="1625600" y="1651000"/>
          <p14:tracePt t="45451" x="1690688" y="1587500"/>
          <p14:tracePt t="45459" x="1754188" y="1530350"/>
          <p14:tracePt t="45467" x="1770063" y="1514475"/>
          <p14:tracePt t="45474" x="1778000" y="1506538"/>
          <p14:tracePt t="45538" x="1778000" y="1522413"/>
          <p14:tracePt t="45546" x="1778000" y="1530350"/>
          <p14:tracePt t="45604" x="1809750" y="1522413"/>
          <p14:tracePt t="45612" x="1865313" y="1466850"/>
          <p14:tracePt t="45620" x="1928813" y="1443038"/>
          <p14:tracePt t="45628" x="1992313" y="1411288"/>
          <p14:tracePt t="45636" x="2025650" y="1395413"/>
          <p14:tracePt t="45644" x="2041525" y="1379538"/>
          <p14:tracePt t="45682" x="2049463" y="1379538"/>
          <p14:tracePt t="45690" x="2065338" y="1411288"/>
          <p14:tracePt t="45697" x="2081213" y="1458913"/>
          <p14:tracePt t="45706" x="2097088" y="1514475"/>
          <p14:tracePt t="45715" x="2112963" y="1579563"/>
          <p14:tracePt t="45723" x="2120900" y="1619250"/>
          <p14:tracePt t="45730" x="2128838" y="1651000"/>
          <p14:tracePt t="45737" x="2144713" y="1666875"/>
          <p14:tracePt t="45745" x="2152650" y="1682750"/>
          <p14:tracePt t="45840" x="2152650" y="1674813"/>
          <p14:tracePt t="45853" x="2136775" y="1674813"/>
          <p14:tracePt t="45862" x="2128838" y="1674813"/>
          <p14:tracePt t="45869" x="2105025" y="1690688"/>
          <p14:tracePt t="45877" x="2065338" y="1722438"/>
          <p14:tracePt t="45885" x="2017713" y="1778000"/>
          <p14:tracePt t="45893" x="1952625" y="1841500"/>
          <p14:tracePt t="45901" x="1889125" y="1906588"/>
          <p14:tracePt t="45910" x="1825625" y="1970088"/>
          <p14:tracePt t="45918" x="1778000" y="2025650"/>
          <p14:tracePt t="45926" x="1746250" y="2073275"/>
          <p14:tracePt t="45934" x="1722438" y="2097088"/>
          <p14:tracePt t="45942" x="1706563" y="2112963"/>
          <p14:tracePt t="45947" x="1706563" y="2120900"/>
          <p14:tracePt t="46046" x="1706563" y="2128838"/>
          <p14:tracePt t="46612" x="1706563" y="2168525"/>
          <p14:tracePt t="46618" x="1722438" y="2224088"/>
          <p14:tracePt t="46626" x="1738313" y="2289175"/>
          <p14:tracePt t="46634" x="1762125" y="2344738"/>
          <p14:tracePt t="46642" x="1778000" y="2400300"/>
          <p14:tracePt t="46650" x="1801813" y="2463800"/>
          <p14:tracePt t="46659" x="1809750" y="2543175"/>
          <p14:tracePt t="46666" x="1817688" y="2632075"/>
          <p14:tracePt t="46674" x="1817688" y="2695575"/>
          <p14:tracePt t="46681" x="1817688" y="2767013"/>
          <p14:tracePt t="46690" x="1817688" y="2846388"/>
          <p14:tracePt t="46697" x="1809750" y="2909888"/>
          <p14:tracePt t="46704" x="1809750" y="2967038"/>
          <p14:tracePt t="46712" x="1809750" y="2990850"/>
          <p14:tracePt t="46720" x="1809750" y="3006725"/>
          <p14:tracePt t="46727" x="1809750" y="3022600"/>
          <p14:tracePt t="46784" x="1809750" y="3030538"/>
          <p14:tracePt t="46797" x="1809750" y="3046413"/>
          <p14:tracePt t="46802" x="1817688" y="3054350"/>
          <p14:tracePt t="46810" x="1833563" y="3078163"/>
          <p14:tracePt t="46817" x="1849438" y="3101975"/>
          <p14:tracePt t="46825" x="1865313" y="3117850"/>
          <p14:tracePt t="46833" x="1881188" y="3133725"/>
          <p14:tracePt t="46842" x="1881188" y="3141663"/>
          <p14:tracePt t="46850" x="1889125" y="3149600"/>
          <p14:tracePt t="46861" x="1889125" y="3157538"/>
          <p14:tracePt t="46869" x="1897063" y="3165475"/>
          <p14:tracePt t="46878" x="1905000" y="3165475"/>
          <p14:tracePt t="46897" x="1920875" y="3173413"/>
          <p14:tracePt t="46901" x="1936750" y="3173413"/>
          <p14:tracePt t="46908" x="1944688" y="3173413"/>
          <p14:tracePt t="46915" x="1960563" y="3173413"/>
          <p14:tracePt t="46924" x="1976438" y="3173413"/>
          <p14:tracePt t="46931" x="1992313" y="3173413"/>
          <p14:tracePt t="46940" x="2025650" y="3173413"/>
          <p14:tracePt t="46947" x="2057400" y="3173413"/>
          <p14:tracePt t="46955" x="2089150" y="3173413"/>
          <p14:tracePt t="46964" x="2136775" y="3173413"/>
          <p14:tracePt t="46972" x="2192338" y="3173413"/>
          <p14:tracePt t="46980" x="2263775" y="3173413"/>
          <p14:tracePt t="46986" x="2335213" y="3173413"/>
          <p14:tracePt t="46994" x="2400300" y="3173413"/>
          <p14:tracePt t="47002" x="2455863" y="3173413"/>
          <p14:tracePt t="47012" x="2511425" y="3173413"/>
          <p14:tracePt t="47018" x="2566988" y="3165475"/>
          <p14:tracePt t="47026" x="2622550" y="3165475"/>
          <p14:tracePt t="47034" x="2678113" y="3157538"/>
          <p14:tracePt t="47042" x="2741613" y="3149600"/>
          <p14:tracePt t="47049" x="2774950" y="3141663"/>
          <p14:tracePt t="47057" x="2790825" y="3125788"/>
          <p14:tracePt t="47066" x="2806700" y="3109913"/>
          <p14:tracePt t="47074" x="2822575" y="3101975"/>
          <p14:tracePt t="47080" x="2838450" y="3086100"/>
          <p14:tracePt t="47088" x="2862263" y="3070225"/>
          <p14:tracePt t="47096" x="2870200" y="3054350"/>
          <p14:tracePt t="47104" x="2886075" y="3046413"/>
          <p14:tracePt t="47111" x="2901950" y="3030538"/>
          <p14:tracePt t="47120" x="2917825" y="3022600"/>
          <p14:tracePt t="47128" x="2925763" y="3006725"/>
          <p14:tracePt t="47144" x="2925763" y="2998788"/>
          <p14:tracePt t="47152" x="2933700" y="2998788"/>
          <p14:tracePt t="47159" x="2933700" y="2990850"/>
          <p14:tracePt t="47168" x="2941638" y="2990850"/>
          <p14:tracePt t="47177" x="2949575" y="2982913"/>
          <p14:tracePt t="47191" x="2949575" y="2974975"/>
          <p14:tracePt t="47198" x="2957513" y="2974975"/>
          <p14:tracePt t="47208" x="2965450" y="2967038"/>
          <p14:tracePt t="47215" x="2973388" y="2967038"/>
          <p14:tracePt t="47360" x="2973388" y="2959100"/>
          <p14:tracePt t="47371" x="2965450" y="2943225"/>
          <p14:tracePt t="47380" x="2949575" y="2927350"/>
          <p14:tracePt t="47387" x="2933700" y="2909888"/>
          <p14:tracePt t="47396" x="2925763" y="2901950"/>
          <p14:tracePt t="47403" x="2909888" y="2894013"/>
          <p14:tracePt t="47409" x="2894013" y="2894013"/>
          <p14:tracePt t="47417" x="2862263" y="2886075"/>
          <p14:tracePt t="47425" x="2830513" y="2886075"/>
          <p14:tracePt t="47433" x="2782888" y="2886075"/>
          <p14:tracePt t="47442" x="2725738" y="2886075"/>
          <p14:tracePt t="47450" x="2638425" y="2894013"/>
          <p14:tracePt t="47458" x="2566988" y="2919413"/>
          <p14:tracePt t="47465" x="2495550" y="2935288"/>
          <p14:tracePt t="47474" x="2439988" y="2959100"/>
          <p14:tracePt t="47481" x="2384425" y="2974975"/>
          <p14:tracePt t="47490" x="2319338" y="2998788"/>
          <p14:tracePt t="47497" x="2263775" y="3014663"/>
          <p14:tracePt t="47505" x="2200275" y="3038475"/>
          <p14:tracePt t="47513" x="2160588" y="3054350"/>
          <p14:tracePt t="47522" x="2112963" y="3070225"/>
          <p14:tracePt t="47528" x="2065338" y="3094038"/>
          <p14:tracePt t="47535" x="2033588" y="3109913"/>
          <p14:tracePt t="47544" x="2017713" y="3125788"/>
          <p14:tracePt t="47551" x="2000250" y="3133725"/>
          <p14:tracePt t="47560" x="1992313" y="3149600"/>
          <p14:tracePt t="47567" x="1984375" y="3165475"/>
          <p14:tracePt t="47575" x="1976438" y="3181350"/>
          <p14:tracePt t="47583" x="1960563" y="3189288"/>
          <p14:tracePt t="47592" x="1960563" y="3213100"/>
          <p14:tracePt t="47599" x="1960563" y="3244850"/>
          <p14:tracePt t="47608" x="1960563" y="3278188"/>
          <p14:tracePt t="47615" x="1968500" y="3302000"/>
          <p14:tracePt t="47621" x="1984375" y="3341688"/>
          <p14:tracePt t="47629" x="2000250" y="3373438"/>
          <p14:tracePt t="47637" x="2065338" y="3405188"/>
          <p14:tracePt t="47646" x="2105025" y="3421063"/>
          <p14:tracePt t="47654" x="2168525" y="3444875"/>
          <p14:tracePt t="47661" x="2239963" y="3460750"/>
          <p14:tracePt t="47669" x="2295525" y="3476625"/>
          <p14:tracePt t="47678" x="2366963" y="3484563"/>
          <p14:tracePt t="47686" x="2432050" y="3484563"/>
          <p14:tracePt t="47694" x="2487613" y="3484563"/>
          <p14:tracePt t="47702" x="2543175" y="3484563"/>
          <p14:tracePt t="47710" x="2598738" y="3484563"/>
          <p14:tracePt t="47716" x="2662238" y="3476625"/>
          <p14:tracePt t="47725" x="2678113" y="3468688"/>
          <p14:tracePt t="47731" x="2693988" y="3460750"/>
          <p14:tracePt t="47739" x="2709863" y="3452813"/>
          <p14:tracePt t="47748" x="2733675" y="3452813"/>
          <p14:tracePt t="47760" x="2774950" y="3444875"/>
          <p14:tracePt t="47768" x="2806700" y="3444875"/>
          <p14:tracePt t="47777" x="2822575" y="3444875"/>
          <p14:tracePt t="47784" x="2846388" y="3436938"/>
          <p14:tracePt t="47792" x="2870200" y="3436938"/>
          <p14:tracePt t="47800" x="2894013" y="3436938"/>
          <p14:tracePt t="47808" x="2925763" y="3429000"/>
          <p14:tracePt t="47813" x="2981325" y="3429000"/>
          <p14:tracePt t="47822" x="3036888" y="3405188"/>
          <p14:tracePt t="47830" x="3084513" y="3397250"/>
          <p14:tracePt t="47838" x="3125788" y="3389313"/>
          <p14:tracePt t="47846" x="3157538" y="3381375"/>
          <p14:tracePt t="47854" x="3173413" y="3365500"/>
          <p14:tracePt t="47862" x="3189288" y="3357563"/>
          <p14:tracePt t="47870" x="3197225" y="3341688"/>
          <p14:tracePt t="47878" x="3205163" y="3333750"/>
          <p14:tracePt t="47899" x="3228975" y="3309938"/>
          <p14:tracePt t="47900" x="3236913" y="3294063"/>
          <p14:tracePt t="47908" x="3244850" y="3278188"/>
          <p14:tracePt t="47916" x="3260725" y="3262313"/>
          <p14:tracePt t="47924" x="3268663" y="3244850"/>
          <p14:tracePt t="47931" x="3276600" y="3236913"/>
          <p14:tracePt t="47940" x="3284538" y="3228975"/>
          <p14:tracePt t="47949" x="3284538" y="3213100"/>
          <p14:tracePt t="47956" x="3284538" y="3205163"/>
          <p14:tracePt t="47964" x="3284538" y="3189288"/>
          <p14:tracePt t="47971" x="3284538" y="3181350"/>
          <p14:tracePt t="47987" x="3284538" y="3173413"/>
          <p14:tracePt t="47996" x="3284538" y="3165475"/>
          <p14:tracePt t="48018" x="3284538" y="3157538"/>
          <p14:tracePt t="48025" x="3276600" y="3149600"/>
          <p14:tracePt t="48033" x="3268663" y="3149600"/>
          <p14:tracePt t="48041" x="3260725" y="3149600"/>
          <p14:tracePt t="48049" x="3244850" y="3149600"/>
          <p14:tracePt t="48058" x="3236913" y="3149600"/>
          <p14:tracePt t="48065" x="3228975" y="3149600"/>
          <p14:tracePt t="48073" x="3221038" y="3149600"/>
          <p14:tracePt t="48081" x="3213100" y="3149600"/>
          <p14:tracePt t="48087" x="3205163" y="3149600"/>
          <p14:tracePt t="48096" x="3189288" y="3157538"/>
          <p14:tracePt t="48128" x="3181350" y="3157538"/>
          <p14:tracePt t="48135" x="3173413" y="3157538"/>
          <p14:tracePt t="48143" x="3157538" y="3173413"/>
          <p14:tracePt t="48152" x="3133725" y="3189288"/>
          <p14:tracePt t="48159" x="3109913" y="3197225"/>
          <p14:tracePt t="48167" x="3068638" y="3205163"/>
          <p14:tracePt t="48175" x="3028950" y="3221038"/>
          <p14:tracePt t="48183" x="2997200" y="3221038"/>
          <p14:tracePt t="48189" x="2981325" y="3205163"/>
          <p14:tracePt t="48197" x="2965450" y="3189288"/>
          <p14:tracePt t="48205" x="2933700" y="3173413"/>
          <p14:tracePt t="48213" x="2894013" y="3157538"/>
          <p14:tracePt t="48221" x="2886075" y="3141663"/>
          <p14:tracePt t="48229" x="2854325" y="3125788"/>
          <p14:tracePt t="48237" x="2838450" y="3109913"/>
          <p14:tracePt t="48246" x="2822575" y="3109913"/>
          <p14:tracePt t="48253" x="2806700" y="3094038"/>
          <p14:tracePt t="48262" x="2798763" y="3086100"/>
          <p14:tracePt t="48270" x="2798763" y="3078163"/>
          <p14:tracePt t="48280" x="2790825" y="3078163"/>
          <p14:tracePt t="48401" x="2798763" y="3078163"/>
          <p14:tracePt t="48410" x="2822575" y="3078163"/>
          <p14:tracePt t="48418" x="2854325" y="3078163"/>
          <p14:tracePt t="48426" x="2909888" y="3078163"/>
          <p14:tracePt t="48434" x="2965450" y="3078163"/>
          <p14:tracePt t="48442" x="3028950" y="3078163"/>
          <p14:tracePt t="48450" x="3100388" y="3078163"/>
          <p14:tracePt t="48457" x="3181350" y="3078163"/>
          <p14:tracePt t="48465" x="3268663" y="3078163"/>
          <p14:tracePt t="48476" x="3371850" y="3070225"/>
          <p14:tracePt t="48484" x="3435350" y="3046413"/>
          <p14:tracePt t="48491" x="3492500" y="3038475"/>
          <p14:tracePt t="48500" x="3548063" y="3030538"/>
          <p14:tracePt t="48508" x="3603625" y="3022600"/>
          <p14:tracePt t="48516" x="3667125" y="2998788"/>
          <p14:tracePt t="48524" x="3722688" y="2982913"/>
          <p14:tracePt t="48532" x="3754438" y="2974975"/>
          <p14:tracePt t="48548" x="3825875" y="2951163"/>
          <p14:tracePt t="48556" x="3851275" y="2951163"/>
          <p14:tracePt t="48562" x="3867150" y="2943225"/>
          <p14:tracePt t="48572" x="3883025" y="2943225"/>
          <p14:tracePt t="48578" x="3898900" y="2943225"/>
          <p14:tracePt t="48594" x="3930650" y="2943225"/>
          <p14:tracePt t="48602" x="3938588" y="2943225"/>
          <p14:tracePt t="48610" x="3946525" y="2943225"/>
          <p14:tracePt t="48618" x="3954463" y="2943225"/>
          <p14:tracePt t="48728" x="3946525" y="2943225"/>
          <p14:tracePt t="48735" x="3946525" y="2951163"/>
          <p14:tracePt t="48743" x="3930650" y="2959100"/>
          <p14:tracePt t="48751" x="3914775" y="2974975"/>
          <p14:tracePt t="48757" x="3898900" y="2990850"/>
          <p14:tracePt t="48765" x="3890963" y="3006725"/>
          <p14:tracePt t="48773" x="3875088" y="3022600"/>
          <p14:tracePt t="48781" x="3859213" y="3038475"/>
          <p14:tracePt t="48789" x="3843338" y="3046413"/>
          <p14:tracePt t="48797" x="3825875" y="3062288"/>
          <p14:tracePt t="48805" x="3810000" y="3078163"/>
          <p14:tracePt t="48813" x="3802063" y="3094038"/>
          <p14:tracePt t="48821" x="3786188" y="3109913"/>
          <p14:tracePt t="48829" x="3770313" y="3125788"/>
          <p14:tracePt t="48837" x="3754438" y="3141663"/>
          <p14:tracePt t="48843" x="3738563" y="3157538"/>
          <p14:tracePt t="48851" x="3722688" y="3173413"/>
          <p14:tracePt t="48859" x="3722688" y="3189288"/>
          <p14:tracePt t="48867" x="3706813" y="3205163"/>
          <p14:tracePt t="48875" x="3698875" y="3213100"/>
          <p14:tracePt t="48883" x="3683000" y="3228975"/>
          <p14:tracePt t="48891" x="3667125" y="3244850"/>
          <p14:tracePt t="48913" x="3651250" y="3270250"/>
          <p14:tracePt t="48915" x="3643313" y="3278188"/>
          <p14:tracePt t="48923" x="3643313" y="3286125"/>
          <p14:tracePt t="48931" x="3635375" y="3286125"/>
          <p14:tracePt t="48937" x="3627438" y="3294063"/>
          <p14:tracePt t="48954" x="3619500" y="3302000"/>
          <p14:tracePt t="48962" x="3611563" y="3302000"/>
          <p14:tracePt t="49013" x="3603625" y="3302000"/>
          <p14:tracePt t="49079" x="3579813" y="3309938"/>
          <p14:tracePt t="49088" x="3548063" y="3325813"/>
          <p14:tracePt t="49095" x="3508375" y="3333750"/>
          <p14:tracePt t="49104" x="3443288" y="3341688"/>
          <p14:tracePt t="49112" x="3403600" y="3341688"/>
          <p14:tracePt t="49120" x="3348038" y="3357563"/>
          <p14:tracePt t="49135" x="3213100" y="3389313"/>
          <p14:tracePt t="49144" x="3149600" y="3397250"/>
          <p14:tracePt t="49149" x="3092450" y="3405188"/>
          <p14:tracePt t="49158" x="3036888" y="3429000"/>
          <p14:tracePt t="49170" x="2941638" y="3444875"/>
          <p14:tracePt t="49177" x="2878138" y="3460750"/>
          <p14:tracePt t="49194" x="2774950" y="3468688"/>
          <p14:tracePt t="49202" x="2741613" y="3468688"/>
          <p14:tracePt t="49209" x="2709863" y="3476625"/>
          <p14:tracePt t="49218" x="2678113" y="3476625"/>
          <p14:tracePt t="49226" x="2646363" y="3476625"/>
          <p14:tracePt t="49234" x="2638425" y="3476625"/>
          <p14:tracePt t="49241" x="2622550" y="3476625"/>
          <p14:tracePt t="49247" x="2606675" y="3476625"/>
          <p14:tracePt t="49255" x="2598738" y="3476625"/>
          <p14:tracePt t="49263" x="2590800" y="3476625"/>
          <p14:tracePt t="49361" x="2590800" y="3484563"/>
          <p14:tracePt t="49389" x="2598738" y="3484563"/>
          <p14:tracePt t="49398" x="2646363" y="3500438"/>
          <p14:tracePt t="49405" x="2717800" y="3508375"/>
          <p14:tracePt t="49413" x="2790825" y="3508375"/>
          <p14:tracePt t="49422" x="2870200" y="3508375"/>
          <p14:tracePt t="49429" x="2949575" y="3508375"/>
          <p14:tracePt t="49435" x="3036888" y="3492500"/>
          <p14:tracePt t="49444" x="3117850" y="3476625"/>
          <p14:tracePt t="49451" x="3205163" y="3452813"/>
          <p14:tracePt t="49460" x="3276600" y="3429000"/>
          <p14:tracePt t="49468" x="3332163" y="3413125"/>
          <p14:tracePt t="49475" x="3395663" y="3389313"/>
          <p14:tracePt t="49483" x="3443288" y="3373438"/>
          <p14:tracePt t="49491" x="3476625" y="3357563"/>
          <p14:tracePt t="49499" x="3508375" y="3341688"/>
          <p14:tracePt t="49508" x="3532188" y="3333750"/>
          <p14:tracePt t="49515" x="3548063" y="3317875"/>
          <p14:tracePt t="49521" x="3548063" y="3309938"/>
          <p14:tracePt t="49530" x="3556000" y="3309938"/>
          <p14:tracePt t="49623" x="3540125" y="3309938"/>
          <p14:tracePt t="49632" x="3524250" y="3309938"/>
          <p14:tracePt t="49639" x="3508375" y="3309938"/>
          <p14:tracePt t="49647" x="3492500" y="3317875"/>
          <p14:tracePt t="49655" x="3467100" y="3325813"/>
          <p14:tracePt t="49663" x="3419475" y="3341688"/>
          <p14:tracePt t="49671" x="3379788" y="3357563"/>
          <p14:tracePt t="49680" x="3332163" y="3373438"/>
          <p14:tracePt t="49688" x="3284538" y="3389313"/>
          <p14:tracePt t="49695" x="3252788" y="3405188"/>
          <p14:tracePt t="49703" x="3228975" y="3413125"/>
          <p14:tracePt t="49709" x="3205163" y="3429000"/>
          <p14:tracePt t="49717" x="3197225" y="3436938"/>
          <p14:tracePt t="49726" x="3181350" y="3436938"/>
          <p14:tracePt t="49734" x="3173413" y="3444875"/>
          <p14:tracePt t="56372" x="3165475" y="3444875"/>
          <p14:tracePt t="56381" x="3149600" y="3452813"/>
          <p14:tracePt t="56389" x="3133725" y="3452813"/>
          <p14:tracePt t="56397" x="3100388" y="3452813"/>
          <p14:tracePt t="56405" x="3084513" y="3444875"/>
          <p14:tracePt t="56413" x="3068638" y="3436938"/>
          <p14:tracePt t="56442" x="3068638" y="3429000"/>
          <p14:tracePt t="56458" x="3084513" y="3413125"/>
          <p14:tracePt t="56464" x="3189288" y="3309938"/>
          <p14:tracePt t="56472" x="3379788" y="3181350"/>
          <p14:tracePt t="56479" x="3627438" y="3014663"/>
          <p14:tracePt t="56488" x="3922713" y="2854325"/>
          <p14:tracePt t="56495" x="4225925" y="2663825"/>
          <p14:tracePt t="56503" x="4527550" y="2463800"/>
          <p14:tracePt t="56511" x="4783138" y="2297113"/>
          <p14:tracePt t="56520" x="4999038" y="2176463"/>
          <p14:tracePt t="56527" x="5133975" y="2089150"/>
          <p14:tracePt t="56535" x="5221288" y="2017713"/>
          <p14:tracePt t="56543" x="5284788" y="1978025"/>
          <p14:tracePt t="56551" x="5334000" y="1954213"/>
          <p14:tracePt t="56557" x="5357813" y="1938338"/>
          <p14:tracePt t="56565" x="5373688" y="1922463"/>
          <p14:tracePt t="56573" x="5389563" y="1906588"/>
          <p14:tracePt t="56582" x="5389563" y="1898650"/>
          <p14:tracePt t="56589" x="5405438" y="1898650"/>
          <p14:tracePt t="56598" x="5413375" y="1881188"/>
          <p14:tracePt t="56606" x="5429250" y="1865313"/>
          <p14:tracePt t="56613" x="5429250" y="1849438"/>
          <p14:tracePt t="56621" x="5437188" y="1849438"/>
          <p14:tracePt t="56630" x="5445125" y="1841500"/>
          <p14:tracePt t="56647" x="5445125" y="1833563"/>
          <p14:tracePt t="56658" x="5453063" y="1833563"/>
          <p14:tracePt t="56667" x="5468938" y="1817688"/>
          <p14:tracePt t="56676" x="5484813" y="1801813"/>
          <p14:tracePt t="56683" x="5500688" y="1785938"/>
          <p14:tracePt t="56691" x="5508625" y="1770063"/>
          <p14:tracePt t="56781" x="5508625" y="1793875"/>
          <p14:tracePt t="56789" x="5556250" y="1930400"/>
          <p14:tracePt t="56798" x="5603875" y="2073275"/>
          <p14:tracePt t="56805" x="5651500" y="2184400"/>
          <p14:tracePt t="56814" x="5692775" y="2297113"/>
          <p14:tracePt t="56821" x="5756275" y="2384425"/>
          <p14:tracePt t="56829" x="5827713" y="2487613"/>
          <p14:tracePt t="56837" x="5891213" y="2576513"/>
          <p14:tracePt t="56844" x="5970588" y="2655888"/>
          <p14:tracePt t="56851" x="6051550" y="2735263"/>
          <p14:tracePt t="56859" x="6138863" y="2798763"/>
          <p14:tracePt t="56867" x="6234113" y="2862263"/>
          <p14:tracePt t="56876" x="6353175" y="2935288"/>
          <p14:tracePt t="56894" x="6553200" y="3054350"/>
          <p14:tracePt t="56899" x="6648450" y="3086100"/>
          <p14:tracePt t="56907" x="6735763" y="3109913"/>
          <p14:tracePt t="56915" x="6816725" y="3133725"/>
          <p14:tracePt t="56923" x="6904038" y="3133725"/>
          <p14:tracePt t="56931" x="6959600" y="3133725"/>
          <p14:tracePt t="56938" x="6999288" y="3117850"/>
          <p14:tracePt t="56945" x="7023100" y="3109913"/>
          <p14:tracePt t="56954" x="7038975" y="3086100"/>
          <p14:tracePt t="56961" x="7054850" y="3062288"/>
          <p14:tracePt t="56970" x="7070725" y="3046413"/>
          <p14:tracePt t="56977" x="7086600" y="3030538"/>
          <p14:tracePt t="56985" x="7094538" y="3006725"/>
          <p14:tracePt t="56994" x="7094538" y="2998788"/>
          <p14:tracePt t="57002" x="7094538" y="2990850"/>
          <p14:tracePt t="57013" x="7094538" y="2982913"/>
          <p14:tracePt t="57026" x="7102475" y="2982913"/>
          <p14:tracePt t="57043" x="7110413" y="2974975"/>
          <p14:tracePt t="57049" x="7126288" y="2959100"/>
          <p14:tracePt t="57056" x="7135813" y="2943225"/>
          <p14:tracePt t="57064" x="7151688" y="2935288"/>
          <p14:tracePt t="57079" x="7183438" y="2901950"/>
          <p14:tracePt t="57087" x="7199313" y="2894013"/>
          <p14:tracePt t="57095" x="7215188" y="2886075"/>
          <p14:tracePt t="57103" x="7231063" y="2878138"/>
          <p14:tracePt t="57111" x="7239000" y="2878138"/>
          <p14:tracePt t="57120" x="7254875" y="2878138"/>
          <p14:tracePt t="57127" x="7270750" y="2886075"/>
          <p14:tracePt t="57136" x="7286625" y="2909888"/>
          <p14:tracePt t="57143" x="7302500" y="2943225"/>
          <p14:tracePt t="57149" x="7334250" y="3006725"/>
          <p14:tracePt t="57157" x="7350125" y="3078163"/>
          <p14:tracePt t="57166" x="7358063" y="3133725"/>
          <p14:tracePt t="57174" x="7358063" y="3189288"/>
          <p14:tracePt t="57181" x="7350125" y="3262313"/>
          <p14:tracePt t="57189" x="7326313" y="3333750"/>
          <p14:tracePt t="57197" x="7310438" y="3389313"/>
          <p14:tracePt t="57205" x="7286625" y="3452813"/>
          <p14:tracePt t="57213" x="7270750" y="3500438"/>
          <p14:tracePt t="57222" x="7254875" y="3508375"/>
          <p14:tracePt t="57229" x="7246938" y="3524250"/>
          <p14:tracePt t="57276" x="7239000" y="3500438"/>
          <p14:tracePt t="57284" x="7231063" y="3460750"/>
          <p14:tracePt t="57292" x="7207250" y="3413125"/>
          <p14:tracePt t="57300" x="7191375" y="3365500"/>
          <p14:tracePt t="57308" x="7175500" y="3333750"/>
          <p14:tracePt t="57316" x="7159625" y="3317875"/>
          <p14:tracePt t="57324" x="7143750" y="3309938"/>
          <p14:tracePt t="57332" x="7143750" y="3294063"/>
          <p14:tracePt t="57340" x="7126288" y="3294063"/>
          <p14:tracePt t="57355" x="7118350" y="3294063"/>
          <p14:tracePt t="57370" x="7110413" y="3294063"/>
          <p14:tracePt t="57434" x="7126288" y="3286125"/>
          <p14:tracePt t="57442" x="7143750" y="3252788"/>
          <p14:tracePt t="57450" x="7167563" y="3205163"/>
          <p14:tracePt t="57456" x="7183438" y="3181350"/>
          <p14:tracePt t="57466" x="7191375" y="3165475"/>
          <p14:tracePt t="57474" x="7199313" y="3149600"/>
          <p14:tracePt t="57520" x="7191375" y="3149600"/>
          <p14:tracePt t="57528" x="7175500" y="3165475"/>
          <p14:tracePt t="57536" x="7167563" y="3173413"/>
          <p14:tracePt t="57545" x="7159625" y="3173413"/>
          <p14:tracePt t="57552" x="7143750" y="3181350"/>
          <p14:tracePt t="57559" x="7135813" y="3197225"/>
          <p14:tracePt t="57695" x="7143750" y="3197225"/>
          <p14:tracePt t="57716" x="7151688" y="3197225"/>
          <p14:tracePt t="57723" x="7167563" y="3197225"/>
          <p14:tracePt t="57731" x="7175500" y="3197225"/>
          <p14:tracePt t="57739" x="7199313" y="3197225"/>
          <p14:tracePt t="57748" x="7239000" y="3197225"/>
          <p14:tracePt t="57755" x="7294563" y="3197225"/>
          <p14:tracePt t="57763" x="7350125" y="3197225"/>
          <p14:tracePt t="57771" x="7421563" y="3197225"/>
          <p14:tracePt t="57780" x="7485063" y="3197225"/>
          <p14:tracePt t="57785" x="7542213" y="3197225"/>
          <p14:tracePt t="57794" x="7605713" y="3189288"/>
          <p14:tracePt t="57801" x="7629525" y="3189288"/>
          <p14:tracePt t="57809" x="7653338" y="3181350"/>
          <p14:tracePt t="57818" x="7669213" y="3181350"/>
          <p14:tracePt t="57825" x="7677150" y="3181350"/>
          <p14:tracePt t="57899" x="7685088" y="3181350"/>
          <p14:tracePt t="57912" x="7693025" y="3181350"/>
          <p14:tracePt t="57980" x="7700963" y="3181350"/>
          <p14:tracePt t="58013" x="7708900" y="3181350"/>
          <p14:tracePt t="58029" x="7716838" y="3181350"/>
          <p14:tracePt t="58037" x="7724775" y="3181350"/>
          <p14:tracePt t="58045" x="7740650" y="3173413"/>
          <p14:tracePt t="58053" x="7756525" y="3165475"/>
          <p14:tracePt t="58061" x="7772400" y="3157538"/>
          <p14:tracePt t="58069" x="7780338" y="3149600"/>
          <p14:tracePt t="58076" x="7796213" y="3141663"/>
          <p14:tracePt t="58086" x="7820025" y="3133725"/>
          <p14:tracePt t="58092" x="7835900" y="3125788"/>
          <p14:tracePt t="58100" x="7843838" y="3117850"/>
          <p14:tracePt t="58109" x="7859713" y="3117850"/>
          <p14:tracePt t="58115" x="7877175" y="3117850"/>
          <p14:tracePt t="58124" x="7885113" y="3109913"/>
          <p14:tracePt t="58131" x="7900988" y="3109913"/>
          <p14:tracePt t="58140" x="7916863" y="3109913"/>
          <p14:tracePt t="58147" x="7924800" y="3109913"/>
          <p14:tracePt t="58155" x="7932738" y="3109913"/>
          <p14:tracePt t="58163" x="7948613" y="3117850"/>
          <p14:tracePt t="58171" x="7948613" y="3125788"/>
          <p14:tracePt t="58273" x="7956550" y="3125788"/>
          <p14:tracePt t="58386" x="7964488" y="3125788"/>
          <p14:tracePt t="58838" x="7956550" y="3125788"/>
          <p14:tracePt t="58845" x="7900988" y="3157538"/>
          <p14:tracePt t="58853" x="7843838" y="3173413"/>
          <p14:tracePt t="58860" x="7820025" y="3189288"/>
          <p14:tracePt t="58867" x="7812088" y="3197225"/>
          <p14:tracePt t="58948" x="7804150" y="3197225"/>
          <p14:tracePt t="58973" x="7804150" y="3205163"/>
          <p14:tracePt t="58998" x="7804150" y="3213100"/>
          <p14:tracePt t="59010" x="7804150" y="3221038"/>
          <p14:tracePt t="59133" x="7804150" y="3228975"/>
          <p14:tracePt t="59139" x="7740650" y="3278188"/>
          <p14:tracePt t="59145" x="7653338" y="3349625"/>
          <p14:tracePt t="59154" x="7558088" y="3413125"/>
          <p14:tracePt t="59161" x="7405688" y="3484563"/>
          <p14:tracePt t="59169" x="7175500" y="3579813"/>
          <p14:tracePt t="59178" x="6872288" y="3668713"/>
          <p14:tracePt t="59186" x="6457950" y="3779838"/>
          <p14:tracePt t="59196" x="5938838" y="3898900"/>
          <p14:tracePt t="59202" x="5397500" y="3995738"/>
          <p14:tracePt t="59209" x="4854575" y="4098925"/>
          <p14:tracePt t="59217" x="4416425" y="4170363"/>
          <p14:tracePt t="59226" x="3986213" y="4249738"/>
          <p14:tracePt t="59234" x="3619500" y="4281488"/>
          <p14:tracePt t="59239" x="3268663" y="4338638"/>
          <p14:tracePt t="59247" x="2949575" y="4386263"/>
          <p14:tracePt t="59255" x="2709863" y="4418013"/>
          <p14:tracePt t="59263" x="2495550" y="4457700"/>
          <p14:tracePt t="59272" x="2359025" y="4481513"/>
          <p14:tracePt t="59279" x="2232025" y="4505325"/>
          <p14:tracePt t="59288" x="2112963" y="4529138"/>
          <p14:tracePt t="59295" x="2000250" y="4552950"/>
          <p14:tracePt t="59304" x="1905000" y="4568825"/>
          <p14:tracePt t="59312" x="1809750" y="4592638"/>
          <p14:tracePt t="59319" x="1722438" y="4616450"/>
          <p14:tracePt t="59327" x="1651000" y="4633913"/>
          <p14:tracePt t="59333" x="1593850" y="4657725"/>
          <p14:tracePt t="59341" x="1530350" y="4673600"/>
          <p14:tracePt t="59350" x="1474788" y="4697413"/>
          <p14:tracePt t="59359" x="1419225" y="4705350"/>
          <p14:tracePt t="59366" x="1379538" y="4721225"/>
          <p14:tracePt t="59374" x="1347788" y="4737100"/>
          <p14:tracePt t="59381" x="1323975" y="4752975"/>
          <p14:tracePt t="59390" x="1292225" y="4768850"/>
          <p14:tracePt t="59398" x="1266825" y="4784725"/>
          <p14:tracePt t="59406" x="1258888" y="4800600"/>
          <p14:tracePt t="59414" x="1243013" y="4808538"/>
          <p14:tracePt t="59476" x="1258888" y="4784725"/>
          <p14:tracePt t="59484" x="1284288" y="4760913"/>
          <p14:tracePt t="59491" x="1331913" y="4721225"/>
          <p14:tracePt t="59499" x="1395413" y="4657725"/>
          <p14:tracePt t="59508" x="1458913" y="4592638"/>
          <p14:tracePt t="59516" x="1538288" y="4505325"/>
          <p14:tracePt t="59521" x="1641475" y="4425950"/>
          <p14:tracePt t="59530" x="1746250" y="4338638"/>
          <p14:tracePt t="59537" x="1881188" y="4241800"/>
          <p14:tracePt t="59546" x="2049463" y="4130675"/>
          <p14:tracePt t="59553" x="2208213" y="4035425"/>
          <p14:tracePt t="59562" x="2366963" y="3938588"/>
          <p14:tracePt t="59569" x="2471738" y="3859213"/>
          <p14:tracePt t="59578" x="2559050" y="3787775"/>
          <p14:tracePt t="59586" x="2638425" y="3724275"/>
          <p14:tracePt t="59593" x="2709863" y="3676650"/>
          <p14:tracePt t="59602" x="2751138" y="3644900"/>
          <p14:tracePt t="59609" x="2759075" y="3629025"/>
          <p14:tracePt t="59616" x="2767013" y="3621088"/>
          <p14:tracePt t="59624" x="2774950" y="3621088"/>
          <p14:tracePt t="59632" x="2774950" y="3613150"/>
          <p14:tracePt t="59640" x="2774950" y="3605213"/>
          <p14:tracePt t="59648" x="2782888" y="3605213"/>
          <p14:tracePt t="59660" x="2782888" y="3595688"/>
          <p14:tracePt t="59671" x="2782888" y="3587750"/>
          <p14:tracePt t="59683" x="2782888" y="3579813"/>
          <p14:tracePt t="59820" x="2774950" y="3579813"/>
          <p14:tracePt t="59827" x="2751138" y="3579813"/>
          <p14:tracePt t="59835" x="2741613" y="3579813"/>
          <p14:tracePt t="59848" x="2678113" y="3587750"/>
          <p14:tracePt t="59856" x="2662238" y="3587750"/>
          <p14:tracePt t="59863" x="2654300" y="3587750"/>
          <p14:tracePt t="59871" x="2638425" y="3595688"/>
          <p14:tracePt t="59879" x="2614613" y="3605213"/>
          <p14:tracePt t="59888" x="2590800" y="3613150"/>
          <p14:tracePt t="59908" x="2566988" y="3621088"/>
          <p14:tracePt t="59910" x="2551113" y="3621088"/>
          <p14:tracePt t="59918" x="2543175" y="3621088"/>
          <p14:tracePt t="59925" x="2535238" y="3621088"/>
          <p14:tracePt t="59933" x="2519363" y="3621088"/>
          <p14:tracePt t="59942" x="2511425" y="3621088"/>
          <p14:tracePt t="59949" x="2495550" y="3621088"/>
          <p14:tracePt t="59958" x="2487613" y="3621088"/>
          <p14:tracePt t="59966" x="2479675" y="3621088"/>
          <p14:tracePt t="59974" x="2471738" y="3621088"/>
          <p14:tracePt t="59982" x="2463800" y="3621088"/>
          <p14:tracePt t="59989" x="2463800" y="3613150"/>
          <p14:tracePt t="59995" x="2455863" y="3613150"/>
          <p14:tracePt t="60003" x="2447925" y="3595688"/>
          <p14:tracePt t="60011" x="2439988" y="3579813"/>
          <p14:tracePt t="60019" x="2424113" y="3563938"/>
          <p14:tracePt t="60030" x="2416175" y="3556000"/>
          <p14:tracePt t="60035" x="2408238" y="3540125"/>
          <p14:tracePt t="60045" x="2408238" y="3532188"/>
          <p14:tracePt t="60053" x="2408238" y="3524250"/>
          <p14:tracePt t="60062" x="2408238" y="3508375"/>
          <p14:tracePt t="60070" x="2408238" y="3492500"/>
          <p14:tracePt t="60077" x="2408238" y="3484563"/>
          <p14:tracePt t="60085" x="2408238" y="3468688"/>
          <p14:tracePt t="60093" x="2408238" y="3460750"/>
          <p14:tracePt t="60134" x="2400300" y="3460750"/>
          <p14:tracePt t="60139" x="2400300" y="3476625"/>
          <p14:tracePt t="60148" x="2400300" y="3484563"/>
          <p14:tracePt t="60155" x="2408238" y="3492500"/>
          <p14:tracePt t="60163" x="2424113" y="3492500"/>
          <p14:tracePt t="60171" x="2447925" y="3492500"/>
          <p14:tracePt t="60179" x="2463800" y="3484563"/>
          <p14:tracePt t="60188" x="2471738" y="3468688"/>
          <p14:tracePt t="60195" x="2479675" y="3468688"/>
          <p14:tracePt t="60204" x="2487613" y="3452813"/>
          <p14:tracePt t="60211" x="2495550" y="3436938"/>
          <p14:tracePt t="60220" x="2511425" y="3429000"/>
          <p14:tracePt t="60227" x="2527300" y="3397250"/>
          <p14:tracePt t="60234" x="2543175" y="3381375"/>
          <p14:tracePt t="60241" x="2551113" y="3365500"/>
          <p14:tracePt t="60249" x="2566988" y="3349625"/>
          <p14:tracePt t="60258" x="2566988" y="3341688"/>
          <p14:tracePt t="60265" x="2582863" y="3333750"/>
          <p14:tracePt t="60274" x="2598738" y="3317875"/>
          <p14:tracePt t="60282" x="2606675" y="3302000"/>
          <p14:tracePt t="60289" x="2622550" y="3286125"/>
          <p14:tracePt t="60298" x="2638425" y="3270250"/>
          <p14:tracePt t="60305" x="2654300" y="3262313"/>
          <p14:tracePt t="60313" x="2670175" y="3244850"/>
          <p14:tracePt t="60319" x="2686050" y="3228975"/>
          <p14:tracePt t="60327" x="2693988" y="3213100"/>
          <p14:tracePt t="60335" x="2709863" y="3197225"/>
          <p14:tracePt t="60344" x="2717800" y="3197225"/>
          <p14:tracePt t="60351" x="2733675" y="3189288"/>
          <p14:tracePt t="60359" x="2741613" y="3181350"/>
          <p14:tracePt t="60368" x="2759075" y="3165475"/>
          <p14:tracePt t="60375" x="2774950" y="3149600"/>
          <p14:tracePt t="60383" x="2782888" y="3141663"/>
          <p14:tracePt t="60458" x="2782888" y="3157538"/>
          <p14:tracePt t="60466" x="2790825" y="3173413"/>
          <p14:tracePt t="60474" x="2790825" y="3189288"/>
          <p14:tracePt t="60481" x="2790825" y="3205163"/>
          <p14:tracePt t="60489" x="2790825" y="3213100"/>
          <p14:tracePt t="60497" x="2790825" y="3228975"/>
          <p14:tracePt t="60505" x="2790825" y="3236913"/>
          <p14:tracePt t="60519" x="2790825" y="3244850"/>
          <p14:tracePt t="60527" x="2790825" y="3252788"/>
          <p14:tracePt t="60535" x="2790825" y="3262313"/>
          <p14:tracePt t="60575" x="2782888" y="3270250"/>
          <p14:tracePt t="60583" x="2782888" y="3278188"/>
          <p14:tracePt t="60591" x="2782888" y="3286125"/>
          <p14:tracePt t="60599" x="2782888" y="3294063"/>
          <p14:tracePt t="60605" x="2782888" y="3302000"/>
          <p14:tracePt t="60613" x="2774950" y="3309938"/>
          <p14:tracePt t="60633" x="2774950" y="3317875"/>
          <p14:tracePt t="60719" x="2774950" y="3309938"/>
          <p14:tracePt t="60728" x="2774950" y="3302000"/>
          <p14:tracePt t="60736" x="2774950" y="3294063"/>
          <p14:tracePt t="60744" x="2774950" y="3286125"/>
          <p14:tracePt t="60752" x="2774950" y="3278188"/>
          <p14:tracePt t="60869" x="2774950" y="3286125"/>
          <p14:tracePt t="60877" x="2782888" y="3286125"/>
          <p14:tracePt t="60886" x="2798763" y="3286125"/>
          <p14:tracePt t="60901" x="2814638" y="3286125"/>
          <p14:tracePt t="60909" x="2822575" y="3286125"/>
          <p14:tracePt t="60915" x="2838450" y="3286125"/>
          <p14:tracePt t="60924" x="2854325" y="3286125"/>
          <p14:tracePt t="60932" x="2878138" y="3286125"/>
          <p14:tracePt t="60940" x="2917825" y="3278188"/>
          <p14:tracePt t="60948" x="2973388" y="3278188"/>
          <p14:tracePt t="60956" x="3028950" y="3278188"/>
          <p14:tracePt t="60964" x="3044825" y="3278188"/>
          <p14:tracePt t="60972" x="3060700" y="3278188"/>
          <p14:tracePt t="60980" x="3076575" y="3278188"/>
          <p14:tracePt t="60987" x="3084513" y="3278188"/>
          <p14:tracePt t="60996" x="3100388" y="3286125"/>
          <p14:tracePt t="61004" x="3117850" y="3286125"/>
          <p14:tracePt t="61054" x="3125788" y="3286125"/>
          <p14:tracePt t="61077" x="3133725" y="3270250"/>
          <p14:tracePt t="61086" x="3133725" y="3262313"/>
          <p14:tracePt t="61104" x="3141663" y="3262313"/>
          <p14:tracePt t="61217" x="3149600" y="3262313"/>
          <p14:tracePt t="61225" x="3197225" y="3278188"/>
          <p14:tracePt t="61234" x="3252788" y="3278188"/>
          <p14:tracePt t="61241" x="3316288" y="3278188"/>
          <p14:tracePt t="61249" x="3379788" y="3286125"/>
          <p14:tracePt t="61257" x="3427413" y="3286125"/>
          <p14:tracePt t="61265" x="3484563" y="3286125"/>
          <p14:tracePt t="61274" x="3548063" y="3302000"/>
          <p14:tracePt t="61282" x="3603625" y="3302000"/>
          <p14:tracePt t="61288" x="3643313" y="3302000"/>
          <p14:tracePt t="61295" x="3651250" y="3302000"/>
          <p14:tracePt t="61303" x="3659188" y="3302000"/>
          <p14:tracePt t="61356" x="3659188" y="3294063"/>
          <p14:tracePt t="61425" x="3659188" y="3286125"/>
          <p14:tracePt t="61437" x="3659188" y="3278188"/>
          <p14:tracePt t="61445" x="3659188" y="3270250"/>
          <p14:tracePt t="61777" x="3651250" y="3270250"/>
          <p14:tracePt t="61842" x="3643313" y="3278188"/>
          <p14:tracePt t="61854" x="3643313" y="3286125"/>
          <p14:tracePt t="61883" x="3643313" y="3294063"/>
          <p14:tracePt t="61899" x="3675063" y="3294063"/>
          <p14:tracePt t="61908" x="3722688" y="3294063"/>
          <p14:tracePt t="61915" x="3794125" y="3294063"/>
          <p14:tracePt t="61923" x="3875088" y="3302000"/>
          <p14:tracePt t="61931" x="3962400" y="3317875"/>
          <p14:tracePt t="61941" x="4081463" y="3317875"/>
          <p14:tracePt t="61948" x="4210050" y="3325813"/>
          <p14:tracePt t="61954" x="4344988" y="3325813"/>
          <p14:tracePt t="61962" x="4471988" y="3325813"/>
          <p14:tracePt t="61969" x="4624388" y="3325813"/>
          <p14:tracePt t="61978" x="4743450" y="3325813"/>
          <p14:tracePt t="61985" x="4838700" y="3325813"/>
          <p14:tracePt t="61994" x="4894263" y="3325813"/>
          <p14:tracePt t="62001" x="4926013" y="3333750"/>
          <p14:tracePt t="62009" x="4943475" y="3349625"/>
          <p14:tracePt t="62018" x="4959350" y="3357563"/>
          <p14:tracePt t="62025" x="4967288" y="3365500"/>
          <p14:tracePt t="62033" x="4975225" y="3365500"/>
          <p14:tracePt t="62054" x="4983163" y="3365500"/>
          <p14:tracePt t="62128" x="4975225" y="3365500"/>
          <p14:tracePt t="62144" x="4967288" y="3373438"/>
          <p14:tracePt t="62157" x="4967288" y="3381375"/>
          <p14:tracePt t="62194" x="4967288" y="3389313"/>
          <p14:tracePt t="62222" x="4959350" y="3397250"/>
          <p14:tracePt t="62230" x="4959350" y="3405188"/>
          <p14:tracePt t="62238" x="4943475" y="3421063"/>
          <p14:tracePt t="62245" x="4933950" y="3436938"/>
          <p14:tracePt t="62251" x="4926013" y="3452813"/>
          <p14:tracePt t="62259" x="4910138" y="3468688"/>
          <p14:tracePt t="62267" x="4894263" y="3476625"/>
          <p14:tracePt t="62275" x="4878388" y="3492500"/>
          <p14:tracePt t="62283" x="4870450" y="3508375"/>
          <p14:tracePt t="62291" x="4862513" y="3532188"/>
          <p14:tracePt t="62299" x="4862513" y="3556000"/>
          <p14:tracePt t="62307" x="4878388" y="3571875"/>
          <p14:tracePt t="62315" x="4902200" y="3579813"/>
          <p14:tracePt t="62324" x="4943475" y="3605213"/>
          <p14:tracePt t="62331" x="5006975" y="3613150"/>
          <p14:tracePt t="62340" x="5086350" y="3613150"/>
          <p14:tracePt t="62345" x="5165725" y="3613150"/>
          <p14:tracePt t="62353" x="5237163" y="3595688"/>
          <p14:tracePt t="62361" x="5341938" y="3563938"/>
          <p14:tracePt t="62369" x="5492750" y="3532188"/>
          <p14:tracePt t="62377" x="5748338" y="3452813"/>
          <p14:tracePt t="62386" x="6026150" y="3349625"/>
          <p14:tracePt t="62393" x="6289675" y="3252788"/>
          <p14:tracePt t="62402" x="6497638" y="3165475"/>
          <p14:tracePt t="62410" x="6672263" y="3078163"/>
          <p14:tracePt t="62418" x="6808788" y="3006725"/>
          <p14:tracePt t="62425" x="6896100" y="2943225"/>
          <p14:tracePt t="62433" x="6983413" y="2901950"/>
          <p14:tracePt t="62440" x="7038975" y="2870200"/>
          <p14:tracePt t="62447" x="7054850" y="2854325"/>
          <p14:tracePt t="62455" x="7062788" y="2854325"/>
          <p14:tracePt t="62696" x="7062788" y="2846388"/>
          <p14:tracePt t="62746" x="7054850" y="2846388"/>
          <p14:tracePt t="62754" x="7015163" y="2870200"/>
          <p14:tracePt t="62761" x="6967538" y="2909888"/>
          <p14:tracePt t="62770" x="6935788" y="2927350"/>
          <p14:tracePt t="62778" x="6919913" y="2935288"/>
          <p14:tracePt t="62791" x="6911975" y="2935288"/>
          <p14:tracePt t="62798" x="6911975" y="2943225"/>
          <p14:tracePt t="62806" x="6896100" y="2951163"/>
          <p14:tracePt t="62811" x="6880225" y="2967038"/>
          <p14:tracePt t="62820" x="6864350" y="2974975"/>
          <p14:tracePt t="62827" x="6856413" y="2998788"/>
          <p14:tracePt t="62836" x="6840538" y="3022600"/>
          <p14:tracePt t="62844" x="6824663" y="3054350"/>
          <p14:tracePt t="62852" x="6800850" y="3101975"/>
          <p14:tracePt t="62859" x="6784975" y="3157538"/>
          <p14:tracePt t="62867" x="6769100" y="3205163"/>
          <p14:tracePt t="62875" x="6743700" y="3270250"/>
          <p14:tracePt t="62884" x="6727825" y="3302000"/>
          <p14:tracePt t="62892" x="6719888" y="3325813"/>
          <p14:tracePt t="62900" x="6719888" y="3341688"/>
          <p14:tracePt t="62907" x="6719888" y="3357563"/>
          <p14:tracePt t="62914" x="6719888" y="3373438"/>
          <p14:tracePt t="62922" x="6719888" y="3381375"/>
          <p14:tracePt t="62930" x="6719888" y="3397250"/>
          <p14:tracePt t="62938" x="6719888" y="3405188"/>
          <p14:tracePt t="62946" x="6719888" y="3421063"/>
          <p14:tracePt t="62954" x="6719888" y="3429000"/>
          <p14:tracePt t="62970" x="6719888" y="3436938"/>
          <p14:tracePt t="62982" x="6727825" y="3436938"/>
          <p14:tracePt t="62990" x="6727825" y="3444875"/>
          <p14:tracePt t="62998" x="6743700" y="3460750"/>
          <p14:tracePt t="63004" x="6751638" y="3476625"/>
          <p14:tracePt t="63011" x="6769100" y="3484563"/>
          <p14:tracePt t="63020" x="6777038" y="3492500"/>
          <p14:tracePt t="63028" x="6792913" y="3508375"/>
          <p14:tracePt t="63036" x="6808788" y="3516313"/>
          <p14:tracePt t="63043" x="6824663" y="3524250"/>
          <p14:tracePt t="63051" x="6832600" y="3532188"/>
          <p14:tracePt t="63060" x="6848475" y="3540125"/>
          <p14:tracePt t="63068" x="6864350" y="3540125"/>
          <p14:tracePt t="63075" x="6880225" y="3548063"/>
          <p14:tracePt t="63084" x="6888163" y="3556000"/>
          <p14:tracePt t="63092" x="6904038" y="3563938"/>
          <p14:tracePt t="63098" x="6919913" y="3571875"/>
          <p14:tracePt t="63107" x="6935788" y="3571875"/>
          <p14:tracePt t="63113" x="6943725" y="3571875"/>
          <p14:tracePt t="63122" x="6967538" y="3571875"/>
          <p14:tracePt t="63129" x="6999288" y="3571875"/>
          <p14:tracePt t="63137" x="7046913" y="3571875"/>
          <p14:tracePt t="63146" x="7118350" y="3548063"/>
          <p14:tracePt t="63154" x="7191375" y="3532188"/>
          <p14:tracePt t="63161" x="7278688" y="3508375"/>
          <p14:tracePt t="63170" x="7350125" y="3492500"/>
          <p14:tracePt t="63177" x="7397750" y="3468688"/>
          <p14:tracePt t="63187" x="7413625" y="3452813"/>
          <p14:tracePt t="63208" x="7413625" y="3444875"/>
          <p14:tracePt t="63215" x="7421563" y="3429000"/>
          <p14:tracePt t="63223" x="7429500" y="3429000"/>
          <p14:tracePt t="63232" x="7429500" y="3413125"/>
          <p14:tracePt t="63240" x="7429500" y="3405188"/>
          <p14:tracePt t="63256" x="7429500" y="3397250"/>
          <p14:tracePt t="63264" x="7429500" y="3389313"/>
          <p14:tracePt t="63272" x="7421563" y="3389313"/>
          <p14:tracePt t="63277" x="7405688" y="3381375"/>
          <p14:tracePt t="63286" x="7397750" y="3381375"/>
          <p14:tracePt t="63294" x="7389813" y="3381375"/>
          <p14:tracePt t="63301" x="7381875" y="3381375"/>
          <p14:tracePt t="63310" x="7373938" y="3381375"/>
          <p14:tracePt t="63317" x="7358063" y="3381375"/>
          <p14:tracePt t="63325" x="7350125" y="3389313"/>
          <p14:tracePt t="63333" x="7334250" y="3397250"/>
          <p14:tracePt t="63341" x="7318375" y="3405188"/>
          <p14:tracePt t="63349" x="7302500" y="3421063"/>
          <p14:tracePt t="63358" x="7294563" y="3421063"/>
          <p14:tracePt t="63365" x="7278688" y="3429000"/>
          <p14:tracePt t="63373" x="7262813" y="3444875"/>
          <p14:tracePt t="63380" x="7246938" y="3452813"/>
          <p14:tracePt t="63388" x="7239000" y="3460750"/>
          <p14:tracePt t="63395" x="7223125" y="3468688"/>
          <p14:tracePt t="63403" x="7215188" y="3468688"/>
          <p14:tracePt t="63412" x="7207250" y="3468688"/>
          <p14:tracePt t="63428" x="7199313" y="3468688"/>
          <p14:tracePt t="63435" x="7183438" y="3468688"/>
          <p14:tracePt t="63444" x="7175500" y="3468688"/>
          <p14:tracePt t="63452" x="7159625" y="3468688"/>
          <p14:tracePt t="63460" x="7143750" y="3468688"/>
          <p14:tracePt t="63466" x="7135813" y="3460750"/>
          <p14:tracePt t="63473" x="7118350" y="3452813"/>
          <p14:tracePt t="63483" x="7102475" y="3444875"/>
          <p14:tracePt t="63490" x="7086600" y="3436938"/>
          <p14:tracePt t="63498" x="7078663" y="3429000"/>
          <p14:tracePt t="63507" x="7062788" y="3421063"/>
          <p14:tracePt t="63513" x="7046913" y="3413125"/>
          <p14:tracePt t="63522" x="7031038" y="3405188"/>
          <p14:tracePt t="63530" x="7031038" y="3397250"/>
          <p14:tracePt t="63538" x="7023100" y="3397250"/>
          <p14:tracePt t="63558" x="7015163" y="3397250"/>
          <p14:tracePt t="63564" x="7015163" y="3389313"/>
          <p14:tracePt t="63576" x="7007225" y="3381375"/>
          <p14:tracePt t="63733" x="7015163" y="3389313"/>
          <p14:tracePt t="63738" x="7023100" y="3397250"/>
          <p14:tracePt t="63746" x="7038975" y="3413125"/>
          <p14:tracePt t="63752" x="7038975" y="3421063"/>
          <p14:tracePt t="63762" x="7054850" y="3421063"/>
          <p14:tracePt t="63767" x="7054850" y="3429000"/>
          <p14:tracePt t="63775" x="7062788" y="3429000"/>
          <p14:tracePt t="63791" x="7070725" y="3429000"/>
          <p14:tracePt t="63800" x="7078663" y="3429000"/>
          <p14:tracePt t="63815" x="7086600" y="3429000"/>
          <p14:tracePt t="63823" x="7102475" y="3429000"/>
          <p14:tracePt t="63831" x="7118350" y="3429000"/>
          <p14:tracePt t="63840" x="7118350" y="3421063"/>
          <p14:tracePt t="63847" x="7126288" y="3421063"/>
          <p14:tracePt t="63910" x="7135813" y="3413125"/>
          <p14:tracePt t="63918" x="7135813" y="3405188"/>
          <p14:tracePt t="63934" x="7135813" y="3389313"/>
          <p14:tracePt t="63941" x="7135813" y="3381375"/>
          <p14:tracePt t="63949" x="7135813" y="3373438"/>
          <p14:tracePt t="63958" x="7135813" y="3357563"/>
          <p14:tracePt t="63971" x="7135813" y="3349625"/>
          <p14:tracePt t="63980" x="7126288" y="3341688"/>
          <p14:tracePt t="63987" x="7118350" y="3341688"/>
          <p14:tracePt t="63996" x="7110413" y="3325813"/>
          <p14:tracePt t="64006" x="7110413" y="3309938"/>
          <p14:tracePt t="64023" x="7102475" y="3309938"/>
          <p14:tracePt t="64084" x="7110413" y="3309938"/>
          <p14:tracePt t="64091" x="7126288" y="3309938"/>
          <p14:tracePt t="64099" x="7135813" y="3309938"/>
          <p14:tracePt t="64108" x="7151688" y="3302000"/>
          <p14:tracePt t="64113" x="7167563" y="3302000"/>
          <p14:tracePt t="64129" x="7175500" y="3302000"/>
          <p14:tracePt t="64138" x="7191375" y="3302000"/>
          <p14:tracePt t="64158" x="7191375" y="3294063"/>
          <p14:tracePt t="64166" x="7191375" y="3286125"/>
          <p14:tracePt t="64174" x="7199313" y="3278188"/>
          <p14:tracePt t="64182" x="7199313" y="3262313"/>
          <p14:tracePt t="64190" x="7199313" y="3252788"/>
          <p14:tracePt t="64203" x="7199313" y="3236913"/>
          <p14:tracePt t="64215" x="7199313" y="3228975"/>
          <p14:tracePt t="64548" x="7191375" y="3228975"/>
          <p14:tracePt t="64558" x="7183438" y="3236913"/>
          <p14:tracePt t="64566" x="7167563" y="3252788"/>
          <p14:tracePt t="64574" x="7159625" y="3270250"/>
          <p14:tracePt t="64580" x="7143750" y="3286125"/>
          <p14:tracePt t="64587" x="7135813" y="3286125"/>
          <p14:tracePt t="64595" x="7135813" y="3294063"/>
          <p14:tracePt t="64607" x="7126288" y="3302000"/>
          <p14:tracePt t="64615" x="7126288" y="3309938"/>
          <p14:tracePt t="64631" x="7126288" y="3317875"/>
          <p14:tracePt t="64639" x="7126288" y="3325813"/>
          <p14:tracePt t="64648" x="7118350" y="3333750"/>
          <p14:tracePt t="64656" x="7118350" y="3341688"/>
          <p14:tracePt t="64663" x="7110413" y="3357563"/>
          <p14:tracePt t="64677" x="7110413" y="3365500"/>
          <p14:tracePt t="64685" x="7102475" y="3381375"/>
          <p14:tracePt t="64702" x="7102475" y="3397250"/>
          <p14:tracePt t="64710" x="7102475" y="3405188"/>
          <p14:tracePt t="64718" x="7094538" y="3413125"/>
          <p14:tracePt t="64729" x="7094538" y="3421063"/>
          <p14:tracePt t="64738" x="7094538" y="3429000"/>
          <p14:tracePt t="64745" x="7094538" y="3436938"/>
          <p14:tracePt t="64762" x="7094538" y="3444875"/>
          <p14:tracePt t="64767" x="7094538" y="3460750"/>
          <p14:tracePt t="64784" x="7094538" y="3468688"/>
          <p14:tracePt t="64796" x="7094538" y="3476625"/>
          <p14:tracePt t="64885" x="7110413" y="3468688"/>
          <p14:tracePt t="64894" x="7126288" y="3452813"/>
          <p14:tracePt t="64902" x="7135813" y="3436938"/>
          <p14:tracePt t="64909" x="7151688" y="3429000"/>
          <p14:tracePt t="64918" x="7167563" y="3413125"/>
          <p14:tracePt t="64925" x="7167563" y="3405188"/>
          <p14:tracePt t="64933" x="7175500" y="3397250"/>
          <p14:tracePt t="65257" x="7183438" y="3397250"/>
          <p14:tracePt t="65273" x="7183438" y="3389313"/>
          <p14:tracePt t="65281" x="7183438" y="3381375"/>
          <p14:tracePt t="65289" x="7183438" y="3373438"/>
          <p14:tracePt t="65298" x="7183438" y="3365500"/>
          <p14:tracePt t="65306" x="7183438" y="3349625"/>
          <p14:tracePt t="65314" x="7191375" y="3333750"/>
          <p14:tracePt t="65322" x="7191375" y="3325813"/>
          <p14:tracePt t="65329" x="7191375" y="3309938"/>
          <p14:tracePt t="65337" x="7199313" y="3294063"/>
          <p14:tracePt t="65345" x="7199313" y="3286125"/>
          <p14:tracePt t="65354" x="7199313" y="3270250"/>
          <p14:tracePt t="65361" x="7207250" y="3252788"/>
          <p14:tracePt t="65369" x="7207250" y="3244850"/>
          <p14:tracePt t="65377" x="7207250" y="3228975"/>
          <p14:tracePt t="65385" x="7207250" y="3221038"/>
          <p14:tracePt t="65401" x="7215188" y="3213100"/>
          <p14:tracePt t="65410" x="7215188" y="3205163"/>
          <p14:tracePt t="65542" x="7215188" y="3213100"/>
          <p14:tracePt t="65550" x="7215188" y="3221038"/>
          <p14:tracePt t="65558" x="7215188" y="3236913"/>
          <p14:tracePt t="65566" x="7215188" y="3252788"/>
          <p14:tracePt t="65573" x="7215188" y="3262313"/>
          <p14:tracePt t="65582" x="7215188" y="3278188"/>
          <p14:tracePt t="65589" x="7231063" y="3294063"/>
          <p14:tracePt t="65597" x="7246938" y="3309938"/>
          <p14:tracePt t="65606" x="7262813" y="3333750"/>
          <p14:tracePt t="65613" x="7278688" y="3341688"/>
          <p14:tracePt t="65622" x="7310438" y="3357563"/>
          <p14:tracePt t="65628" x="7366000" y="3389313"/>
          <p14:tracePt t="65635" x="7405688" y="3405188"/>
          <p14:tracePt t="65644" x="7445375" y="3429000"/>
          <p14:tracePt t="65651" x="7477125" y="3436938"/>
          <p14:tracePt t="65660" x="7502525" y="3444875"/>
          <p14:tracePt t="65667" x="7518400" y="3444875"/>
          <p14:tracePt t="65679" x="7542213" y="3444875"/>
          <p14:tracePt t="65687" x="7550150" y="3444875"/>
          <p14:tracePt t="65695" x="7566025" y="3444875"/>
          <p14:tracePt t="65704" x="7581900" y="3444875"/>
          <p14:tracePt t="65712" x="7589838" y="3444875"/>
          <p14:tracePt t="65720" x="7605713" y="3444875"/>
          <p14:tracePt t="65725" x="7621588" y="3444875"/>
          <p14:tracePt t="65734" x="7629525" y="3444875"/>
          <p14:tracePt t="65742" x="7645400" y="3444875"/>
          <p14:tracePt t="65749" x="7661275" y="3436938"/>
          <p14:tracePt t="65757" x="7677150" y="3421063"/>
          <p14:tracePt t="65766" x="7685088" y="3413125"/>
          <p14:tracePt t="65773" x="7700963" y="3397250"/>
          <p14:tracePt t="65781" x="7716838" y="3381375"/>
          <p14:tracePt t="65789" x="7732713" y="3381375"/>
          <p14:tracePt t="65798" x="7748588" y="3365500"/>
          <p14:tracePt t="65805" x="7756525" y="3349625"/>
          <p14:tracePt t="65813" x="7764463" y="3333750"/>
          <p14:tracePt t="65819" x="7780338" y="3317875"/>
          <p14:tracePt t="65828" x="7796213" y="3309938"/>
          <p14:tracePt t="65835" x="7812088" y="3294063"/>
          <p14:tracePt t="65843" x="7827963" y="3278188"/>
          <p14:tracePt t="65852" x="7843838" y="3252788"/>
          <p14:tracePt t="65860" x="7851775" y="3236913"/>
          <p14:tracePt t="65868" x="7859713" y="3221038"/>
          <p14:tracePt t="65875" x="7869238" y="3213100"/>
          <p14:tracePt t="65884" x="7877175" y="3205163"/>
          <p14:tracePt t="65891" x="7877175" y="3197225"/>
          <p14:tracePt t="66076" x="7877175" y="3213100"/>
          <p14:tracePt t="66084" x="7877175" y="3228975"/>
          <p14:tracePt t="66091" x="7893050" y="3244850"/>
          <p14:tracePt t="66097" x="7900988" y="3262313"/>
          <p14:tracePt t="66105" x="7908925" y="3270250"/>
          <p14:tracePt t="66113" x="7932738" y="3294063"/>
          <p14:tracePt t="66122" x="7964488" y="3317875"/>
          <p14:tracePt t="66130" x="8004175" y="3333750"/>
          <p14:tracePt t="66138" x="8051800" y="3357563"/>
          <p14:tracePt t="66145" x="8107363" y="3381375"/>
          <p14:tracePt t="66153" x="8154988" y="3397250"/>
          <p14:tracePt t="66162" x="8210550" y="3405188"/>
          <p14:tracePt t="66169" x="8259763" y="3429000"/>
          <p14:tracePt t="66177" x="8299450" y="3429000"/>
          <p14:tracePt t="66185" x="8323263" y="3429000"/>
          <p14:tracePt t="66191" x="8339138" y="3429000"/>
          <p14:tracePt t="66200" x="8347075" y="3429000"/>
          <p14:tracePt t="66309" x="8355013" y="3429000"/>
          <p14:tracePt t="66317" x="8362950" y="3429000"/>
          <p14:tracePt t="66325" x="8362950" y="3421063"/>
          <p14:tracePt t="66359" x="8378825" y="3405188"/>
          <p14:tracePt t="66365" x="8394700" y="3389313"/>
          <p14:tracePt t="66373" x="8394700" y="3381375"/>
          <p14:tracePt t="66382" x="8402638" y="3373438"/>
          <p14:tracePt t="66397" x="8402638" y="3365500"/>
          <p14:tracePt t="66405" x="8402638" y="3357563"/>
          <p14:tracePt t="66414" x="8410575" y="3357563"/>
          <p14:tracePt t="66421" x="8418513" y="3349625"/>
          <p14:tracePt t="66430" x="8426450" y="3341688"/>
          <p14:tracePt t="66438" x="8426450" y="3333750"/>
          <p14:tracePt t="66454" x="8434388" y="3333750"/>
          <p14:tracePt t="66462" x="8434388" y="3325813"/>
          <p14:tracePt t="66469" x="8442325" y="3317875"/>
          <p14:tracePt t="66482" x="8450263" y="3317875"/>
          <p14:tracePt t="66489" x="8450263" y="3309938"/>
          <p14:tracePt t="66512" x="8458200" y="3309938"/>
          <p14:tracePt t="66524" x="8458200" y="3302000"/>
          <p14:tracePt t="66614" x="8466138" y="3302000"/>
          <p14:tracePt t="66724" x="8466138" y="3294063"/>
          <p14:tracePt t="66732" x="8466138" y="3286125"/>
          <p14:tracePt t="68644" x="8450263" y="3286125"/>
          <p14:tracePt t="68651" x="8394700" y="3236913"/>
          <p14:tracePt t="68659" x="8323263" y="3189288"/>
          <p14:tracePt t="68667" x="8259763" y="3149600"/>
          <p14:tracePt t="68676" x="8226425" y="3133725"/>
          <p14:tracePt t="68684" x="8210550" y="3117850"/>
          <p14:tracePt t="68737" x="8210550" y="3109913"/>
          <p14:tracePt t="68746" x="8218488" y="3078163"/>
          <p14:tracePt t="68754" x="8235950" y="3046413"/>
          <p14:tracePt t="68762" x="8259763" y="2998788"/>
          <p14:tracePt t="68769" x="8275638" y="2943225"/>
          <p14:tracePt t="68777" x="8291513" y="2894013"/>
          <p14:tracePt t="68783" x="8307388" y="2862263"/>
          <p14:tracePt t="68792" x="8331200" y="2830513"/>
          <p14:tracePt t="68799" x="8347075" y="2782888"/>
          <p14:tracePt t="68807" x="8362950" y="2735263"/>
          <p14:tracePt t="68815" x="8386763" y="2679700"/>
          <p14:tracePt t="68823" x="8402638" y="2616200"/>
          <p14:tracePt t="68831" x="8426450" y="2559050"/>
          <p14:tracePt t="68839" x="8442325" y="2503488"/>
          <p14:tracePt t="68847" x="8458200" y="2455863"/>
          <p14:tracePt t="68856" x="8458200" y="2447925"/>
          <p14:tracePt t="68877" x="8458200" y="2439988"/>
          <p14:tracePt t="69085" x="8466138" y="2392363"/>
          <p14:tracePt t="69094" x="8466138" y="2336800"/>
          <p14:tracePt t="69101" x="8466138" y="2281238"/>
          <p14:tracePt t="69109" x="8482013" y="2224088"/>
          <p14:tracePt t="69118" x="8489950" y="2184400"/>
          <p14:tracePt t="69126" x="8497888" y="2136775"/>
          <p14:tracePt t="69134" x="8497888" y="2097088"/>
          <p14:tracePt t="69141" x="8497888" y="2073275"/>
          <p14:tracePt t="69149" x="8497888" y="2065338"/>
          <p14:tracePt t="69157" x="8497888" y="2049463"/>
          <p14:tracePt t="69165" x="8489950" y="2033588"/>
          <p14:tracePt t="69174" x="8482013" y="2033588"/>
          <p14:tracePt t="69216" x="8466138" y="2041525"/>
          <p14:tracePt t="69223" x="8458200" y="2049463"/>
          <p14:tracePt t="69231" x="8450263" y="2065338"/>
          <p14:tracePt t="69239" x="8434388" y="2097088"/>
          <p14:tracePt t="69247" x="8418513" y="2128838"/>
          <p14:tracePt t="69255" x="8402638" y="2176463"/>
          <p14:tracePt t="69263" x="8378825" y="2224088"/>
          <p14:tracePt t="69272" x="8355013" y="2273300"/>
          <p14:tracePt t="69277" x="8291513" y="2336800"/>
          <p14:tracePt t="69285" x="8235950" y="2400300"/>
          <p14:tracePt t="69293" x="8186738" y="2463800"/>
          <p14:tracePt t="69302" x="8123238" y="2535238"/>
          <p14:tracePt t="69309" x="8059738" y="2616200"/>
          <p14:tracePt t="69318" x="7988300" y="2687638"/>
          <p14:tracePt t="69325" x="7924800" y="2774950"/>
          <p14:tracePt t="69333" x="7859713" y="2854325"/>
          <p14:tracePt t="69341" x="7796213" y="2919413"/>
          <p14:tracePt t="69350" x="7732713" y="2982913"/>
          <p14:tracePt t="69359" x="7669213" y="3046413"/>
          <p14:tracePt t="69365" x="7629525" y="3094038"/>
          <p14:tracePt t="69373" x="7605713" y="3109913"/>
          <p14:tracePt t="69379" x="7597775" y="3117850"/>
          <p14:tracePt t="69400" x="7589838" y="3117850"/>
          <p14:tracePt t="69775" x="7581900" y="3133725"/>
          <p14:tracePt t="69783" x="7566025" y="3165475"/>
          <p14:tracePt t="69791" x="7550150" y="3189288"/>
          <p14:tracePt t="69799" x="7534275" y="3213100"/>
          <p14:tracePt t="69807" x="7510463" y="3236913"/>
          <p14:tracePt t="69816" x="7485063" y="3262313"/>
          <p14:tracePt t="69823" x="7469188" y="3278188"/>
          <p14:tracePt t="69831" x="7461250" y="3286125"/>
          <p14:tracePt t="69839" x="7445375" y="3302000"/>
          <p14:tracePt t="69845" x="7429500" y="3317875"/>
          <p14:tracePt t="69854" x="7413625" y="3325813"/>
          <p14:tracePt t="69861" x="7413625" y="3333750"/>
          <p14:tracePt t="69870" x="7397750" y="3333750"/>
          <p14:tracePt t="69878" x="7381875" y="3333750"/>
          <p14:tracePt t="69889" x="7381875" y="3325813"/>
          <p14:tracePt t="69893" x="7373938" y="3309938"/>
          <p14:tracePt t="69902" x="7373938" y="3294063"/>
          <p14:tracePt t="69912" x="7373938" y="3262313"/>
          <p14:tracePt t="69918" x="7373938" y="3228975"/>
          <p14:tracePt t="69927" x="7381875" y="3205163"/>
          <p14:tracePt t="69935" x="7397750" y="3181350"/>
          <p14:tracePt t="69941" x="7405688" y="3165475"/>
          <p14:tracePt t="69950" x="7413625" y="3157538"/>
          <p14:tracePt t="69959" x="7413625" y="3141663"/>
          <p14:tracePt t="69965" x="7413625" y="3133725"/>
          <p14:tracePt t="69986" x="7413625" y="3125788"/>
          <p14:tracePt t="70026" x="7405688" y="3125788"/>
          <p14:tracePt t="70034" x="7405688" y="3141663"/>
          <p14:tracePt t="70039" x="7397750" y="3157538"/>
          <p14:tracePt t="70047" x="7397750" y="3173413"/>
          <p14:tracePt t="70055" x="7389813" y="3197225"/>
          <p14:tracePt t="70063" x="7389813" y="3236913"/>
          <p14:tracePt t="70071" x="7389813" y="3286125"/>
          <p14:tracePt t="70080" x="7381875" y="3341688"/>
          <p14:tracePt t="70087" x="7373938" y="3397250"/>
          <p14:tracePt t="70095" x="7373938" y="3421063"/>
          <p14:tracePt t="70104" x="7373938" y="3429000"/>
          <p14:tracePt t="70111" x="7381875" y="3436938"/>
          <p14:tracePt t="70120" x="7389813" y="3436938"/>
          <p14:tracePt t="70128" x="7397750" y="3452813"/>
          <p14:tracePt t="70133" x="7405688" y="3452813"/>
          <p14:tracePt t="70256" x="7405688" y="3468688"/>
          <p14:tracePt t="70264" x="7342188" y="3500438"/>
          <p14:tracePt t="70271" x="7286625" y="3524250"/>
          <p14:tracePt t="70279" x="7231063" y="3524250"/>
          <p14:tracePt t="70288" x="7199313" y="3524250"/>
          <p14:tracePt t="70296" x="7167563" y="3524250"/>
          <p14:tracePt t="70304" x="7143750" y="3508375"/>
          <p14:tracePt t="70312" x="7110413" y="3492500"/>
          <p14:tracePt t="70320" x="7086600" y="3476625"/>
          <p14:tracePt t="70325" x="7062788" y="3460750"/>
          <p14:tracePt t="70333" x="7054850" y="3444875"/>
          <p14:tracePt t="70341" x="7038975" y="3429000"/>
          <p14:tracePt t="70350" x="7023100" y="3421063"/>
          <p14:tracePt t="70358" x="7015163" y="3421063"/>
          <p14:tracePt t="70377" x="7007225" y="3421063"/>
          <p14:tracePt t="70386" x="6999288" y="3421063"/>
          <p14:tracePt t="70394" x="6991350" y="3421063"/>
          <p14:tracePt t="70402" x="6983413" y="3421063"/>
          <p14:tracePt t="70409" x="6967538" y="3421063"/>
          <p14:tracePt t="70416" x="6959600" y="3429000"/>
          <p14:tracePt t="70440" x="6951663" y="3429000"/>
          <p14:tracePt t="70504" x="6959600" y="3421063"/>
          <p14:tracePt t="70510" x="6959600" y="3413125"/>
          <p14:tracePt t="70627" x="6943725" y="3413125"/>
          <p14:tracePt t="70636" x="6935788" y="3413125"/>
          <p14:tracePt t="70652" x="6927850" y="3413125"/>
          <p14:tracePt t="70659" x="6919913" y="3413125"/>
          <p14:tracePt t="70667" x="6911975" y="3413125"/>
          <p14:tracePt t="70675" x="6896100" y="3413125"/>
          <p14:tracePt t="70683" x="6872288" y="3397250"/>
          <p14:tracePt t="70691" x="6840538" y="3381375"/>
          <p14:tracePt t="70700" x="6824663" y="3365500"/>
          <p14:tracePt t="70705" x="6800850" y="3349625"/>
          <p14:tracePt t="70714" x="6784975" y="3341688"/>
          <p14:tracePt t="70729" x="6777038" y="3341688"/>
          <p14:tracePt t="70750" x="6769100" y="3341688"/>
          <p14:tracePt t="70766" x="6759575" y="3341688"/>
          <p14:tracePt t="70782" x="6743700" y="3349625"/>
          <p14:tracePt t="70790" x="6727825" y="3357563"/>
          <p14:tracePt t="70795" x="6719888" y="3373438"/>
          <p14:tracePt t="70804" x="6704013" y="3381375"/>
          <p14:tracePt t="70812" x="6688138" y="3389313"/>
          <p14:tracePt t="70871" x="6696075" y="3389313"/>
          <p14:tracePt t="70880" x="6711950" y="3373438"/>
          <p14:tracePt t="70886" x="6727825" y="3357563"/>
          <p14:tracePt t="70904" x="6751638" y="3333750"/>
          <p14:tracePt t="70910" x="6759575" y="3317875"/>
          <p14:tracePt t="70918" x="6759575" y="3309938"/>
          <p14:tracePt t="70926" x="6759575" y="3302000"/>
          <p14:tracePt t="70941" x="6759575" y="3294063"/>
          <p14:tracePt t="70970" x="6751638" y="3294063"/>
          <p14:tracePt t="70978" x="6735763" y="3294063"/>
          <p14:tracePt t="70986" x="6727825" y="3294063"/>
          <p14:tracePt t="70992" x="6704013" y="3309938"/>
          <p14:tracePt t="71000" x="6680200" y="3317875"/>
          <p14:tracePt t="71008" x="6664325" y="3317875"/>
          <p14:tracePt t="71232" x="6664325" y="3325813"/>
          <p14:tracePt t="71248" x="6656388" y="3349625"/>
          <p14:tracePt t="71256" x="6640513" y="3365500"/>
          <p14:tracePt t="71264" x="6624638" y="3373438"/>
          <p14:tracePt t="71270" x="6608763" y="3389313"/>
          <p14:tracePt t="71277" x="6592888" y="3405188"/>
          <p14:tracePt t="71285" x="6592888" y="3413125"/>
          <p14:tracePt t="71361" x="6584950" y="3413125"/>
          <p14:tracePt t="71369" x="6577013" y="3405188"/>
          <p14:tracePt t="71377" x="6569075" y="3405188"/>
          <p14:tracePt t="71386" x="6569075" y="3397250"/>
          <p14:tracePt t="71393" x="6561138" y="3389313"/>
          <p14:tracePt t="71401" x="6553200" y="3381375"/>
          <p14:tracePt t="71413" x="6545263" y="3381375"/>
          <p14:tracePt t="71422" x="6545263" y="3373438"/>
          <p14:tracePt t="71484" x="6537325" y="3373438"/>
          <p14:tracePt t="71492" x="6529388" y="3381375"/>
          <p14:tracePt t="71499" x="6529388" y="3389313"/>
          <p14:tracePt t="71606" x="6521450" y="3389313"/>
          <p14:tracePt t="71614" x="6505575" y="3373438"/>
          <p14:tracePt t="71622" x="6489700" y="3357563"/>
          <p14:tracePt t="71653" x="6457950" y="3317875"/>
          <p14:tracePt t="71659" x="6442075" y="3302000"/>
          <p14:tracePt t="71667" x="6434138" y="3302000"/>
          <p14:tracePt t="71719" x="6426200" y="3302000"/>
          <p14:tracePt t="71728" x="6410325" y="3317875"/>
          <p14:tracePt t="71734" x="6410325" y="3325813"/>
          <p14:tracePt t="71742" x="6410325" y="3333750"/>
          <p14:tracePt t="71750" x="6402388" y="3333750"/>
          <p14:tracePt t="71757" x="6402388" y="3341688"/>
          <p14:tracePt t="71770" x="6402388" y="3349625"/>
          <p14:tracePt t="71782" x="6402388" y="3357563"/>
          <p14:tracePt t="71885" x="6402388" y="3349625"/>
          <p14:tracePt t="71892" x="6402388" y="3341688"/>
          <p14:tracePt t="71899" x="6402388" y="3325813"/>
          <p14:tracePt t="71908" x="6402388" y="3317875"/>
          <p14:tracePt t="71916" x="6402388" y="3309938"/>
          <p14:tracePt t="72116" x="6410325" y="3309938"/>
          <p14:tracePt t="72125" x="6418263" y="3302000"/>
          <p14:tracePt t="72134" x="6426200" y="3286125"/>
          <p14:tracePt t="72142" x="6426200" y="3278188"/>
          <p14:tracePt t="72149" x="6426200" y="3262313"/>
          <p14:tracePt t="72158" x="6426200" y="3252788"/>
          <p14:tracePt t="72321" x="6434138" y="3244850"/>
          <p14:tracePt t="72329" x="6450013" y="3228975"/>
          <p14:tracePt t="72337" x="6457950" y="3213100"/>
          <p14:tracePt t="72346" x="6465888" y="3205163"/>
          <p14:tracePt t="72353" x="6465888" y="3197225"/>
          <p14:tracePt t="72361" x="6465888" y="3189288"/>
          <p14:tracePt t="72374" x="6465888" y="3181350"/>
          <p14:tracePt t="72534" x="6465888" y="3189288"/>
          <p14:tracePt t="72542" x="6450013" y="3205163"/>
          <p14:tracePt t="72549" x="6434138" y="3228975"/>
          <p14:tracePt t="72557" x="6418263" y="3244850"/>
          <p14:tracePt t="72566" x="6402388" y="3278188"/>
          <p14:tracePt t="72573" x="6384925" y="3309938"/>
          <p14:tracePt t="72582" x="6376988" y="3357563"/>
          <p14:tracePt t="72589" x="6361113" y="3413125"/>
          <p14:tracePt t="72596" x="6337300" y="3476625"/>
          <p14:tracePt t="72603" x="6329363" y="3516313"/>
          <p14:tracePt t="72612" x="6321425" y="3548063"/>
          <p14:tracePt t="72619" x="6313488" y="3563938"/>
          <p14:tracePt t="72628" x="6305550" y="3579813"/>
          <p14:tracePt t="72690" x="6305550" y="3571875"/>
          <p14:tracePt t="72697" x="6313488" y="3571875"/>
          <p14:tracePt t="72705" x="6313488" y="3556000"/>
          <p14:tracePt t="72713" x="6321425" y="3540125"/>
          <p14:tracePt t="73179" x="6313488" y="3540125"/>
          <p14:tracePt t="73187" x="6146800" y="3548063"/>
          <p14:tracePt t="73196" x="5954713" y="3548063"/>
          <p14:tracePt t="73203" x="5724525" y="3548063"/>
          <p14:tracePt t="73211" x="5556250" y="3548063"/>
          <p14:tracePt t="73219" x="5405438" y="3548063"/>
          <p14:tracePt t="73228" x="5197475" y="3548063"/>
          <p14:tracePt t="73236" x="4933950" y="3563938"/>
          <p14:tracePt t="73244" x="4648200" y="3595688"/>
          <p14:tracePt t="73250" x="4329113" y="3636963"/>
          <p14:tracePt t="73258" x="3938588" y="3652838"/>
          <p14:tracePt t="73266" x="3595688" y="3684588"/>
          <p14:tracePt t="73274" x="3308350" y="3716338"/>
          <p14:tracePt t="73283" x="3092450" y="3748088"/>
          <p14:tracePt t="73289" x="2957513" y="3771900"/>
          <p14:tracePt t="73297" x="2878138" y="3779838"/>
          <p14:tracePt t="73305" x="2822575" y="3787775"/>
          <p14:tracePt t="73313" x="2798763" y="3803650"/>
          <p14:tracePt t="73322" x="2782888" y="3803650"/>
          <p14:tracePt t="73330" x="2774950" y="3803650"/>
          <p14:tracePt t="73440" x="2767013" y="3803650"/>
          <p14:tracePt t="73449" x="2759075" y="3795713"/>
          <p14:tracePt t="73461" x="2741613" y="3795713"/>
          <p14:tracePt t="73469" x="2733675" y="3787775"/>
          <p14:tracePt t="73477" x="2709863" y="3779838"/>
          <p14:tracePt t="73485" x="2701925" y="3771900"/>
          <p14:tracePt t="73493" x="2693988" y="3763963"/>
          <p14:tracePt t="73505" x="2686050" y="3763963"/>
          <p14:tracePt t="73513" x="2670175" y="3763963"/>
          <p14:tracePt t="73522" x="2662238" y="3748088"/>
          <p14:tracePt t="73530" x="2638425" y="3732213"/>
          <p14:tracePt t="73537" x="2614613" y="3716338"/>
          <p14:tracePt t="73546" x="2566988" y="3700463"/>
          <p14:tracePt t="73554" x="2511425" y="3676650"/>
          <p14:tracePt t="73563" x="2416175" y="3644900"/>
          <p14:tracePt t="73572" x="2351088" y="3629025"/>
          <p14:tracePt t="73579" x="2295525" y="3605213"/>
          <p14:tracePt t="73587" x="2232025" y="3587750"/>
          <p14:tracePt t="73596" x="2176463" y="3563938"/>
          <p14:tracePt t="73604" x="2105025" y="3548063"/>
          <p14:tracePt t="73611" x="2049463" y="3524250"/>
          <p14:tracePt t="73619" x="1992313" y="3516313"/>
          <p14:tracePt t="73627" x="1928813" y="3500438"/>
          <p14:tracePt t="73635" x="1905000" y="3492500"/>
          <p14:tracePt t="73643" x="1897063" y="3476625"/>
          <p14:tracePt t="73652" x="1881188" y="3468688"/>
          <p14:tracePt t="73657" x="1873250" y="3460750"/>
          <p14:tracePt t="73667" x="1865313" y="3452813"/>
          <p14:tracePt t="73677" x="1865313" y="3444875"/>
          <p14:tracePt t="73686" x="1857375" y="3429000"/>
          <p14:tracePt t="73693" x="1857375" y="3421063"/>
          <p14:tracePt t="73702" x="1849438" y="3405188"/>
          <p14:tracePt t="73710" x="1841500" y="3389313"/>
          <p14:tracePt t="73717" x="1833563" y="3381375"/>
          <p14:tracePt t="73725" x="1825625" y="3381375"/>
          <p14:tracePt t="73733" x="1825625" y="3373438"/>
          <p14:tracePt t="73745" x="1825625" y="3365500"/>
          <p14:tracePt t="73816" x="1841500" y="3357563"/>
          <p14:tracePt t="73823" x="1849438" y="3349625"/>
          <p14:tracePt t="73831" x="1857375" y="3341688"/>
          <p14:tracePt t="73839" x="1873250" y="3333750"/>
          <p14:tracePt t="73847" x="1889125" y="3325813"/>
          <p14:tracePt t="73855" x="1897063" y="3325813"/>
          <p14:tracePt t="73863" x="1912938" y="3317875"/>
          <p14:tracePt t="73869" x="1928813" y="3302000"/>
          <p14:tracePt t="73877" x="1936750" y="3302000"/>
          <p14:tracePt t="73888" x="1944688" y="3294063"/>
          <p14:tracePt t="73893" x="1960563" y="3278188"/>
          <p14:tracePt t="73902" x="1968500" y="3278188"/>
          <p14:tracePt t="73909" x="1976438" y="3262313"/>
          <p14:tracePt t="73917" x="1992313" y="3252788"/>
          <p14:tracePt t="73925" x="2008188" y="3244850"/>
          <p14:tracePt t="73933" x="2025650" y="3228975"/>
          <p14:tracePt t="73941" x="2033588" y="3221038"/>
          <p14:tracePt t="73949" x="2049463" y="3221038"/>
          <p14:tracePt t="73957" x="2065338" y="3205163"/>
          <p14:tracePt t="73963" x="2081213" y="3197225"/>
          <p14:tracePt t="73971" x="2081213" y="3189288"/>
          <p14:tracePt t="73979" x="2089150" y="3181350"/>
          <p14:tracePt t="74039" x="2089150" y="3173413"/>
          <p14:tracePt t="74071" x="2089150" y="3165475"/>
          <p14:tracePt t="74122" x="2081213" y="3165475"/>
          <p14:tracePt t="74129" x="2065338" y="3165475"/>
          <p14:tracePt t="74138" x="2065338" y="3173413"/>
          <p14:tracePt t="74143" x="2049463" y="3181350"/>
          <p14:tracePt t="74152" x="2033588" y="3181350"/>
          <p14:tracePt t="74159" x="2033588" y="3189288"/>
          <p14:tracePt t="74168" x="2017713" y="3197225"/>
          <p14:tracePt t="74176" x="2008188" y="3205163"/>
          <p14:tracePt t="74191" x="2000250" y="3213100"/>
          <p14:tracePt t="74242" x="2000250" y="3221038"/>
          <p14:tracePt t="81436" x="2000250" y="3228975"/>
          <p14:tracePt t="81755" x="2008188" y="3270250"/>
          <p14:tracePt t="81764" x="2041525" y="3341688"/>
          <p14:tracePt t="81771" x="2057400" y="3405188"/>
          <p14:tracePt t="81779" x="2081213" y="3460750"/>
          <p14:tracePt t="81787" x="2097088" y="3516313"/>
          <p14:tracePt t="81796" x="2112963" y="3579813"/>
          <p14:tracePt t="81804" x="2136775" y="3636963"/>
          <p14:tracePt t="81811" x="2152650" y="3692525"/>
          <p14:tracePt t="81820" x="2176463" y="3740150"/>
          <p14:tracePt t="81828" x="2192338" y="3763963"/>
          <p14:tracePt t="81835" x="2200275" y="3795713"/>
          <p14:tracePt t="81844" x="2208213" y="3811588"/>
          <p14:tracePt t="81849" x="2216150" y="3827463"/>
          <p14:tracePt t="81858" x="2232025" y="3835400"/>
          <p14:tracePt t="81865" x="2239963" y="3851275"/>
          <p14:tracePt t="81873" x="2255838" y="3867150"/>
          <p14:tracePt t="81885" x="2263775" y="3875088"/>
          <p14:tracePt t="81897" x="2271713" y="3883025"/>
          <p14:tracePt t="81906" x="2287588" y="3890963"/>
          <p14:tracePt t="81914" x="2287588" y="3906838"/>
          <p14:tracePt t="81922" x="2295525" y="3906838"/>
          <p14:tracePt t="81929" x="2311400" y="3922713"/>
          <p14:tracePt t="81937" x="2327275" y="3938588"/>
          <p14:tracePt t="81944" x="2343150" y="3956050"/>
          <p14:tracePt t="81951" x="2343150" y="3979863"/>
          <p14:tracePt t="81959" x="2351088" y="3995738"/>
          <p14:tracePt t="81967" x="2351088" y="4011613"/>
          <p14:tracePt t="81975" x="2359025" y="4027488"/>
          <p14:tracePt t="81983" x="2359025" y="4035425"/>
          <p14:tracePt t="81991" x="2366963" y="4043363"/>
          <p14:tracePt t="81999" x="2366963" y="4051300"/>
          <p14:tracePt t="82020" x="2374900" y="4051300"/>
          <p14:tracePt t="82027" x="2400300" y="4043363"/>
          <p14:tracePt t="82035" x="2463800" y="4011613"/>
          <p14:tracePt t="82041" x="2527300" y="3963988"/>
          <p14:tracePt t="82049" x="2582863" y="3922713"/>
          <p14:tracePt t="82057" x="2646363" y="3875088"/>
          <p14:tracePt t="82065" x="2678113" y="3859213"/>
          <p14:tracePt t="82074" x="2701925" y="3843338"/>
          <p14:tracePt t="82082" x="2717800" y="3843338"/>
          <p14:tracePt t="82099" x="2717800" y="3835400"/>
          <p14:tracePt t="82106" x="2725738" y="3827463"/>
          <p14:tracePt t="82117" x="2725738" y="3819525"/>
          <p14:tracePt t="82144" x="2701925" y="3843338"/>
          <p14:tracePt t="82152" x="2654300" y="3867150"/>
          <p14:tracePt t="82160" x="2598738" y="3898900"/>
          <p14:tracePt t="82167" x="2535238" y="3930650"/>
          <p14:tracePt t="82175" x="2479675" y="3963988"/>
          <p14:tracePt t="82183" x="2455863" y="3971925"/>
          <p14:tracePt t="82191" x="2439988" y="3971925"/>
          <p14:tracePt t="82238" x="2439988" y="3979863"/>
          <p14:tracePt t="82356" x="2432050" y="3979863"/>
          <p14:tracePt t="83013" x="2424113" y="3979863"/>
          <p14:tracePt t="83022" x="2416175" y="3979863"/>
          <p14:tracePt t="83127" x="2432050" y="3971925"/>
          <p14:tracePt t="83136" x="2432050" y="3963988"/>
          <p14:tracePt t="83144" x="2447925" y="3956050"/>
          <p14:tracePt t="83151" x="2463800" y="3956050"/>
          <p14:tracePt t="83160" x="2471738" y="3938588"/>
          <p14:tracePt t="83167" x="2487613" y="3938588"/>
          <p14:tracePt t="83175" x="2511425" y="3930650"/>
          <p14:tracePt t="83182" x="2535238" y="3930650"/>
          <p14:tracePt t="83190" x="2559050" y="3930650"/>
          <p14:tracePt t="83198" x="2582863" y="3930650"/>
          <p14:tracePt t="83205" x="2614613" y="3930650"/>
          <p14:tracePt t="83213" x="2654300" y="3930650"/>
          <p14:tracePt t="83221" x="2701925" y="3930650"/>
          <p14:tracePt t="83230" x="2733675" y="3938588"/>
          <p14:tracePt t="83238" x="2767013" y="3948113"/>
          <p14:tracePt t="83245" x="2782888" y="3956050"/>
          <p14:tracePt t="83254" x="2806700" y="3963988"/>
          <p14:tracePt t="83262" x="2822575" y="3971925"/>
          <p14:tracePt t="83267" x="2838450" y="3971925"/>
          <p14:tracePt t="83275" x="2846388" y="3971925"/>
          <p14:tracePt t="83283" x="2862263" y="3971925"/>
          <p14:tracePt t="83291" x="2878138" y="3971925"/>
          <p14:tracePt t="83299" x="2886075" y="3971925"/>
          <p14:tracePt t="83307" x="2901950" y="3971925"/>
          <p14:tracePt t="83316" x="2909888" y="3963988"/>
          <p14:tracePt t="83324" x="2909888" y="3956050"/>
          <p14:tracePt t="83331" x="2917825" y="3956050"/>
          <p14:tracePt t="83512" x="2917825" y="3963988"/>
          <p14:tracePt t="83519" x="2917825" y="3971925"/>
          <p14:tracePt t="83539" x="2909888" y="3979863"/>
          <p14:tracePt t="83545" x="2909888" y="3987800"/>
          <p14:tracePt t="83565" x="2909888" y="3995738"/>
          <p14:tracePt t="83574" x="2901950" y="4003675"/>
          <p14:tracePt t="83581" x="2901950" y="4011613"/>
          <p14:tracePt t="83601" x="2901950" y="4019550"/>
          <p14:tracePt t="83611" x="2901950" y="4027488"/>
          <p14:tracePt t="83626" x="2901950" y="4035425"/>
          <p14:tracePt t="83708" x="2901950" y="4043363"/>
          <p14:tracePt t="83781" x="2917825" y="4035425"/>
          <p14:tracePt t="83789" x="2917825" y="4027488"/>
          <p14:tracePt t="83797" x="2933700" y="4011613"/>
          <p14:tracePt t="83805" x="2941638" y="4003675"/>
          <p14:tracePt t="83814" x="2949575" y="3987800"/>
          <p14:tracePt t="83822" x="2965450" y="3963988"/>
          <p14:tracePt t="83829" x="2965450" y="3948113"/>
          <p14:tracePt t="83837" x="2965450" y="3938588"/>
          <p14:tracePt t="83970" x="2973388" y="3956050"/>
          <p14:tracePt t="83978" x="2981325" y="3987800"/>
          <p14:tracePt t="83985" x="2997200" y="3995738"/>
          <p14:tracePt t="83994" x="3013075" y="3995738"/>
          <p14:tracePt t="84001" x="3021013" y="3995738"/>
          <p14:tracePt t="84010" x="3028950" y="3995738"/>
          <p14:tracePt t="84017" x="3036888" y="3995738"/>
          <p14:tracePt t="84026" x="3044825" y="3995738"/>
          <p14:tracePt t="84124" x="3044825" y="3987800"/>
          <p14:tracePt t="84185" x="3036888" y="3987800"/>
          <p14:tracePt t="84193" x="3013075" y="3987800"/>
          <p14:tracePt t="84201" x="3005138" y="3987800"/>
          <p14:tracePt t="84210" x="2989263" y="3987800"/>
          <p14:tracePt t="84217" x="2981325" y="3987800"/>
          <p14:tracePt t="84233" x="2973388" y="3987800"/>
          <p14:tracePt t="84239" x="2965450" y="3987800"/>
          <p14:tracePt t="84256" x="2957513" y="3987800"/>
          <p14:tracePt t="84397" x="2949575" y="3995738"/>
          <p14:tracePt t="84421" x="2949575" y="4003675"/>
          <p14:tracePt t="84431" x="2949575" y="4011613"/>
          <p14:tracePt t="84480" x="2957513" y="4011613"/>
          <p14:tracePt t="84487" x="2965450" y="4011613"/>
          <p14:tracePt t="84496" x="2973388" y="4011613"/>
          <p14:tracePt t="84504" x="2973388" y="4003675"/>
          <p14:tracePt t="84511" x="2973388" y="3995738"/>
          <p14:tracePt t="84517" x="2981325" y="3979863"/>
          <p14:tracePt t="84527" x="2981325" y="3971925"/>
          <p14:tracePt t="84535" x="2981325" y="3963988"/>
          <p14:tracePt t="84542" x="2981325" y="3956050"/>
          <p14:tracePt t="84553" x="2981325" y="3948113"/>
          <p14:tracePt t="84632" x="2973388" y="3948113"/>
          <p14:tracePt t="84640" x="2965450" y="3948113"/>
          <p14:tracePt t="84647" x="2965450" y="3956050"/>
          <p14:tracePt t="84655" x="2965450" y="3963988"/>
          <p14:tracePt t="84664" x="2957513" y="3963988"/>
          <p14:tracePt t="84672" x="2949575" y="3979863"/>
          <p14:tracePt t="84679" x="2941638" y="3987800"/>
          <p14:tracePt t="84703" x="2941638" y="3995738"/>
          <p14:tracePt t="85023" x="2941638" y="3987800"/>
          <p14:tracePt t="85031" x="2949575" y="3979863"/>
          <p14:tracePt t="85040" x="2949575" y="3971925"/>
          <p14:tracePt t="85059" x="2949575" y="3963988"/>
          <p14:tracePt t="85068" x="2949575" y="3956050"/>
          <p14:tracePt t="85081" x="2949575" y="3938588"/>
          <p14:tracePt t="85092" x="2949575" y="3930650"/>
          <p14:tracePt t="85106" x="2949575" y="3922713"/>
          <p14:tracePt t="85247" x="2949575" y="3930650"/>
          <p14:tracePt t="86505" x="2941638" y="3930650"/>
          <p14:tracePt t="86518" x="2941638" y="3938588"/>
          <p14:tracePt t="86547" x="2933700" y="3948113"/>
          <p14:tracePt t="86556" x="2925763" y="3963988"/>
          <p14:tracePt t="86563" x="2917825" y="3971925"/>
          <p14:tracePt t="86580" x="2917825" y="3979863"/>
          <p14:tracePt t="86595" x="2917825" y="3987800"/>
          <p14:tracePt t="86619" x="2917825" y="3995738"/>
          <p14:tracePt t="86627" x="2917825" y="4003675"/>
          <p14:tracePt t="86634" x="2917825" y="4011613"/>
          <p14:tracePt t="86654" x="2917825" y="4019550"/>
          <p14:tracePt t="86661" x="2917825" y="4027488"/>
          <p14:tracePt t="86670" x="2917825" y="4035425"/>
          <p14:tracePt t="86677" x="2917825" y="4043363"/>
          <p14:tracePt t="86686" x="2917825" y="4059238"/>
          <p14:tracePt t="86701" x="2917825" y="4075113"/>
          <p14:tracePt t="86713" x="2917825" y="4083050"/>
          <p14:tracePt t="86915" x="2925763" y="4083050"/>
          <p14:tracePt t="86926" x="2925763" y="4067175"/>
          <p14:tracePt t="86934" x="2933700" y="4067175"/>
          <p14:tracePt t="86964" x="2933700" y="4059238"/>
          <p14:tracePt t="86980" x="2941638" y="4051300"/>
          <p14:tracePt t="88436" x="2941638" y="4043363"/>
          <p14:tracePt t="88442" x="2949575" y="4035425"/>
          <p14:tracePt t="88450" x="2965450" y="4027488"/>
          <p14:tracePt t="88457" x="2973388" y="4027488"/>
          <p14:tracePt t="88465" x="2989263" y="4027488"/>
          <p14:tracePt t="88473" x="3005138" y="4027488"/>
          <p14:tracePt t="88480" x="3013075" y="4019550"/>
          <p14:tracePt t="88487" x="3028950" y="4019550"/>
          <p14:tracePt t="88496" x="3036888" y="4019550"/>
          <p14:tracePt t="88547" x="3044825" y="4019550"/>
          <p14:tracePt t="88567" x="3052763" y="4019550"/>
          <p14:tracePt t="88575" x="3060700" y="4011613"/>
          <p14:tracePt t="88581" x="3076575" y="4011613"/>
          <p14:tracePt t="88590" x="3092450" y="4003675"/>
          <p14:tracePt t="88597" x="3109913" y="3995738"/>
          <p14:tracePt t="88618" x="3125788" y="3995738"/>
          <p14:tracePt t="88626" x="3125788" y="3987800"/>
          <p14:tracePt t="88798" x="3133725" y="3987800"/>
          <p14:tracePt t="88805" x="3141663" y="3979863"/>
          <p14:tracePt t="88813" x="3149600" y="3979863"/>
          <p14:tracePt t="88837" x="3157538" y="3979863"/>
          <p14:tracePt t="89075" x="3165475" y="3979863"/>
          <p14:tracePt t="89178" x="3173413" y="3987800"/>
          <p14:tracePt t="89190" x="3181350" y="3995738"/>
          <p14:tracePt t="89251" x="3189288" y="3995738"/>
          <p14:tracePt t="89259" x="3197225" y="4003675"/>
          <p14:tracePt t="90032" x="3205163" y="4011613"/>
          <p14:tracePt t="90040" x="3221038" y="4027488"/>
          <p14:tracePt t="90047" x="3252788" y="4051300"/>
          <p14:tracePt t="90055" x="3268663" y="4059238"/>
          <p14:tracePt t="90063" x="3284538" y="4067175"/>
          <p14:tracePt t="90071" x="3292475" y="4075113"/>
          <p14:tracePt t="90079" x="3308350" y="4083050"/>
          <p14:tracePt t="90087" x="3324225" y="4090988"/>
          <p14:tracePt t="90093" x="3340100" y="4098925"/>
          <p14:tracePt t="90101" x="3348038" y="4098925"/>
          <p14:tracePt t="90109" x="3363913" y="4098925"/>
          <p14:tracePt t="90117" x="3379788" y="4098925"/>
          <p14:tracePt t="90125" x="3387725" y="4098925"/>
          <p14:tracePt t="90133" x="3403600" y="4098925"/>
          <p14:tracePt t="90142" x="3411538" y="4098925"/>
          <p14:tracePt t="90149" x="3427413" y="4098925"/>
          <p14:tracePt t="90157" x="3451225" y="4098925"/>
          <p14:tracePt t="90165" x="3476625" y="4098925"/>
          <p14:tracePt t="90173" x="3492500" y="4106863"/>
          <p14:tracePt t="90181" x="3508375" y="4114800"/>
          <p14:tracePt t="90189" x="3524250" y="4122738"/>
          <p14:tracePt t="90195" x="3532188" y="4122738"/>
          <p14:tracePt t="90203" x="3540125" y="4130675"/>
          <p14:tracePt t="90212" x="3556000" y="4130675"/>
          <p14:tracePt t="90219" x="3563938" y="4130675"/>
          <p14:tracePt t="90239" x="3571875" y="4130675"/>
          <p14:tracePt t="90362" x="3579813" y="4130675"/>
          <p14:tracePt t="90374" x="3595688" y="4130675"/>
          <p14:tracePt t="90381" x="3611563" y="4114800"/>
          <p14:tracePt t="90389" x="3627438" y="4114800"/>
          <p14:tracePt t="90395" x="3643313" y="4098925"/>
          <p14:tracePt t="90403" x="3659188" y="4090988"/>
          <p14:tracePt t="90412" x="3667125" y="4083050"/>
          <p14:tracePt t="90419" x="3683000" y="4075113"/>
          <p14:tracePt t="90428" x="3690938" y="4075113"/>
          <p14:tracePt t="90435" x="3698875" y="4075113"/>
          <p14:tracePt t="90443" x="3698875" y="4067175"/>
          <p14:tracePt t="90567" x="3706813" y="4067175"/>
          <p14:tracePt t="90575" x="3714750" y="4059238"/>
          <p14:tracePt t="90585" x="3722688" y="4051300"/>
          <p14:tracePt t="90592" x="3730625" y="4043363"/>
          <p14:tracePt t="90599" x="3738563" y="4043363"/>
          <p14:tracePt t="90608" x="3746500" y="4043363"/>
          <p14:tracePt t="91274" x="3754438" y="4027488"/>
          <p14:tracePt t="91286" x="3754438" y="4019550"/>
          <p14:tracePt t="91335" x="3762375" y="4019550"/>
          <p14:tracePt t="91356" x="3770313" y="4019550"/>
          <p14:tracePt t="91363" x="3770313" y="4027488"/>
          <p14:tracePt t="91419" x="3770313" y="4035425"/>
          <p14:tracePt t="91441" x="3778250" y="4035425"/>
          <p14:tracePt t="91450" x="3786188" y="4027488"/>
          <p14:tracePt t="91457" x="3786188" y="4019550"/>
          <p14:tracePt t="91473" x="3786188" y="4011613"/>
          <p14:tracePt t="91517" x="3786188" y="4003675"/>
          <p14:tracePt t="91600" x="3786188" y="4011613"/>
          <p14:tracePt t="91826" x="3786188" y="4003675"/>
          <p14:tracePt t="91858" x="3786188" y="3995738"/>
          <p14:tracePt t="93620" x="3794125" y="3987800"/>
          <p14:tracePt t="93628" x="3817938" y="3979863"/>
          <p14:tracePt t="93635" x="3867150" y="3963988"/>
          <p14:tracePt t="93643" x="3922713" y="3956050"/>
          <p14:tracePt t="93651" x="3962400" y="3938588"/>
          <p14:tracePt t="93659" x="3994150" y="3930650"/>
          <p14:tracePt t="93667" x="4017963" y="3930650"/>
          <p14:tracePt t="93676" x="4041775" y="3922713"/>
          <p14:tracePt t="93683" x="4049713" y="3922713"/>
          <p14:tracePt t="93691" x="4065588" y="3914775"/>
          <p14:tracePt t="93699" x="4081463" y="3914775"/>
          <p14:tracePt t="93707" x="4089400" y="3914775"/>
          <p14:tracePt t="93714" x="4097338" y="3906838"/>
          <p14:tracePt t="93721" x="4105275" y="3906838"/>
          <p14:tracePt t="93729" x="4113213" y="3906838"/>
          <p14:tracePt t="93856" x="4113213" y="3898900"/>
          <p14:tracePt t="94145" x="4105275" y="3898900"/>
          <p14:tracePt t="94162" x="4097338" y="3898900"/>
          <p14:tracePt t="94326" x="4097338" y="3890963"/>
          <p14:tracePt t="94464" x="4097338" y="3906838"/>
          <p14:tracePt t="94470" x="4097338" y="3914775"/>
          <p14:tracePt t="94477" x="4097338" y="3922713"/>
          <p14:tracePt t="94485" x="4097338" y="3938588"/>
          <p14:tracePt t="94493" x="4097338" y="3948113"/>
          <p14:tracePt t="94529" x="4097338" y="3956050"/>
          <p14:tracePt t="95024" x="4105275" y="3956050"/>
          <p14:tracePt t="95031" x="4160838" y="3956050"/>
          <p14:tracePt t="95039" x="4200525" y="3956050"/>
          <p14:tracePt t="95045" x="4233863" y="3956050"/>
          <p14:tracePt t="95054" x="4249738" y="3956050"/>
          <p14:tracePt t="95061" x="4273550" y="3956050"/>
          <p14:tracePt t="95069" x="4297363" y="3956050"/>
          <p14:tracePt t="95077" x="4305300" y="3956050"/>
          <p14:tracePt t="95085" x="4321175" y="3956050"/>
          <p14:tracePt t="95094" x="4337050" y="3956050"/>
          <p14:tracePt t="95446" x="4329113" y="3963988"/>
          <p14:tracePt t="96487" x="4344988" y="3963988"/>
          <p14:tracePt t="96496" x="4392613" y="3963988"/>
          <p14:tracePt t="96506" x="4416425" y="3963988"/>
          <p14:tracePt t="96511" x="4448175" y="3963988"/>
          <p14:tracePt t="96519" x="4471988" y="3963988"/>
          <p14:tracePt t="96527" x="4495800" y="3963988"/>
          <p14:tracePt t="96535" x="4503738" y="3963988"/>
          <p14:tracePt t="96543" x="4519613" y="3963988"/>
          <p14:tracePt t="96551" x="4535488" y="3956050"/>
          <p14:tracePt t="96560" x="4543425" y="3948113"/>
          <p14:tracePt t="96582" x="4551363" y="3948113"/>
          <p14:tracePt t="96589" x="4559300" y="3948113"/>
          <p14:tracePt t="96597" x="4567238" y="3948113"/>
          <p14:tracePt t="96605" x="4584700" y="3948113"/>
          <p14:tracePt t="96613" x="4600575" y="3948113"/>
          <p14:tracePt t="96622" x="4608513" y="3938588"/>
          <p14:tracePt t="96629" x="4624388" y="3938588"/>
          <p14:tracePt t="96637" x="4640263" y="3938588"/>
          <p14:tracePt t="96645" x="4648200" y="3938588"/>
          <p14:tracePt t="96653" x="4664075" y="3938588"/>
          <p14:tracePt t="96659" x="4679950" y="3938588"/>
          <p14:tracePt t="96667" x="4687888" y="3938588"/>
          <p14:tracePt t="96676" x="4695825" y="3938588"/>
          <p14:tracePt t="96683" x="4703763" y="3938588"/>
          <p14:tracePt t="96695" x="4711700" y="3938588"/>
          <p14:tracePt t="96708" x="4719638" y="3938588"/>
          <p14:tracePt t="96782" x="4727575" y="3938588"/>
          <p14:tracePt t="97252" x="4735513" y="3938588"/>
          <p14:tracePt t="97264" x="4751388" y="3956050"/>
          <p14:tracePt t="97280" x="4751388" y="3963988"/>
          <p14:tracePt t="97287" x="4767263" y="3971925"/>
          <p14:tracePt t="97296" x="4775200" y="3971925"/>
          <p14:tracePt t="97750" x="4783138" y="3971925"/>
          <p14:tracePt t="97762" x="4799013" y="3971925"/>
          <p14:tracePt t="97770" x="4870450" y="3956050"/>
          <p14:tracePt t="97777" x="4967288" y="3956050"/>
          <p14:tracePt t="97785" x="5062538" y="3956050"/>
          <p14:tracePt t="97793" x="5149850" y="3956050"/>
          <p14:tracePt t="97801" x="5205413" y="3956050"/>
          <p14:tracePt t="97807" x="5253038" y="3956050"/>
          <p14:tracePt t="97815" x="5310188" y="3956050"/>
          <p14:tracePt t="97824" x="5357813" y="3956050"/>
          <p14:tracePt t="97831" x="5373688" y="3956050"/>
          <p14:tracePt t="97839" x="5389563" y="3956050"/>
          <p14:tracePt t="97847" x="5397500" y="3956050"/>
          <p14:tracePt t="97899" x="5405438" y="3956050"/>
          <p14:tracePt t="97905" x="5421313" y="3956050"/>
          <p14:tracePt t="97913" x="5429250" y="3956050"/>
          <p14:tracePt t="97929" x="5437188" y="3956050"/>
          <p14:tracePt t="97938" x="5445125" y="3956050"/>
          <p14:tracePt t="98114" x="5453063" y="3956050"/>
          <p14:tracePt t="98126" x="5468938" y="3956050"/>
          <p14:tracePt t="98133" x="5484813" y="3956050"/>
          <p14:tracePt t="98142" x="5516563" y="3956050"/>
          <p14:tracePt t="98149" x="5548313" y="3948113"/>
          <p14:tracePt t="98157" x="5595938" y="3922713"/>
          <p14:tracePt t="98165" x="5651500" y="3914775"/>
          <p14:tracePt t="98173" x="5708650" y="3898900"/>
          <p14:tracePt t="98179" x="5764213" y="3875088"/>
          <p14:tracePt t="98188" x="5827713" y="3867150"/>
          <p14:tracePt t="98195" x="5883275" y="3843338"/>
          <p14:tracePt t="98203" x="5938838" y="3827463"/>
          <p14:tracePt t="98211" x="5970588" y="3819525"/>
          <p14:tracePt t="98219" x="5994400" y="3811588"/>
          <p14:tracePt t="98227" x="6010275" y="3803650"/>
          <p14:tracePt t="98236" x="6026150" y="3803650"/>
          <p14:tracePt t="98243" x="6034088" y="3795713"/>
          <p14:tracePt t="98251" x="6051550" y="3795713"/>
          <p14:tracePt t="98259" x="6067425" y="3787775"/>
          <p14:tracePt t="98267" x="6075363" y="3787775"/>
          <p14:tracePt t="98275" x="6091238" y="3787775"/>
          <p14:tracePt t="98281" x="6107113" y="3787775"/>
          <p14:tracePt t="98290" x="6115050" y="3787775"/>
          <p14:tracePt t="98297" x="6130925" y="3787775"/>
          <p14:tracePt t="98305" x="6146800" y="3787775"/>
          <p14:tracePt t="98313" x="6154738" y="3787775"/>
          <p14:tracePt t="98321" x="6170613" y="3787775"/>
          <p14:tracePt t="98329" x="6186488" y="3787775"/>
          <p14:tracePt t="98337" x="6194425" y="3787775"/>
          <p14:tracePt t="98345" x="6210300" y="3787775"/>
          <p14:tracePt t="98353" x="6226175" y="3779838"/>
          <p14:tracePt t="98362" x="6234113" y="3779838"/>
          <p14:tracePt t="98367" x="6249988" y="3771900"/>
          <p14:tracePt t="98375" x="6265863" y="3763963"/>
          <p14:tracePt t="98384" x="6289675" y="3756025"/>
          <p14:tracePt t="98392" x="6297613" y="3756025"/>
          <p14:tracePt t="98399" x="6313488" y="3748088"/>
          <p14:tracePt t="98407" x="6329363" y="3740150"/>
          <p14:tracePt t="98498" x="6321425" y="3740150"/>
          <p14:tracePt t="98505" x="6297613" y="3740150"/>
          <p14:tracePt t="98513" x="6257925" y="3748088"/>
          <p14:tracePt t="98523" x="6202363" y="3756025"/>
          <p14:tracePt t="98529" x="6146800" y="3756025"/>
          <p14:tracePt t="98537" x="6091238" y="3763963"/>
          <p14:tracePt t="98545" x="6018213" y="3771900"/>
          <p14:tracePt t="98553" x="5962650" y="3771900"/>
          <p14:tracePt t="98559" x="5907088" y="3779838"/>
          <p14:tracePt t="98567" x="5843588" y="3803650"/>
          <p14:tracePt t="98575" x="5788025" y="3811588"/>
          <p14:tracePt t="98583" x="5732463" y="3827463"/>
          <p14:tracePt t="98592" x="5684838" y="3843338"/>
          <p14:tracePt t="98599" x="5651500" y="3851275"/>
          <p14:tracePt t="98607" x="5643563" y="3851275"/>
          <p14:tracePt t="98615" x="5635625" y="3851275"/>
          <p14:tracePt t="98624" x="5627688" y="3851275"/>
          <p14:tracePt t="101357" x="5627688" y="3859213"/>
          <p14:tracePt t="101366" x="5627688" y="3867150"/>
          <p14:tracePt t="101401" x="5627688" y="3859213"/>
          <p14:tracePt t="103204" x="5564188" y="3875088"/>
          <p14:tracePt t="103210" x="5476875" y="3898900"/>
          <p14:tracePt t="103217" x="5397500" y="3914775"/>
          <p14:tracePt t="103225" x="5310188" y="3938588"/>
          <p14:tracePt t="103233" x="5229225" y="3948113"/>
          <p14:tracePt t="103241" x="5141913" y="3971925"/>
          <p14:tracePt t="103250" x="5062538" y="3979863"/>
          <p14:tracePt t="103258" x="4967288" y="3979863"/>
          <p14:tracePt t="103266" x="4878388" y="3995738"/>
          <p14:tracePt t="103273" x="4799013" y="3995738"/>
          <p14:tracePt t="103282" x="4727575" y="3995738"/>
          <p14:tracePt t="103290" x="4672013" y="3995738"/>
          <p14:tracePt t="103297" x="4616450" y="3995738"/>
          <p14:tracePt t="103305" x="4576763" y="3995738"/>
          <p14:tracePt t="103311" x="4543425" y="3995738"/>
          <p14:tracePt t="103319" x="4535488" y="3995738"/>
          <p14:tracePt t="103328" x="4511675" y="4011613"/>
          <p14:tracePt t="103335" x="4487863" y="4027488"/>
          <p14:tracePt t="103343" x="4464050" y="4043363"/>
          <p14:tracePt t="103352" x="4440238" y="4059238"/>
          <p14:tracePt t="103359" x="4424363" y="4075113"/>
          <p14:tracePt t="103368" x="4408488" y="4090988"/>
          <p14:tracePt t="103376" x="4392613" y="4106863"/>
          <p14:tracePt t="103383" x="4368800" y="4122738"/>
          <p14:tracePt t="103391" x="4344988" y="4138613"/>
          <p14:tracePt t="103400" x="4321175" y="4146550"/>
          <p14:tracePt t="103407" x="4305300" y="4162425"/>
          <p14:tracePt t="103414" x="4297363" y="4178300"/>
          <p14:tracePt t="103422" x="4281488" y="4194175"/>
          <p14:tracePt t="103430" x="4273550" y="4202113"/>
          <p14:tracePt t="103440" x="4257675" y="4217988"/>
          <p14:tracePt t="103445" x="4241800" y="4225925"/>
          <p14:tracePt t="103453" x="4225925" y="4241800"/>
          <p14:tracePt t="103462" x="4217988" y="4249738"/>
          <p14:tracePt t="103470" x="4210050" y="4265613"/>
          <p14:tracePt t="103478" x="4192588" y="4273550"/>
          <p14:tracePt t="103485" x="4168775" y="4291013"/>
          <p14:tracePt t="103491" x="4152900" y="4306888"/>
          <p14:tracePt t="103500" x="4137025" y="4322763"/>
          <p14:tracePt t="103508" x="4129088" y="4338638"/>
          <p14:tracePt t="103516" x="4113213" y="4354513"/>
          <p14:tracePt t="103524" x="4097338" y="4362450"/>
          <p14:tracePt t="103531" x="4081463" y="4378325"/>
          <p14:tracePt t="103540" x="4073525" y="4386263"/>
          <p14:tracePt t="103548" x="4073525" y="4402138"/>
          <p14:tracePt t="103556" x="4057650" y="4402138"/>
          <p14:tracePt t="103564" x="4041775" y="4418013"/>
          <p14:tracePt t="103572" x="4025900" y="4425950"/>
          <p14:tracePt t="103579" x="4025900" y="4433888"/>
          <p14:tracePt t="103589" x="4017963" y="4441825"/>
          <p14:tracePt t="103598" x="4010025" y="4441825"/>
          <p14:tracePt t="103606" x="4002088" y="4441825"/>
          <p14:tracePt t="103613" x="3994150" y="4457700"/>
          <p14:tracePt t="103622" x="3986213" y="4473575"/>
          <p14:tracePt t="103630" x="3970338" y="4481513"/>
          <p14:tracePt t="103646" x="3962400" y="4481513"/>
          <p14:tracePt t="103658" x="3962400" y="4489450"/>
          <p14:tracePt t="103666" x="3954463" y="4497388"/>
          <p14:tracePt t="103673" x="3946525" y="4505325"/>
          <p14:tracePt t="103680" x="3938588" y="4521200"/>
          <p14:tracePt t="103687" x="3938588" y="4529138"/>
          <p14:tracePt t="103696" x="3938588" y="4537075"/>
          <p14:tracePt t="103704" x="3938588" y="4545013"/>
          <p14:tracePt t="103711" x="3938588" y="4552950"/>
          <p14:tracePt t="103720" x="3938588" y="4560888"/>
          <p14:tracePt t="103727" x="3938588" y="4568825"/>
          <p14:tracePt t="103737" x="3938588" y="4584700"/>
          <p14:tracePt t="103744" x="3938588" y="4592638"/>
          <p14:tracePt t="103752" x="3946525" y="4608513"/>
          <p14:tracePt t="103759" x="3962400" y="4616450"/>
          <p14:tracePt t="103768" x="3978275" y="4633913"/>
          <p14:tracePt t="103775" x="3986213" y="4641850"/>
          <p14:tracePt t="103782" x="3994150" y="4649788"/>
          <p14:tracePt t="103789" x="4010025" y="4657725"/>
          <p14:tracePt t="103797" x="4025900" y="4665663"/>
          <p14:tracePt t="103807" x="4049713" y="4673600"/>
          <p14:tracePt t="103813" x="4065588" y="4673600"/>
          <p14:tracePt t="103821" x="4097338" y="4681538"/>
          <p14:tracePt t="103830" x="4129088" y="4681538"/>
          <p14:tracePt t="103837" x="4160838" y="4681538"/>
          <p14:tracePt t="103845" x="4200525" y="4681538"/>
          <p14:tracePt t="103853" x="4249738" y="4673600"/>
          <p14:tracePt t="103862" x="4281488" y="4665663"/>
          <p14:tracePt t="103867" x="4313238" y="4649788"/>
          <p14:tracePt t="103876" x="4344988" y="4633913"/>
          <p14:tracePt t="103884" x="4368800" y="4616450"/>
          <p14:tracePt t="103893" x="4392613" y="4600575"/>
          <p14:tracePt t="103900" x="4416425" y="4584700"/>
          <p14:tracePt t="103908" x="4440238" y="4568825"/>
          <p14:tracePt t="103916" x="4448175" y="4552950"/>
          <p14:tracePt t="103923" x="4464050" y="4537075"/>
          <p14:tracePt t="103932" x="4471988" y="4537075"/>
          <p14:tracePt t="103941" x="4479925" y="4537075"/>
          <p14:tracePt t="104042" x="4464050" y="4537075"/>
          <p14:tracePt t="104058" x="4448175" y="4537075"/>
          <p14:tracePt t="104064" x="4432300" y="4529138"/>
          <p14:tracePt t="104080" x="4424363" y="4521200"/>
          <p14:tracePt t="104088" x="4416425" y="4513263"/>
          <p14:tracePt t="104140" x="4408488" y="4513263"/>
          <p14:tracePt t="104174" x="4368800" y="4513263"/>
          <p14:tracePt t="104182" x="4321175" y="4521200"/>
          <p14:tracePt t="104189" x="4289425" y="4537075"/>
          <p14:tracePt t="104198" x="4281488" y="4537075"/>
          <p14:tracePt t="104206" x="4265613" y="4537075"/>
          <p14:tracePt t="104214" x="4249738" y="4537075"/>
          <p14:tracePt t="104222" x="4233863" y="4537075"/>
          <p14:tracePt t="104230" x="4217988" y="4529138"/>
          <p14:tracePt t="104237" x="4200525" y="4521200"/>
          <p14:tracePt t="104246" x="4184650" y="4513263"/>
          <p14:tracePt t="104319" x="4184650" y="4497388"/>
          <p14:tracePt t="104327" x="4200525" y="4481513"/>
          <p14:tracePt t="104336" x="4217988" y="4473575"/>
          <p14:tracePt t="104342" x="4225925" y="4473575"/>
          <p14:tracePt t="104352" x="4241800" y="4473575"/>
          <p14:tracePt t="104360" x="4257675" y="4465638"/>
          <p14:tracePt t="104366" x="4297363" y="4449763"/>
          <p14:tracePt t="104373" x="4344988" y="4425950"/>
          <p14:tracePt t="104382" x="4400550" y="4410075"/>
          <p14:tracePt t="104390" x="4464050" y="4386263"/>
          <p14:tracePt t="104398" x="4519613" y="4370388"/>
          <p14:tracePt t="104406" x="4576763" y="4346575"/>
          <p14:tracePt t="104413" x="4640263" y="4330700"/>
          <p14:tracePt t="104422" x="4672013" y="4314825"/>
          <p14:tracePt t="104430" x="4695825" y="4298950"/>
          <p14:tracePt t="104435" x="4711700" y="4291013"/>
          <p14:tracePt t="104492" x="4711700" y="4281488"/>
          <p14:tracePt t="104574" x="4695825" y="4298950"/>
          <p14:tracePt t="104582" x="4679950" y="4306888"/>
          <p14:tracePt t="104590" x="4664075" y="4322763"/>
          <p14:tracePt t="104599" x="4656138" y="4330700"/>
          <p14:tracePt t="104606" x="4632325" y="4346575"/>
          <p14:tracePt t="104614" x="4616450" y="4362450"/>
          <p14:tracePt t="104621" x="4584700" y="4378325"/>
          <p14:tracePt t="104628" x="4551363" y="4394200"/>
          <p14:tracePt t="104636" x="4503738" y="4418013"/>
          <p14:tracePt t="104644" x="4479925" y="4425950"/>
          <p14:tracePt t="104652" x="4440238" y="4441825"/>
          <p14:tracePt t="104659" x="4416425" y="4457700"/>
          <p14:tracePt t="104667" x="4384675" y="4473575"/>
          <p14:tracePt t="104676" x="4344988" y="4489450"/>
          <p14:tracePt t="104683" x="4305300" y="4505325"/>
          <p14:tracePt t="104691" x="4257675" y="4521200"/>
          <p14:tracePt t="104700" x="4225925" y="4545013"/>
          <p14:tracePt t="104707" x="4176713" y="4560888"/>
          <p14:tracePt t="104713" x="4144963" y="4568825"/>
          <p14:tracePt t="104721" x="4121150" y="4576763"/>
          <p14:tracePt t="104729" x="4081463" y="4576763"/>
          <p14:tracePt t="104737" x="4057650" y="4584700"/>
          <p14:tracePt t="104746" x="4025900" y="4584700"/>
          <p14:tracePt t="104753" x="4010025" y="4592638"/>
          <p14:tracePt t="104761" x="3994150" y="4592638"/>
          <p14:tracePt t="104770" x="3978275" y="4600575"/>
          <p14:tracePt t="104778" x="3962400" y="4600575"/>
          <p14:tracePt t="104785" x="3954463" y="4600575"/>
          <p14:tracePt t="104797" x="3930650" y="4600575"/>
          <p14:tracePt t="104806" x="3914775" y="4600575"/>
          <p14:tracePt t="104811" x="3906838" y="4600575"/>
          <p14:tracePt t="104820" x="3898900" y="4600575"/>
          <p14:tracePt t="104827" x="3890963" y="4600575"/>
          <p14:tracePt t="104836" x="3890963" y="4608513"/>
          <p14:tracePt t="104844" x="3883025" y="4608513"/>
          <p14:tracePt t="104851" x="3875088" y="4608513"/>
          <p14:tracePt t="104859" x="3867150" y="4608513"/>
          <p14:tracePt t="104875" x="3851275" y="4608513"/>
          <p14:tracePt t="104883" x="3843338" y="4608513"/>
          <p14:tracePt t="104914" x="3833813" y="4608513"/>
          <p14:tracePt t="104937" x="3825875" y="4608513"/>
          <p14:tracePt t="104953" x="3817938" y="4608513"/>
          <p14:tracePt t="104982" x="3810000" y="4608513"/>
          <p14:tracePt t="104999" x="3802063" y="4608513"/>
          <p14:tracePt t="105088" x="3817938" y="4600575"/>
          <p14:tracePt t="105094" x="3817938" y="4592638"/>
          <p14:tracePt t="105103" x="3833813" y="4584700"/>
          <p14:tracePt t="105110" x="3851275" y="4576763"/>
          <p14:tracePt t="105118" x="3859213" y="4568825"/>
          <p14:tracePt t="105126" x="3875088" y="4552950"/>
          <p14:tracePt t="105134" x="3898900" y="4537075"/>
          <p14:tracePt t="105142" x="3922713" y="4529138"/>
          <p14:tracePt t="105150" x="3938588" y="4521200"/>
          <p14:tracePt t="105157" x="3946525" y="4513263"/>
          <p14:tracePt t="105166" x="3962400" y="4513263"/>
          <p14:tracePt t="105173" x="3970338" y="4513263"/>
          <p14:tracePt t="105182" x="3978275" y="4513263"/>
          <p14:tracePt t="105232" x="4002088" y="4513263"/>
          <p14:tracePt t="105239" x="4049713" y="4513263"/>
          <p14:tracePt t="105248" x="4105275" y="4513263"/>
          <p14:tracePt t="105255" x="4184650" y="4513263"/>
          <p14:tracePt t="105264" x="4273550" y="4497388"/>
          <p14:tracePt t="105272" x="4368800" y="4473575"/>
          <p14:tracePt t="105277" x="4471988" y="4449763"/>
          <p14:tracePt t="105285" x="4567238" y="4433888"/>
          <p14:tracePt t="105294" x="4664075" y="4410075"/>
          <p14:tracePt t="105302" x="4759325" y="4386263"/>
          <p14:tracePt t="105309" x="4846638" y="4370388"/>
          <p14:tracePt t="105317" x="4926013" y="4346575"/>
          <p14:tracePt t="105325" x="4999038" y="4322763"/>
          <p14:tracePt t="105334" x="5086350" y="4306888"/>
          <p14:tracePt t="105341" x="5157788" y="4281488"/>
          <p14:tracePt t="105349" x="5229225" y="4273550"/>
          <p14:tracePt t="105357" x="5300663" y="4249738"/>
          <p14:tracePt t="105365" x="5373688" y="4233863"/>
          <p14:tracePt t="105372" x="5453063" y="4210050"/>
          <p14:tracePt t="105379" x="5540375" y="4186238"/>
          <p14:tracePt t="105387" x="5635625" y="4170363"/>
          <p14:tracePt t="105395" x="5724525" y="4146550"/>
          <p14:tracePt t="105403" x="5811838" y="4122738"/>
          <p14:tracePt t="105411" x="5867400" y="4106863"/>
          <p14:tracePt t="105419" x="5922963" y="4083050"/>
          <p14:tracePt t="105427" x="5986463" y="4067175"/>
          <p14:tracePt t="105436" x="6043613" y="4051300"/>
          <p14:tracePt t="105444" x="6091238" y="4027488"/>
          <p14:tracePt t="105452" x="6122988" y="4019550"/>
          <p14:tracePt t="105460" x="6138863" y="4011613"/>
          <p14:tracePt t="105474" x="6154738" y="4011613"/>
          <p14:tracePt t="105640" x="6146800" y="4011613"/>
          <p14:tracePt t="105648" x="6138863" y="4011613"/>
          <p14:tracePt t="105653" x="6122988" y="4019550"/>
          <p14:tracePt t="105661" x="6107113" y="4035425"/>
          <p14:tracePt t="105669" x="6091238" y="4051300"/>
          <p14:tracePt t="105677" x="6067425" y="4067175"/>
          <p14:tracePt t="105686" x="6051550" y="4075113"/>
          <p14:tracePt t="105694" x="6026150" y="4090988"/>
          <p14:tracePt t="105701" x="5994400" y="4106863"/>
          <p14:tracePt t="105709" x="5970588" y="4122738"/>
          <p14:tracePt t="105717" x="5938838" y="4154488"/>
          <p14:tracePt t="105725" x="5899150" y="4170363"/>
          <p14:tracePt t="105733" x="5875338" y="4186238"/>
          <p14:tracePt t="105741" x="5867400" y="4194175"/>
          <p14:tracePt t="105747" x="5843588" y="4210050"/>
          <p14:tracePt t="105755" x="5827713" y="4225925"/>
          <p14:tracePt t="105764" x="5811838" y="4241800"/>
          <p14:tracePt t="105772" x="5795963" y="4257675"/>
          <p14:tracePt t="105780" x="5780088" y="4273550"/>
          <p14:tracePt t="105787" x="5772150" y="4281488"/>
          <p14:tracePt t="105795" x="5756275" y="4291013"/>
          <p14:tracePt t="105803" x="5740400" y="4298950"/>
          <p14:tracePt t="105811" x="5724525" y="4306888"/>
          <p14:tracePt t="105819" x="5716588" y="4314825"/>
          <p14:tracePt t="105828" x="5700713" y="4330700"/>
          <p14:tracePt t="105835" x="5692775" y="4330700"/>
          <p14:tracePt t="105841" x="5684838" y="4338638"/>
          <p14:tracePt t="105849" x="5676900" y="4338638"/>
          <p14:tracePt t="105857" x="5659438" y="4338638"/>
          <p14:tracePt t="105865" x="5643563" y="4354513"/>
          <p14:tracePt t="105873" x="5635625" y="4370388"/>
          <p14:tracePt t="105881" x="5611813" y="4386263"/>
          <p14:tracePt t="105891" x="5595938" y="4402138"/>
          <p14:tracePt t="105897" x="5588000" y="4402138"/>
          <p14:tracePt t="105906" x="5580063" y="4402138"/>
          <p14:tracePt t="105914" x="5580063" y="4410075"/>
          <p14:tracePt t="105925" x="5556250" y="4425950"/>
          <p14:tracePt t="105931" x="5540375" y="4441825"/>
          <p14:tracePt t="105940" x="5524500" y="4449763"/>
          <p14:tracePt t="105947" x="5516563" y="4457700"/>
          <p14:tracePt t="105956" x="5508625" y="4465638"/>
          <p14:tracePt t="106057" x="5500688" y="4465638"/>
          <p14:tracePt t="106321" x="5492750" y="4465638"/>
          <p14:tracePt t="106348" x="5484813" y="4457700"/>
          <p14:tracePt t="106356" x="5476875" y="4449763"/>
          <p14:tracePt t="106364" x="5468938" y="4441825"/>
          <p14:tracePt t="106373" x="5468938" y="4433888"/>
          <p14:tracePt t="106382" x="5461000" y="4425950"/>
          <p14:tracePt t="106389" x="5453063" y="4418013"/>
          <p14:tracePt t="106406" x="5453063" y="4410075"/>
          <p14:tracePt t="106413" x="5453063" y="4402138"/>
          <p14:tracePt t="106423" x="5453063" y="4394200"/>
          <p14:tracePt t="106431" x="5445125" y="4394200"/>
          <p14:tracePt t="106492" x="5445125" y="4386263"/>
          <p14:tracePt t="106499" x="5437188" y="4378325"/>
          <p14:tracePt t="106507" x="5429250" y="4378325"/>
          <p14:tracePt t="106528" x="5421313" y="4370388"/>
          <p14:tracePt t="106536" x="5421313" y="4362450"/>
          <p14:tracePt t="106544" x="5413375" y="4354513"/>
          <p14:tracePt t="106549" x="5405438" y="4346575"/>
          <p14:tracePt t="106557" x="5405438" y="4330700"/>
          <p14:tracePt t="106566" x="5405438" y="4314825"/>
          <p14:tracePt t="106573" x="5397500" y="4314825"/>
          <p14:tracePt t="106582" x="5389563" y="4298950"/>
          <p14:tracePt t="106589" x="5389563" y="4291013"/>
          <p14:tracePt t="106597" x="5381625" y="4291013"/>
          <p14:tracePt t="106806" x="5381625" y="4306888"/>
          <p14:tracePt t="106814" x="5381625" y="4314825"/>
          <p14:tracePt t="106822" x="5373688" y="4330700"/>
          <p14:tracePt t="106827" x="5373688" y="4346575"/>
          <p14:tracePt t="106836" x="5373688" y="4354513"/>
          <p14:tracePt t="106843" x="5373688" y="4370388"/>
          <p14:tracePt t="106852" x="5373688" y="4386263"/>
          <p14:tracePt t="106859" x="5373688" y="4394200"/>
          <p14:tracePt t="106868" x="5373688" y="4410075"/>
          <p14:tracePt t="106875" x="5373688" y="4418013"/>
          <p14:tracePt t="106903" x="5373688" y="4425950"/>
          <p14:tracePt t="106920" x="5373688" y="4433888"/>
          <p14:tracePt t="106938" x="5381625" y="4433888"/>
          <p14:tracePt t="106997" x="5389563" y="4441825"/>
          <p14:tracePt t="107084" x="5397500" y="4433888"/>
          <p14:tracePt t="107091" x="5405438" y="4425950"/>
          <p14:tracePt t="107099" x="5413375" y="4418013"/>
          <p14:tracePt t="107108" x="5413375" y="4410075"/>
          <p14:tracePt t="107114" x="5421313" y="4402138"/>
          <p14:tracePt t="107122" x="5429250" y="4394200"/>
          <p14:tracePt t="107138" x="5437188" y="4386263"/>
          <p14:tracePt t="107150" x="5437188" y="4378325"/>
          <p14:tracePt t="107177" x="5437188" y="4370388"/>
          <p14:tracePt t="107251" x="5445125" y="4370388"/>
          <p14:tracePt t="108628" x="5373688" y="4386263"/>
          <p14:tracePt t="108633" x="5245100" y="4402138"/>
          <p14:tracePt t="108641" x="5126038" y="4418013"/>
          <p14:tracePt t="108649" x="5006975" y="4425950"/>
          <p14:tracePt t="108657" x="4894263" y="4425950"/>
          <p14:tracePt t="108665" x="4799013" y="4433888"/>
          <p14:tracePt t="108673" x="4672013" y="4449763"/>
          <p14:tracePt t="108681" x="4551363" y="4473575"/>
          <p14:tracePt t="108689" x="4424363" y="4497388"/>
          <p14:tracePt t="108697" x="4329113" y="4513263"/>
          <p14:tracePt t="108705" x="4257675" y="4529138"/>
          <p14:tracePt t="108713" x="4217988" y="4545013"/>
          <p14:tracePt t="108721" x="4192588" y="4552950"/>
          <p14:tracePt t="108727" x="4176713" y="4560888"/>
          <p14:tracePt t="108735" x="4160838" y="4568825"/>
          <p14:tracePt t="108743" x="4144963" y="4576763"/>
          <p14:tracePt t="108751" x="4129088" y="4584700"/>
          <p14:tracePt t="108759" x="4105275" y="4600575"/>
          <p14:tracePt t="108767" x="4049713" y="4616450"/>
          <p14:tracePt t="108775" x="3994150" y="4641850"/>
          <p14:tracePt t="108783" x="3922713" y="4657725"/>
          <p14:tracePt t="108791" x="3833813" y="4681538"/>
          <p14:tracePt t="108799" x="3778250" y="4689475"/>
          <p14:tracePt t="108807" x="3746500" y="4697413"/>
          <p14:tracePt t="108815" x="3722688" y="4697413"/>
          <p14:tracePt t="108821" x="3714750" y="4697413"/>
          <p14:tracePt t="108833" x="3706813" y="4697413"/>
          <p14:tracePt t="108906" x="3706813" y="4689475"/>
          <p14:tracePt t="108914" x="3706813" y="4681538"/>
          <p14:tracePt t="108929" x="3706813" y="4673600"/>
          <p14:tracePt t="108937" x="3706813" y="4665663"/>
          <p14:tracePt t="108945" x="3714750" y="4657725"/>
          <p14:tracePt t="108955" x="3714750" y="4641850"/>
          <p14:tracePt t="108962" x="3714750" y="4624388"/>
          <p14:tracePt t="108977" x="3722688" y="4608513"/>
          <p14:tracePt t="108985" x="3722688" y="4600575"/>
          <p14:tracePt t="109002" x="3722688" y="4592638"/>
          <p14:tracePt t="109010" x="3722688" y="4576763"/>
          <p14:tracePt t="109025" x="3722688" y="4568825"/>
          <p14:tracePt t="109033" x="3722688" y="4552950"/>
          <p14:tracePt t="109041" x="3722688" y="4537075"/>
          <p14:tracePt t="109050" x="3722688" y="4529138"/>
          <p14:tracePt t="109057" x="3722688" y="4513263"/>
          <p14:tracePt t="109068" x="3730625" y="4497388"/>
          <p14:tracePt t="109074" x="3730625" y="4489450"/>
          <p14:tracePt t="109082" x="3738563" y="4473575"/>
          <p14:tracePt t="109089" x="3738563" y="4457700"/>
          <p14:tracePt t="109097" x="3738563" y="4449763"/>
          <p14:tracePt t="109105" x="3746500" y="4433888"/>
          <p14:tracePt t="109113" x="3746500" y="4425950"/>
          <p14:tracePt t="109122" x="3746500" y="4418013"/>
          <p14:tracePt t="109178" x="3746500" y="4410075"/>
          <p14:tracePt t="109189" x="3746500" y="4402138"/>
          <p14:tracePt t="109204" x="3738563" y="4402138"/>
          <p14:tracePt t="109211" x="3730625" y="4394200"/>
          <p14:tracePt t="109227" x="3714750" y="4386263"/>
          <p14:tracePt t="109235" x="3698875" y="4386263"/>
          <p14:tracePt t="109243" x="3690938" y="4378325"/>
          <p14:tracePt t="109251" x="3675063" y="4378325"/>
          <p14:tracePt t="109259" x="3667125" y="4378325"/>
          <p14:tracePt t="109267" x="3659188" y="4378325"/>
          <p14:tracePt t="109275" x="3643313" y="4378325"/>
          <p14:tracePt t="109283" x="3627438" y="4378325"/>
          <p14:tracePt t="109291" x="3619500" y="4378325"/>
          <p14:tracePt t="109301" x="3595688" y="4378325"/>
          <p14:tracePt t="109310" x="3579813" y="4378325"/>
          <p14:tracePt t="109325" x="3571875" y="4378325"/>
          <p14:tracePt t="109345" x="3563938" y="4378325"/>
          <p14:tracePt t="109537" x="3571875" y="4378325"/>
          <p14:tracePt t="109545" x="3579813" y="4378325"/>
          <p14:tracePt t="109553" x="3587750" y="4378325"/>
          <p14:tracePt t="109561" x="3595688" y="4378325"/>
          <p14:tracePt t="109575" x="3603625" y="4378325"/>
          <p14:tracePt t="109583" x="3611563" y="4378325"/>
          <p14:tracePt t="109592" x="3619500" y="4378325"/>
          <p14:tracePt t="109607" x="3635375" y="4378325"/>
          <p14:tracePt t="109615" x="3643313" y="4378325"/>
          <p14:tracePt t="109623" x="3651250" y="4370388"/>
          <p14:tracePt t="109631" x="3659188" y="4370388"/>
          <p14:tracePt t="109640" x="3667125" y="4370388"/>
          <p14:tracePt t="109655" x="3675063" y="4362450"/>
          <p14:tracePt t="109670" x="3683000" y="4362450"/>
          <p14:tracePt t="110081" x="3698875" y="4370388"/>
          <p14:tracePt t="110089" x="3730625" y="4386263"/>
          <p14:tracePt t="110097" x="3786188" y="4410075"/>
          <p14:tracePt t="110105" x="3843338" y="4418013"/>
          <p14:tracePt t="110113" x="3898900" y="4425950"/>
          <p14:tracePt t="110121" x="3954463" y="4425950"/>
          <p14:tracePt t="110129" x="3986213" y="4425950"/>
          <p14:tracePt t="110138" x="4010025" y="4425950"/>
          <p14:tracePt t="110143" x="4017963" y="4425950"/>
          <p14:tracePt t="110152" x="4025900" y="4425950"/>
          <p14:tracePt t="110160" x="4041775" y="4425950"/>
          <p14:tracePt t="110203" x="4049713" y="4425950"/>
          <p14:tracePt t="110215" x="4057650" y="4425950"/>
          <p14:tracePt t="110236" x="4065588" y="4425950"/>
          <p14:tracePt t="110434" x="4065588" y="4418013"/>
          <p14:tracePt t="110442" x="4065588" y="4410075"/>
          <p14:tracePt t="110497" x="4057650" y="4410075"/>
          <p14:tracePt t="110576" x="4049713" y="4410075"/>
          <p14:tracePt t="110861" x="4049713" y="4402138"/>
          <p14:tracePt t="110870" x="4049713" y="4386263"/>
          <p14:tracePt t="110878" x="4049713" y="4370388"/>
          <p14:tracePt t="111034" x="4041775" y="4370388"/>
          <p14:tracePt t="111053" x="4041775" y="4378325"/>
          <p14:tracePt t="111061" x="4033838" y="4378325"/>
          <p14:tracePt t="111069" x="4033838" y="4386263"/>
          <p14:tracePt t="111089" x="4033838" y="4394200"/>
          <p14:tracePt t="111099" x="4033838" y="4402138"/>
          <p14:tracePt t="111115" x="4033838" y="4410075"/>
          <p14:tracePt t="111123" x="4033838" y="4418013"/>
          <p14:tracePt t="111131" x="4033838" y="4425950"/>
          <p14:tracePt t="111148" x="4033838" y="4433888"/>
          <p14:tracePt t="111163" x="4033838" y="4441825"/>
          <p14:tracePt t="111171" x="4033838" y="4449763"/>
          <p14:tracePt t="111194" x="4041775" y="4457700"/>
          <p14:tracePt t="111205" x="4041775" y="4465638"/>
          <p14:tracePt t="111225" x="4041775" y="4473575"/>
          <p14:tracePt t="111237" x="4041775" y="4481513"/>
          <p14:tracePt t="111245" x="4041775" y="4489450"/>
          <p14:tracePt t="111277" x="4041775" y="4497388"/>
          <p14:tracePt t="111419" x="4041775" y="4481513"/>
          <p14:tracePt t="111426" x="4041775" y="4465638"/>
          <p14:tracePt t="111434" x="4041775" y="4457700"/>
          <p14:tracePt t="111441" x="4033838" y="4449763"/>
          <p14:tracePt t="111449" x="4033838" y="4441825"/>
          <p14:tracePt t="111626" x="4025900" y="4441825"/>
          <p14:tracePt t="111637" x="4025900" y="4449763"/>
          <p14:tracePt t="111646" x="4017963" y="4449763"/>
          <p14:tracePt t="111653" x="4017963" y="4457700"/>
          <p14:tracePt t="111661" x="4010025" y="4465638"/>
          <p14:tracePt t="113663" x="3994150" y="4465638"/>
          <p14:tracePt t="113673" x="3986213" y="4457700"/>
          <p14:tracePt t="113679" x="3978275" y="4457700"/>
          <p14:tracePt t="113693" x="3962400" y="4457700"/>
          <p14:tracePt t="113702" x="3954463" y="4449763"/>
          <p14:tracePt t="113930" x="3946525" y="4449763"/>
          <p14:tracePt t="113950" x="3938588" y="4449763"/>
          <p14:tracePt t="113966" x="3922713" y="4449763"/>
          <p14:tracePt t="113972" x="3906838" y="4449763"/>
          <p14:tracePt t="113987" x="3898900" y="4457700"/>
          <p14:tracePt t="113996" x="3883025" y="4457700"/>
          <p14:tracePt t="114003" x="3875088" y="4457700"/>
          <p14:tracePt t="114012" x="3867150" y="4457700"/>
          <p14:tracePt t="114020" x="3859213" y="4465638"/>
          <p14:tracePt t="114028" x="3851275" y="4465638"/>
          <p14:tracePt t="114052" x="3843338" y="4465638"/>
          <p14:tracePt t="114057" x="3833813" y="4465638"/>
          <p14:tracePt t="114070" x="3825875" y="4465638"/>
          <p14:tracePt t="114109" x="3817938" y="4465638"/>
          <p14:tracePt t="114137" x="3810000" y="4465638"/>
          <p14:tracePt t="114172" x="3802063" y="4465638"/>
          <p14:tracePt t="114180" x="3794125" y="4465638"/>
          <p14:tracePt t="114187" x="3786188" y="4465638"/>
          <p14:tracePt t="114203" x="3770313" y="4465638"/>
          <p14:tracePt t="114215" x="3762375" y="4465638"/>
          <p14:tracePt t="114235" x="3754438" y="4465638"/>
          <p14:tracePt t="114245" x="3746500" y="4465638"/>
          <p14:tracePt t="114257" x="3738563" y="4465638"/>
          <p14:tracePt t="114273" x="3730625" y="4465638"/>
          <p14:tracePt t="114285" x="3722688" y="4465638"/>
          <p14:tracePt t="114293" x="3714750" y="4465638"/>
          <p14:tracePt t="114303" x="3706813" y="4465638"/>
          <p14:tracePt t="114309" x="3698875" y="4465638"/>
          <p14:tracePt t="114329" x="3690938" y="4465638"/>
          <p14:tracePt t="114337" x="3683000" y="4465638"/>
          <p14:tracePt t="114344" x="3675063" y="4465638"/>
          <p14:tracePt t="114359" x="3667125" y="4457700"/>
          <p14:tracePt t="114368" x="3659188" y="4449763"/>
          <p14:tracePt t="114377" x="3651250" y="4449763"/>
          <p14:tracePt t="114384" x="3643313" y="4441825"/>
          <p14:tracePt t="114391" x="3635375" y="4433888"/>
          <p14:tracePt t="114400" x="3627438" y="4425950"/>
          <p14:tracePt t="114735" x="3635375" y="4418013"/>
          <p14:tracePt t="114743" x="3651250" y="4402138"/>
          <p14:tracePt t="114751" x="3667125" y="4370388"/>
          <p14:tracePt t="114759" x="3683000" y="4346575"/>
          <p14:tracePt t="114768" x="3698875" y="4322763"/>
          <p14:tracePt t="114776" x="3714750" y="4306888"/>
          <p14:tracePt t="114783" x="3714750" y="4298950"/>
          <p14:tracePt t="114927" x="3714750" y="4314825"/>
          <p14:tracePt t="114936" x="3698875" y="4330700"/>
          <p14:tracePt t="114944" x="3690938" y="4338638"/>
          <p14:tracePt t="114951" x="3683000" y="4354513"/>
          <p14:tracePt t="114959" x="3675063" y="4370388"/>
          <p14:tracePt t="114967" x="3675063" y="4378325"/>
          <p14:tracePt t="114983" x="3675063" y="4386263"/>
          <p14:tracePt t="114995" x="3667125" y="4394200"/>
          <p14:tracePt t="115005" x="3667125" y="4402138"/>
          <p14:tracePt t="115127" x="3659188" y="4410075"/>
          <p14:tracePt t="115139" x="3651250" y="4433888"/>
          <p14:tracePt t="115148" x="3643313" y="4449763"/>
          <p14:tracePt t="115155" x="3635375" y="4465638"/>
          <p14:tracePt t="115163" x="3635375" y="4473575"/>
          <p14:tracePt t="115171" x="3635375" y="4489450"/>
          <p14:tracePt t="115180" x="3627438" y="4505325"/>
          <p14:tracePt t="115185" x="3627438" y="4513263"/>
          <p14:tracePt t="115194" x="3627438" y="4529138"/>
          <p14:tracePt t="115202" x="3627438" y="4537075"/>
          <p14:tracePt t="115210" x="3627438" y="4545013"/>
          <p14:tracePt t="115219" x="3627438" y="4552950"/>
          <p14:tracePt t="115331" x="3627438" y="4545013"/>
          <p14:tracePt t="115347" x="3627438" y="4537075"/>
          <p14:tracePt t="115355" x="3627438" y="4529138"/>
          <p14:tracePt t="115389" x="3627438" y="4521200"/>
          <p14:tracePt t="115405" x="3627438" y="4513263"/>
          <p14:tracePt t="115445" x="3627438" y="4505325"/>
          <p14:tracePt t="115467" x="3627438" y="4497388"/>
          <p14:tracePt t="115475" x="3627438" y="4489450"/>
          <p14:tracePt t="115485" x="3627438" y="4481513"/>
          <p14:tracePt t="115495" x="3627438" y="4473575"/>
          <p14:tracePt t="115503" x="3627438" y="4457700"/>
          <p14:tracePt t="116071" x="3627438" y="4449763"/>
          <p14:tracePt t="124759" x="3635375" y="4449763"/>
          <p14:tracePt t="124766" x="3651250" y="4457700"/>
          <p14:tracePt t="124773" x="3706813" y="4481513"/>
          <p14:tracePt t="124781" x="3770313" y="4497388"/>
          <p14:tracePt t="124787" x="3825875" y="4505325"/>
          <p14:tracePt t="124795" x="3883025" y="4529138"/>
          <p14:tracePt t="124803" x="3938588" y="4545013"/>
          <p14:tracePt t="124811" x="4025900" y="4552950"/>
          <p14:tracePt t="124819" x="4105275" y="4568825"/>
          <p14:tracePt t="124827" x="4233863" y="4568825"/>
          <p14:tracePt t="124835" x="4368800" y="4568825"/>
          <p14:tracePt t="124844" x="4503738" y="4560888"/>
          <p14:tracePt t="124851" x="4640263" y="4537075"/>
          <p14:tracePt t="124859" x="4791075" y="4529138"/>
          <p14:tracePt t="124867" x="4926013" y="4505325"/>
          <p14:tracePt t="124875" x="5046663" y="4497388"/>
          <p14:tracePt t="124883" x="5157788" y="4481513"/>
          <p14:tracePt t="124889" x="5237163" y="4481513"/>
          <p14:tracePt t="124902" x="5326063" y="4473575"/>
          <p14:tracePt t="124905" x="5381625" y="4465638"/>
          <p14:tracePt t="124914" x="5413375" y="4465638"/>
          <p14:tracePt t="124922" x="5429250" y="4465638"/>
          <p14:tracePt t="124929" x="5445125" y="4465638"/>
          <p14:tracePt t="124941" x="5453063" y="4465638"/>
          <p14:tracePt t="124957" x="5453063" y="4457700"/>
          <p14:tracePt t="124965" x="5461000" y="4457700"/>
          <p14:tracePt t="124974" x="5468938" y="4457700"/>
          <p14:tracePt t="124979" x="5476875" y="4449763"/>
          <p14:tracePt t="125007" x="5484813" y="4449763"/>
          <p14:tracePt t="125016" x="5500688" y="4449763"/>
          <p14:tracePt t="125024" x="5508625" y="4449763"/>
          <p14:tracePt t="125032" x="5524500" y="4449763"/>
          <p14:tracePt t="125040" x="5532438" y="4449763"/>
          <p14:tracePt t="125048" x="5548313" y="4449763"/>
          <p14:tracePt t="125056" x="5564188" y="4449763"/>
          <p14:tracePt t="125065" x="5572125" y="4449763"/>
          <p14:tracePt t="125070" x="5588000" y="4449763"/>
          <p14:tracePt t="125224" x="5580063" y="4449763"/>
          <p14:tracePt t="125232" x="5556250" y="4449763"/>
          <p14:tracePt t="125239" x="5524500" y="4449763"/>
          <p14:tracePt t="125249" x="5492750" y="4449763"/>
          <p14:tracePt t="125255" x="5445125" y="4449763"/>
          <p14:tracePt t="125262" x="5397500" y="4449763"/>
          <p14:tracePt t="125269" x="5349875" y="4449763"/>
          <p14:tracePt t="125277" x="5284788" y="4449763"/>
          <p14:tracePt t="125286" x="5229225" y="4441825"/>
          <p14:tracePt t="125293" x="5173663" y="4441825"/>
          <p14:tracePt t="125301" x="5118100" y="4433888"/>
          <p14:tracePt t="125310" x="5062538" y="4433888"/>
          <p14:tracePt t="125318" x="4999038" y="4433888"/>
          <p14:tracePt t="125326" x="4926013" y="4433888"/>
          <p14:tracePt t="125333" x="4870450" y="4433888"/>
          <p14:tracePt t="125342" x="4783138" y="4441825"/>
          <p14:tracePt t="125348" x="4719638" y="4457700"/>
          <p14:tracePt t="125356" x="4656138" y="4473575"/>
          <p14:tracePt t="125364" x="4600575" y="4481513"/>
          <p14:tracePt t="125372" x="4543425" y="4497388"/>
          <p14:tracePt t="125380" x="4495800" y="4505325"/>
          <p14:tracePt t="125388" x="4440238" y="4505325"/>
          <p14:tracePt t="125395" x="4384675" y="4505325"/>
          <p14:tracePt t="125404" x="4329113" y="4513263"/>
          <p14:tracePt t="125411" x="4273550" y="4521200"/>
          <p14:tracePt t="125420" x="4217988" y="4529138"/>
          <p14:tracePt t="125428" x="4160838" y="4545013"/>
          <p14:tracePt t="125435" x="4113213" y="4560888"/>
          <p14:tracePt t="125444" x="4049713" y="4576763"/>
          <p14:tracePt t="125449" x="3994150" y="4600575"/>
          <p14:tracePt t="125458" x="3946525" y="4616450"/>
          <p14:tracePt t="125467" x="3906838" y="4633913"/>
          <p14:tracePt t="125474" x="3883025" y="4649788"/>
          <p14:tracePt t="125482" x="3833813" y="4665663"/>
          <p14:tracePt t="125490" x="3810000" y="4681538"/>
          <p14:tracePt t="125498" x="3778250" y="4697413"/>
          <p14:tracePt t="125506" x="3754438" y="4713288"/>
          <p14:tracePt t="125514" x="3746500" y="4729163"/>
          <p14:tracePt t="125522" x="3730625" y="4745038"/>
          <p14:tracePt t="125530" x="3714750" y="4760913"/>
          <p14:tracePt t="125538" x="3698875" y="4776788"/>
          <p14:tracePt t="125544" x="3683000" y="4784725"/>
          <p14:tracePt t="125551" x="3659188" y="4800600"/>
          <p14:tracePt t="125560" x="3651250" y="4816475"/>
          <p14:tracePt t="125567" x="3635375" y="4832350"/>
          <p14:tracePt t="125575" x="3619500" y="4856163"/>
          <p14:tracePt t="125584" x="3603625" y="4872038"/>
          <p14:tracePt t="125593" x="3587750" y="4879975"/>
          <p14:tracePt t="125600" x="3571875" y="4895850"/>
          <p14:tracePt t="125608" x="3563938" y="4911725"/>
          <p14:tracePt t="125615" x="3548063" y="4927600"/>
          <p14:tracePt t="125623" x="3540125" y="4943475"/>
          <p14:tracePt t="125633" x="3532188" y="4951413"/>
          <p14:tracePt t="125637" x="3532188" y="4976813"/>
          <p14:tracePt t="125645" x="3532188" y="4992688"/>
          <p14:tracePt t="125654" x="3532188" y="5024438"/>
          <p14:tracePt t="125661" x="3540125" y="5048250"/>
          <p14:tracePt t="125669" x="3556000" y="5064125"/>
          <p14:tracePt t="125678" x="3571875" y="5080000"/>
          <p14:tracePt t="125685" x="3587750" y="5095875"/>
          <p14:tracePt t="125693" x="3595688" y="5111750"/>
          <p14:tracePt t="125702" x="3627438" y="5127625"/>
          <p14:tracePt t="125709" x="3667125" y="5143500"/>
          <p14:tracePt t="125717" x="3706813" y="5159375"/>
          <p14:tracePt t="125725" x="3770313" y="5175250"/>
          <p14:tracePt t="125734" x="3825875" y="5183188"/>
          <p14:tracePt t="125739" x="3883025" y="5183188"/>
          <p14:tracePt t="125748" x="3938588" y="5183188"/>
          <p14:tracePt t="125755" x="4002088" y="5183188"/>
          <p14:tracePt t="125764" x="4089400" y="5183188"/>
          <p14:tracePt t="125771" x="4168775" y="5167313"/>
          <p14:tracePt t="125781" x="4257675" y="5159375"/>
          <p14:tracePt t="125788" x="4337050" y="5135563"/>
          <p14:tracePt t="125795" x="4424363" y="5119688"/>
          <p14:tracePt t="125804" x="4503738" y="5095875"/>
          <p14:tracePt t="125811" x="4576763" y="5072063"/>
          <p14:tracePt t="125819" x="4648200" y="5064125"/>
          <p14:tracePt t="125826" x="4719638" y="5040313"/>
          <p14:tracePt t="125833" x="4791075" y="5024438"/>
          <p14:tracePt t="125841" x="4862513" y="5000625"/>
          <p14:tracePt t="125849" x="4951413" y="4984750"/>
          <p14:tracePt t="125857" x="5030788" y="4959350"/>
          <p14:tracePt t="125865" x="5118100" y="4935538"/>
          <p14:tracePt t="125873" x="5189538" y="4919663"/>
          <p14:tracePt t="125881" x="5260975" y="4895850"/>
          <p14:tracePt t="125899" x="5429250" y="4856163"/>
          <p14:tracePt t="125905" x="5516563" y="4832350"/>
          <p14:tracePt t="125914" x="5572125" y="4816475"/>
          <p14:tracePt t="125919" x="5635625" y="4792663"/>
          <p14:tracePt t="125927" x="5692775" y="4776788"/>
          <p14:tracePt t="125936" x="5740400" y="4760913"/>
          <p14:tracePt t="125943" x="5788025" y="4737100"/>
          <p14:tracePt t="125952" x="5819775" y="4721225"/>
          <p14:tracePt t="125959" x="5867400" y="4705350"/>
          <p14:tracePt t="125967" x="5907088" y="4689475"/>
          <p14:tracePt t="125976" x="5930900" y="4673600"/>
          <p14:tracePt t="125983" x="5954713" y="4657725"/>
          <p14:tracePt t="125991" x="5970588" y="4641850"/>
          <p14:tracePt t="126000" x="5986463" y="4624388"/>
          <p14:tracePt t="126007" x="6002338" y="4608513"/>
          <p14:tracePt t="126014" x="6010275" y="4592638"/>
          <p14:tracePt t="126022" x="6026150" y="4584700"/>
          <p14:tracePt t="126031" x="6043613" y="4568825"/>
          <p14:tracePt t="126037" x="6059488" y="4552950"/>
          <p14:tracePt t="126046" x="6075363" y="4537075"/>
          <p14:tracePt t="126053" x="6083300" y="4521200"/>
          <p14:tracePt t="126061" x="6091238" y="4513263"/>
          <p14:tracePt t="126069" x="6107113" y="4497388"/>
          <p14:tracePt t="126077" x="6115050" y="4481513"/>
          <p14:tracePt t="126085" x="6122988" y="4465638"/>
          <p14:tracePt t="126093" x="6130925" y="4449763"/>
          <p14:tracePt t="126101" x="6130925" y="4441825"/>
          <p14:tracePt t="126107" x="6130925" y="4425950"/>
          <p14:tracePt t="126115" x="6122988" y="4410075"/>
          <p14:tracePt t="126123" x="6107113" y="4402138"/>
          <p14:tracePt t="126132" x="6091238" y="4386263"/>
          <p14:tracePt t="126140" x="6083300" y="4370388"/>
          <p14:tracePt t="126147" x="6051550" y="4354513"/>
          <p14:tracePt t="126156" x="6010275" y="4338638"/>
          <p14:tracePt t="126164" x="5970588" y="4314825"/>
          <p14:tracePt t="126172" x="5907088" y="4306888"/>
          <p14:tracePt t="126180" x="5851525" y="4306888"/>
          <p14:tracePt t="126187" x="5795963" y="4306888"/>
          <p14:tracePt t="126198" x="5692775" y="4314825"/>
          <p14:tracePt t="126205" x="5603875" y="4322763"/>
          <p14:tracePt t="126214" x="5532438" y="4330700"/>
          <p14:tracePt t="126222" x="5461000" y="4354513"/>
          <p14:tracePt t="126229" x="5381625" y="4370388"/>
          <p14:tracePt t="126238" x="5310188" y="4394200"/>
          <p14:tracePt t="126245" x="5221288" y="4418013"/>
          <p14:tracePt t="126253" x="5141913" y="4433888"/>
          <p14:tracePt t="126262" x="5054600" y="4457700"/>
          <p14:tracePt t="126269" x="4967288" y="4481513"/>
          <p14:tracePt t="126278" x="4886325" y="4497388"/>
          <p14:tracePt t="126286" x="4799013" y="4521200"/>
          <p14:tracePt t="126291" x="4719638" y="4545013"/>
          <p14:tracePt t="126299" x="4616450" y="4560888"/>
          <p14:tracePt t="126307" x="4535488" y="4584700"/>
          <p14:tracePt t="126316" x="4464050" y="4600575"/>
          <p14:tracePt t="126323" x="4376738" y="4633913"/>
          <p14:tracePt t="126331" x="4305300" y="4657725"/>
          <p14:tracePt t="126339" x="4217988" y="4681538"/>
          <p14:tracePt t="126347" x="4160838" y="4697413"/>
          <p14:tracePt t="126356" x="4105275" y="4721225"/>
          <p14:tracePt t="126364" x="4033838" y="4737100"/>
          <p14:tracePt t="126372" x="3970338" y="4760913"/>
          <p14:tracePt t="126377" x="3914775" y="4776788"/>
          <p14:tracePt t="126385" x="3867150" y="4792663"/>
          <p14:tracePt t="126394" x="3833813" y="4816475"/>
          <p14:tracePt t="126401" x="3817938" y="4824413"/>
          <p14:tracePt t="126409" x="3802063" y="4840288"/>
          <p14:tracePt t="126418" x="3802063" y="4848225"/>
          <p14:tracePt t="126425" x="3794125" y="4848225"/>
          <p14:tracePt t="126433" x="3786188" y="4864100"/>
          <p14:tracePt t="126441" x="3778250" y="4864100"/>
          <p14:tracePt t="126457" x="3778250" y="4872038"/>
          <p14:tracePt t="126465" x="3770313" y="4879975"/>
          <p14:tracePt t="126479" x="3770313" y="4887913"/>
          <p14:tracePt t="126487" x="3770313" y="4903788"/>
          <p14:tracePt t="126495" x="3770313" y="4911725"/>
          <p14:tracePt t="126503" x="3770313" y="4927600"/>
          <p14:tracePt t="126511" x="3778250" y="4943475"/>
          <p14:tracePt t="126519" x="3786188" y="4959350"/>
          <p14:tracePt t="126528" x="3794125" y="4967288"/>
          <p14:tracePt t="126535" x="3817938" y="4984750"/>
          <p14:tracePt t="126543" x="3833813" y="5000625"/>
          <p14:tracePt t="126552" x="3867150" y="5016500"/>
          <p14:tracePt t="126559" x="3914775" y="5024438"/>
          <p14:tracePt t="126565" x="3970338" y="5032375"/>
          <p14:tracePt t="126574" x="4025900" y="5048250"/>
          <p14:tracePt t="126582" x="4097338" y="5048250"/>
          <p14:tracePt t="126589" x="4176713" y="5048250"/>
          <p14:tracePt t="126597" x="4257675" y="5040313"/>
          <p14:tracePt t="126606" x="4360863" y="5024438"/>
          <p14:tracePt t="126614" x="4479925" y="5000625"/>
          <p14:tracePt t="126622" x="4616450" y="4976813"/>
          <p14:tracePt t="126630" x="4767263" y="4951413"/>
          <p14:tracePt t="126638" x="4926013" y="4927600"/>
          <p14:tracePt t="126646" x="5118100" y="4887913"/>
          <p14:tracePt t="126654" x="5310188" y="4848225"/>
          <p14:tracePt t="126660" x="5516563" y="4816475"/>
          <p14:tracePt t="126667" x="5659438" y="4768850"/>
          <p14:tracePt t="126676" x="5772150" y="4745038"/>
          <p14:tracePt t="126684" x="5891213" y="4713288"/>
          <p14:tracePt t="126692" x="6002338" y="4689475"/>
          <p14:tracePt t="126699" x="6091238" y="4673600"/>
          <p14:tracePt t="126707" x="6162675" y="4649788"/>
          <p14:tracePt t="126717" x="6249988" y="4633913"/>
          <p14:tracePt t="126724" x="6313488" y="4608513"/>
          <p14:tracePt t="126731" x="6376988" y="4592638"/>
          <p14:tracePt t="126740" x="6450013" y="4568825"/>
          <p14:tracePt t="126747" x="6505575" y="4560888"/>
          <p14:tracePt t="126755" x="6561138" y="4537075"/>
          <p14:tracePt t="126761" x="6632575" y="4521200"/>
          <p14:tracePt t="126770" x="6696075" y="4497388"/>
          <p14:tracePt t="126777" x="6751638" y="4481513"/>
          <p14:tracePt t="126785" x="6824663" y="4457700"/>
          <p14:tracePt t="126793" x="6888163" y="4441825"/>
          <p14:tracePt t="126803" x="6943725" y="4418013"/>
          <p14:tracePt t="126809" x="6999288" y="4402138"/>
          <p14:tracePt t="126817" x="7070725" y="4378325"/>
          <p14:tracePt t="126825" x="7143750" y="4362450"/>
          <p14:tracePt t="126834" x="7207250" y="4338638"/>
          <p14:tracePt t="126842" x="7278688" y="4322763"/>
          <p14:tracePt t="126849" x="7334250" y="4298950"/>
          <p14:tracePt t="126855" x="7389813" y="4281488"/>
          <p14:tracePt t="126864" x="7461250" y="4257675"/>
          <p14:tracePt t="126871" x="7526338" y="4241800"/>
          <p14:tracePt t="126880" x="7581900" y="4233863"/>
          <p14:tracePt t="126900" x="7700963" y="4194175"/>
          <p14:tracePt t="126903" x="7740650" y="4170363"/>
          <p14:tracePt t="126916" x="7843838" y="4154488"/>
          <p14:tracePt t="126924" x="7877175" y="4138613"/>
          <p14:tracePt t="126932" x="7924800" y="4114800"/>
          <p14:tracePt t="126940" x="7948613" y="4098925"/>
          <p14:tracePt t="126947" x="7956550" y="4090988"/>
          <p14:tracePt t="126953" x="7964488" y="4090988"/>
          <p14:tracePt t="126961" x="7972425" y="4090988"/>
          <p14:tracePt t="127034" x="7972425" y="4083050"/>
          <p14:tracePt t="127072" x="7964488" y="4083050"/>
          <p14:tracePt t="127080" x="7956550" y="4083050"/>
          <p14:tracePt t="127087" x="7948613" y="4083050"/>
          <p14:tracePt t="127096" x="7940675" y="4083050"/>
          <p14:tracePt t="127104" x="7932738" y="4083050"/>
          <p14:tracePt t="127112" x="7916863" y="4083050"/>
          <p14:tracePt t="127127" x="7908925" y="4083050"/>
          <p14:tracePt t="140324" x="7908925" y="4067175"/>
          <p14:tracePt t="140331" x="7851775" y="3771900"/>
          <p14:tracePt t="140340" x="7732713" y="3309938"/>
          <p14:tracePt t="140347" x="7597775" y="2806700"/>
          <p14:tracePt t="140356" x="7350125" y="2273300"/>
          <p14:tracePt t="140363" x="7062788" y="1778000"/>
          <p14:tracePt t="140370" x="6735763" y="1331913"/>
          <p14:tracePt t="140378" x="6392863" y="885825"/>
          <p14:tracePt t="140386" x="6043613" y="438150"/>
          <p14:tracePt t="140589" x="1123950" y="127000"/>
          <p14:tracePt t="140598" x="1036638" y="207963"/>
          <p14:tracePt t="140605" x="941388" y="295275"/>
          <p14:tracePt t="140613" x="868363" y="390525"/>
          <p14:tracePt t="140621" x="796925" y="477838"/>
          <p14:tracePt t="140630" x="717550" y="582613"/>
          <p14:tracePt t="140637" x="630238" y="693738"/>
          <p14:tracePt t="140646" x="517525" y="862013"/>
          <p14:tracePt t="140651" x="406400" y="1028700"/>
          <p14:tracePt t="140659" x="223838" y="1260475"/>
          <p14:tracePt t="140668" x="87313" y="1530350"/>
          <p14:tracePt t="140834" x="63500" y="5438775"/>
          <p14:tracePt t="140839" x="127000" y="5454650"/>
          <p14:tracePt t="140848" x="184150" y="5446713"/>
          <p14:tracePt t="140855" x="239713" y="5438775"/>
          <p14:tracePt t="140863" x="327025" y="5422900"/>
          <p14:tracePt t="140872" x="406400" y="5399088"/>
          <p14:tracePt t="140879" x="493713" y="5367338"/>
          <p14:tracePt t="140894" x="582613" y="5310188"/>
          <p14:tracePt t="140896" x="685800" y="5246688"/>
          <p14:tracePt t="140903" x="812800" y="5159375"/>
          <p14:tracePt t="140911" x="933450" y="5064125"/>
          <p14:tracePt t="140920" x="1084263" y="4943475"/>
          <p14:tracePt t="140927" x="1258888" y="4792663"/>
          <p14:tracePt t="140933" x="1435100" y="4665663"/>
          <p14:tracePt t="140941" x="1593850" y="4505325"/>
          <p14:tracePt t="140949" x="1722438" y="4378325"/>
          <p14:tracePt t="140957" x="1833563" y="4249738"/>
          <p14:tracePt t="140966" x="1928813" y="4146550"/>
          <p14:tracePt t="140974" x="2025650" y="4027488"/>
          <p14:tracePt t="140981" x="2112963" y="3890963"/>
          <p14:tracePt t="140989" x="2200275" y="3732213"/>
          <p14:tracePt t="140997" x="2279650" y="3571875"/>
          <p14:tracePt t="141005" x="2359025" y="3413125"/>
          <p14:tracePt t="141013" x="2439988" y="3262313"/>
          <p14:tracePt t="141019" x="2503488" y="3109913"/>
          <p14:tracePt t="141027" x="2543175" y="2998788"/>
          <p14:tracePt t="141035" x="2566988" y="2894013"/>
          <p14:tracePt t="141043" x="2590800" y="2814638"/>
          <p14:tracePt t="141051" x="2606675" y="2727325"/>
          <p14:tracePt t="141059" x="2630488" y="2647950"/>
          <p14:tracePt t="141067" x="2638425" y="2559050"/>
          <p14:tracePt t="141076" x="2654300" y="2479675"/>
          <p14:tracePt t="141083" x="2662238" y="2384425"/>
          <p14:tracePt t="141092" x="2670175" y="2297113"/>
          <p14:tracePt t="141100" x="2686050" y="2200275"/>
          <p14:tracePt t="141108" x="2693988" y="2120900"/>
          <p14:tracePt t="141113" x="2701925" y="2033588"/>
          <p14:tracePt t="141122" x="2725738" y="1954213"/>
          <p14:tracePt t="141130" x="2725738" y="1881188"/>
          <p14:tracePt t="141137" x="2725738" y="1825625"/>
          <p14:tracePt t="141145" x="2733675" y="1793875"/>
          <p14:tracePt t="141154" x="2733675" y="1762125"/>
          <p14:tracePt t="141161" x="2725738" y="1738313"/>
          <p14:tracePt t="141169" x="2709863" y="1722438"/>
          <p14:tracePt t="141178" x="2693988" y="1714500"/>
          <p14:tracePt t="141185" x="2686050" y="1698625"/>
          <p14:tracePt t="141193" x="2670175" y="1690688"/>
          <p14:tracePt t="141201" x="2654300" y="1690688"/>
          <p14:tracePt t="141208" x="2646363" y="1690688"/>
          <p14:tracePt t="141215" x="2630488" y="1690688"/>
          <p14:tracePt t="141224" x="2614613" y="1690688"/>
          <p14:tracePt t="141232" x="2606675" y="1690688"/>
          <p14:tracePt t="141240" x="2590800" y="1698625"/>
          <p14:tracePt t="141247" x="2574925" y="1706563"/>
          <p14:tracePt t="141255" x="2559050" y="1706563"/>
          <p14:tracePt t="141263" x="2543175" y="1722438"/>
          <p14:tracePt t="141272" x="2511425" y="1738313"/>
          <p14:tracePt t="141279" x="2479675" y="1754188"/>
          <p14:tracePt t="141288" x="2424113" y="1785938"/>
          <p14:tracePt t="141295" x="2359025" y="1809750"/>
          <p14:tracePt t="141301" x="2303463" y="1849438"/>
          <p14:tracePt t="141309" x="2239963" y="1890713"/>
          <p14:tracePt t="141318" x="2176463" y="1930400"/>
          <p14:tracePt t="141325" x="2120900" y="1962150"/>
          <p14:tracePt t="141334" x="2081213" y="1985963"/>
          <p14:tracePt t="141341" x="2033588" y="2001838"/>
          <p14:tracePt t="141350" x="2000250" y="2025650"/>
          <p14:tracePt t="141358" x="1968500" y="2041525"/>
          <p14:tracePt t="141365" x="1936750" y="2057400"/>
          <p14:tracePt t="141374" x="1912938" y="2073275"/>
          <p14:tracePt t="141382" x="1889125" y="2089150"/>
          <p14:tracePt t="141389" x="1865313" y="2105025"/>
          <p14:tracePt t="141395" x="1849438" y="2112963"/>
          <p14:tracePt t="141403" x="1833563" y="2128838"/>
          <p14:tracePt t="141412" x="1825625" y="2136775"/>
          <p14:tracePt t="141419" x="1809750" y="2152650"/>
          <p14:tracePt t="141427" x="1793875" y="2168525"/>
          <p14:tracePt t="141436" x="1778000" y="2184400"/>
          <p14:tracePt t="141443" x="1762125" y="2192338"/>
          <p14:tracePt t="141452" x="1754188" y="2208213"/>
          <p14:tracePt t="141460" x="1738313" y="2224088"/>
          <p14:tracePt t="141468" x="1722438" y="2257425"/>
          <p14:tracePt t="141475" x="1698625" y="2305050"/>
          <p14:tracePt t="141481" x="1682750" y="2352675"/>
          <p14:tracePt t="141489" x="1666875" y="2384425"/>
          <p14:tracePt t="141498" x="1651000" y="2416175"/>
          <p14:tracePt t="141505" x="1641475" y="2439988"/>
          <p14:tracePt t="141513" x="1641475" y="2463800"/>
          <p14:tracePt t="141521" x="1633538" y="2479675"/>
          <p14:tracePt t="141529" x="1633538" y="2511425"/>
          <p14:tracePt t="141538" x="1641475" y="2527300"/>
          <p14:tracePt t="141545" x="1658938" y="2543175"/>
          <p14:tracePt t="141553" x="1666875" y="2559050"/>
          <p14:tracePt t="141561" x="1682750" y="2576513"/>
          <p14:tracePt t="141570" x="1698625" y="2584450"/>
          <p14:tracePt t="141577" x="1730375" y="2600325"/>
          <p14:tracePt t="141583" x="1762125" y="2608263"/>
          <p14:tracePt t="141591" x="1817688" y="2608263"/>
          <p14:tracePt t="141599" x="1873250" y="2608263"/>
          <p14:tracePt t="141609" x="1928813" y="2608263"/>
          <p14:tracePt t="141615" x="1984375" y="2608263"/>
          <p14:tracePt t="141624" x="2041525" y="2608263"/>
          <p14:tracePt t="141631" x="2097088" y="2600325"/>
          <p14:tracePt t="141639" x="2144713" y="2592388"/>
          <p14:tracePt t="141647" x="2200275" y="2584450"/>
          <p14:tracePt t="141655" x="2224088" y="2566988"/>
          <p14:tracePt t="141663" x="2239963" y="2559050"/>
          <p14:tracePt t="141671" x="2247900" y="2543175"/>
          <p14:tracePt t="141678" x="2263775" y="2535238"/>
          <p14:tracePt t="141685" x="2271713" y="2535238"/>
          <p14:tracePt t="141693" x="2279650" y="2527300"/>
          <p14:tracePt t="141701" x="2279650" y="2519363"/>
          <p14:tracePt t="141714" x="2279650" y="2511425"/>
          <p14:tracePt t="141795" x="2279650" y="2503488"/>
          <p14:tracePt t="141816" x="2271713" y="2503488"/>
          <p14:tracePt t="141823" x="2271713" y="2495550"/>
          <p14:tracePt t="141835" x="2263775" y="2495550"/>
          <p14:tracePt t="141844" x="2255838" y="2495550"/>
          <p14:tracePt t="141855" x="2247900" y="2495550"/>
          <p14:tracePt t="141877" x="2239963" y="2495550"/>
          <p14:tracePt t="141893" x="2232025" y="2495550"/>
          <p14:tracePt t="142058" x="2239963" y="2495550"/>
          <p14:tracePt t="142532" x="2263775" y="2495550"/>
          <p14:tracePt t="142540" x="2335213" y="2487613"/>
          <p14:tracePt t="142547" x="2424113" y="2487613"/>
          <p14:tracePt t="142555" x="2511425" y="2487613"/>
          <p14:tracePt t="142563" x="2606675" y="2487613"/>
          <p14:tracePt t="142571" x="2693988" y="2487613"/>
          <p14:tracePt t="142579" x="2774950" y="2479675"/>
          <p14:tracePt t="142587" x="2862263" y="2463800"/>
          <p14:tracePt t="142595" x="2949575" y="2463800"/>
          <p14:tracePt t="142603" x="3052763" y="2455863"/>
          <p14:tracePt t="142609" x="3149600" y="2455863"/>
          <p14:tracePt t="142617" x="3228975" y="2471738"/>
          <p14:tracePt t="142625" x="3316288" y="2487613"/>
          <p14:tracePt t="142633" x="3395663" y="2511425"/>
          <p14:tracePt t="142642" x="3484563" y="2519363"/>
          <p14:tracePt t="142649" x="3563938" y="2527300"/>
          <p14:tracePt t="142657" x="3659188" y="2527300"/>
          <p14:tracePt t="142665" x="3738563" y="2527300"/>
          <p14:tracePt t="142674" x="3825875" y="2527300"/>
          <p14:tracePt t="142686" x="3962400" y="2519363"/>
          <p14:tracePt t="142693" x="4057650" y="2495550"/>
          <p14:tracePt t="142701" x="4152900" y="2471738"/>
          <p14:tracePt t="142707" x="4257675" y="2447925"/>
          <p14:tracePt t="142715" x="4360863" y="2432050"/>
          <p14:tracePt t="142723" x="4464050" y="2408238"/>
          <p14:tracePt t="142731" x="4576763" y="2384425"/>
          <p14:tracePt t="142741" x="4656138" y="2368550"/>
          <p14:tracePt t="142748" x="4751388" y="2344738"/>
          <p14:tracePt t="142755" x="4838700" y="2320925"/>
          <p14:tracePt t="142764" x="4926013" y="2297113"/>
          <p14:tracePt t="142771" x="5022850" y="2281238"/>
          <p14:tracePt t="142779" x="5118100" y="2257425"/>
          <p14:tracePt t="142787" x="5205413" y="2233613"/>
          <p14:tracePt t="142793" x="5300663" y="2216150"/>
          <p14:tracePt t="142802" x="5397500" y="2192338"/>
          <p14:tracePt t="142809" x="5484813" y="2160588"/>
          <p14:tracePt t="142817" x="5580063" y="2128838"/>
          <p14:tracePt t="142825" x="5667375" y="2097088"/>
          <p14:tracePt t="142833" x="5756275" y="2065338"/>
          <p14:tracePt t="142842" x="5843588" y="2033588"/>
          <p14:tracePt t="142849" x="5938838" y="1985963"/>
          <p14:tracePt t="142857" x="6026150" y="1954213"/>
          <p14:tracePt t="142865" x="6115050" y="1898650"/>
          <p14:tracePt t="142874" x="6202363" y="1865313"/>
          <p14:tracePt t="142893" x="6369050" y="1778000"/>
          <p14:tracePt t="142895" x="6450013" y="1746250"/>
          <p14:tracePt t="142903" x="6513513" y="1730375"/>
          <p14:tracePt t="142911" x="6577013" y="1706563"/>
          <p14:tracePt t="142920" x="6632575" y="1690688"/>
          <p14:tracePt t="142927" x="6664325" y="1674813"/>
          <p14:tracePt t="142935" x="6704013" y="1658938"/>
          <p14:tracePt t="142943" x="6727825" y="1651000"/>
          <p14:tracePt t="142951" x="6743700" y="1635125"/>
          <p14:tracePt t="142959" x="6759575" y="1619250"/>
          <p14:tracePt t="142968" x="6784975" y="1611313"/>
          <p14:tracePt t="142975" x="6800850" y="1595438"/>
          <p14:tracePt t="142983" x="6816725" y="1587500"/>
          <p14:tracePt t="142990" x="6824663" y="1579563"/>
          <p14:tracePt t="142997" x="6840538" y="1571625"/>
          <p14:tracePt t="143005" x="6848475" y="1563688"/>
          <p14:tracePt t="143080" x="6848475" y="1555750"/>
          <p14:tracePt t="143127" x="6840538" y="1563688"/>
          <p14:tracePt t="143136" x="6824663" y="1571625"/>
          <p14:tracePt t="143144" x="6808788" y="1579563"/>
          <p14:tracePt t="143152" x="6792913" y="1579563"/>
          <p14:tracePt t="143159" x="6784975" y="1595438"/>
          <p14:tracePt t="143165" x="6777038" y="1611313"/>
          <p14:tracePt t="143174" x="6759575" y="1619250"/>
          <p14:tracePt t="143182" x="6743700" y="1627188"/>
          <p14:tracePt t="143190" x="6735763" y="1627188"/>
          <p14:tracePt t="143197" x="6727825" y="1643063"/>
          <p14:tracePt t="143205" x="6711950" y="1651000"/>
          <p14:tracePt t="143214" x="6696075" y="1674813"/>
          <p14:tracePt t="143221" x="6680200" y="1690688"/>
          <p14:tracePt t="143229" x="6664325" y="1698625"/>
          <p14:tracePt t="143238" x="6656388" y="1722438"/>
          <p14:tracePt t="143245" x="6632575" y="1754188"/>
          <p14:tracePt t="143254" x="6624638" y="1778000"/>
          <p14:tracePt t="143262" x="6608763" y="1801813"/>
          <p14:tracePt t="143268" x="6592888" y="1833563"/>
          <p14:tracePt t="143276" x="6577013" y="1857375"/>
          <p14:tracePt t="143283" x="6561138" y="1881188"/>
          <p14:tracePt t="143292" x="6545263" y="1906588"/>
          <p14:tracePt t="143300" x="6537325" y="1930400"/>
          <p14:tracePt t="143307" x="6537325" y="1938338"/>
          <p14:tracePt t="143316" x="6529388" y="1954213"/>
          <p14:tracePt t="143324" x="6529388" y="1970088"/>
          <p14:tracePt t="143332" x="6521450" y="1970088"/>
          <p14:tracePt t="143340" x="6521450" y="1978025"/>
          <p14:tracePt t="143347" x="6521450" y="1993900"/>
          <p14:tracePt t="143353" x="6521450" y="2001838"/>
          <p14:tracePt t="143362" x="6521450" y="2017713"/>
          <p14:tracePt t="143370" x="6529388" y="2033588"/>
          <p14:tracePt t="143378" x="6545263" y="2049463"/>
          <p14:tracePt t="143386" x="6561138" y="2065338"/>
          <p14:tracePt t="143394" x="6577013" y="2073275"/>
          <p14:tracePt t="143401" x="6577013" y="2089150"/>
          <p14:tracePt t="143409" x="6592888" y="2105025"/>
          <p14:tracePt t="143417" x="6608763" y="2120900"/>
          <p14:tracePt t="143425" x="6616700" y="2128838"/>
          <p14:tracePt t="143433" x="6624638" y="2144713"/>
          <p14:tracePt t="143441" x="6632575" y="2160588"/>
          <p14:tracePt t="143447" x="6632575" y="2168525"/>
          <p14:tracePt t="143463" x="6632575" y="2176463"/>
          <p14:tracePt t="143471" x="6640513" y="2184400"/>
          <p14:tracePt t="143479" x="6648450" y="2192338"/>
          <p14:tracePt t="143495" x="6656388" y="2192338"/>
          <p14:tracePt t="143622" x="6656388" y="2200275"/>
          <p14:tracePt t="143636" x="6656388" y="2208213"/>
          <p14:tracePt t="143782" x="6656388" y="2216150"/>
          <p14:tracePt t="145910" x="6656388" y="2233613"/>
          <p14:tracePt t="145915" x="6632575" y="2320925"/>
          <p14:tracePt t="145923" x="6616700" y="2400300"/>
          <p14:tracePt t="145932" x="6592888" y="2487613"/>
          <p14:tracePt t="145939" x="6584950" y="2600325"/>
          <p14:tracePt t="145948" x="6569075" y="2719388"/>
          <p14:tracePt t="145956" x="6553200" y="2854325"/>
          <p14:tracePt t="145963" x="6529388" y="2990850"/>
          <p14:tracePt t="145972" x="6505575" y="3141663"/>
          <p14:tracePt t="145980" x="6481763" y="3286125"/>
          <p14:tracePt t="145988" x="6457950" y="3421063"/>
          <p14:tracePt t="145995" x="6434138" y="3540125"/>
          <p14:tracePt t="146003" x="6410325" y="3668713"/>
          <p14:tracePt t="146009" x="6384925" y="3803650"/>
          <p14:tracePt t="146017" x="6369050" y="3930650"/>
          <p14:tracePt t="146025" x="6345238" y="4067175"/>
          <p14:tracePt t="146033" x="6321425" y="4202113"/>
          <p14:tracePt t="146041" x="6289675" y="4338638"/>
          <p14:tracePt t="146049" x="6265863" y="4473575"/>
          <p14:tracePt t="146057" x="6218238" y="4616450"/>
          <p14:tracePt t="146065" x="6170613" y="4745038"/>
          <p14:tracePt t="146073" x="6138863" y="4840288"/>
          <p14:tracePt t="146082" x="6099175" y="4927600"/>
          <p14:tracePt t="146089" x="6067425" y="5016500"/>
          <p14:tracePt t="146098" x="6018213" y="5087938"/>
          <p14:tracePt t="146103" x="5970588" y="5159375"/>
          <p14:tracePt t="146112" x="5899150" y="5254625"/>
          <p14:tracePt t="146119" x="5835650" y="5343525"/>
          <p14:tracePt t="146128" x="5764213" y="5438775"/>
          <p14:tracePt t="146135" x="5684838" y="5557838"/>
          <p14:tracePt t="146144" x="5595938" y="5662613"/>
          <p14:tracePt t="146152" x="5508625" y="5749925"/>
          <p14:tracePt t="146160" x="5405438" y="5837238"/>
          <p14:tracePt t="146168" x="5310188" y="5932488"/>
          <p14:tracePt t="146175" x="5221288" y="6021388"/>
          <p14:tracePt t="146184" x="5133975" y="6100763"/>
          <p14:tracePt t="146192" x="5046663" y="6172200"/>
          <p14:tracePt t="146197" x="4967288" y="6243638"/>
          <p14:tracePt t="146205" x="4894263" y="6283325"/>
          <p14:tracePt t="146213" x="4830763" y="6315075"/>
          <p14:tracePt t="146222" x="4783138" y="6338888"/>
          <p14:tracePt t="146229" x="4751388" y="6356350"/>
          <p14:tracePt t="146237" x="4719638" y="6356350"/>
          <p14:tracePt t="146245" x="4703763" y="6356350"/>
          <p14:tracePt t="146254" x="4664075" y="6356350"/>
          <p14:tracePt t="146261" x="4616450" y="6348413"/>
          <p14:tracePt t="146269" x="4551363" y="6315075"/>
          <p14:tracePt t="146277" x="4495800" y="6275388"/>
          <p14:tracePt t="146284" x="4432300" y="6227763"/>
          <p14:tracePt t="146291" x="4368800" y="6188075"/>
          <p14:tracePt t="146299" x="4321175" y="6148388"/>
          <p14:tracePt t="146307" x="4289425" y="6124575"/>
          <p14:tracePt t="146315" x="4273550" y="6116638"/>
          <p14:tracePt t="146324" x="4257675" y="6100763"/>
          <p14:tracePt t="146331" x="4241800" y="6092825"/>
          <p14:tracePt t="146339" x="4233863" y="6092825"/>
          <p14:tracePt t="146347" x="4233863" y="6084888"/>
          <p14:tracePt t="147513" x="4241800" y="6076950"/>
          <p14:tracePt t="147521" x="4273550" y="6061075"/>
          <p14:tracePt t="147530" x="4289425" y="6053138"/>
          <p14:tracePt t="147538" x="4305300" y="6045200"/>
          <p14:tracePt t="147546" x="4313238" y="6045200"/>
          <p14:tracePt t="147553" x="4321175" y="6037263"/>
          <p14:tracePt t="147569" x="4329113" y="6037263"/>
          <p14:tracePt t="152270" x="4337050" y="6029325"/>
          <p14:tracePt t="152277" x="4416425" y="5837238"/>
          <p14:tracePt t="152285" x="4567238" y="5414963"/>
          <p14:tracePt t="152294" x="4806950" y="4927600"/>
          <p14:tracePt t="152301" x="5046663" y="4465638"/>
          <p14:tracePt t="152309" x="5237163" y="4067175"/>
          <p14:tracePt t="152317" x="5389563" y="3700463"/>
          <p14:tracePt t="152325" x="5532438" y="3381375"/>
          <p14:tracePt t="152333" x="5659438" y="3117850"/>
          <p14:tracePt t="152339" x="5795963" y="2846388"/>
          <p14:tracePt t="152348" x="5922963" y="2632075"/>
          <p14:tracePt t="152355" x="6043613" y="2416175"/>
          <p14:tracePt t="152363" x="6170613" y="2176463"/>
          <p14:tracePt t="152371" x="6289675" y="1985963"/>
          <p14:tracePt t="152379" x="6376988" y="1841500"/>
          <p14:tracePt t="152388" x="6442075" y="1754188"/>
          <p14:tracePt t="152395" x="6497638" y="1682750"/>
          <p14:tracePt t="152403" x="6513513" y="1619250"/>
          <p14:tracePt t="152411" x="6537325" y="1587500"/>
          <p14:tracePt t="152419" x="6545263" y="1563688"/>
          <p14:tracePt t="152425" x="6545263" y="1555750"/>
          <p14:tracePt t="152433" x="6545263" y="1538288"/>
          <p14:tracePt t="152441" x="6545263" y="1514475"/>
          <p14:tracePt t="152450" x="6545263" y="1506538"/>
          <p14:tracePt t="152457" x="6545263" y="1482725"/>
          <p14:tracePt t="152465" x="6545263" y="1466850"/>
          <p14:tracePt t="152474" x="6545263" y="1450975"/>
          <p14:tracePt t="152481" x="6545263" y="1443038"/>
          <p14:tracePt t="152490" x="6545263" y="1427163"/>
          <p14:tracePt t="152497" x="6545263" y="1403350"/>
          <p14:tracePt t="152505" x="6545263" y="1363663"/>
          <p14:tracePt t="152513" x="6545263" y="1308100"/>
          <p14:tracePt t="152519" x="6561138" y="1252538"/>
          <p14:tracePt t="152527" x="6584950" y="1187450"/>
          <p14:tracePt t="152536" x="6600825" y="1131888"/>
          <p14:tracePt t="152543" x="6624638" y="1084263"/>
          <p14:tracePt t="152551" x="6624638" y="1060450"/>
          <p14:tracePt t="152559" x="6640513" y="1052513"/>
          <p14:tracePt t="152567" x="6648450" y="1052513"/>
          <p14:tracePt t="152611" x="6656388" y="1052513"/>
          <p14:tracePt t="152617" x="6672263" y="1084263"/>
          <p14:tracePt t="152625" x="6688138" y="1155700"/>
          <p14:tracePt t="152633" x="6711950" y="1212850"/>
          <p14:tracePt t="152642" x="6727825" y="1276350"/>
          <p14:tracePt t="152649" x="6735763" y="1331913"/>
          <p14:tracePt t="152657" x="6743700" y="1371600"/>
          <p14:tracePt t="152665" x="6759575" y="1419225"/>
          <p14:tracePt t="152673" x="6769100" y="1450975"/>
          <p14:tracePt t="152682" x="6777038" y="1482725"/>
          <p14:tracePt t="152689" x="6784975" y="1522413"/>
          <p14:tracePt t="152698" x="6792913" y="1555750"/>
          <p14:tracePt t="152703" x="6800850" y="1603375"/>
          <p14:tracePt t="152711" x="6816725" y="1651000"/>
          <p14:tracePt t="152720" x="6832600" y="1698625"/>
          <p14:tracePt t="152728" x="6848475" y="1730375"/>
          <p14:tracePt t="152737" x="6872288" y="1762125"/>
          <p14:tracePt t="152744" x="6888163" y="1793875"/>
          <p14:tracePt t="152752" x="6904038" y="1841500"/>
          <p14:tracePt t="152760" x="6919913" y="1857375"/>
          <p14:tracePt t="152768" x="6935788" y="1881188"/>
          <p14:tracePt t="152776" x="6943725" y="1890713"/>
          <p14:tracePt t="152784" x="6951663" y="1906588"/>
          <p14:tracePt t="152791" x="6967538" y="1906588"/>
          <p14:tracePt t="152800" x="6975475" y="1906588"/>
          <p14:tracePt t="152810" x="6983413" y="1906588"/>
          <p14:tracePt t="152817" x="6991350" y="1906588"/>
          <p14:tracePt t="152826" x="6999288" y="1906588"/>
          <p14:tracePt t="152833" x="7007225" y="1906588"/>
          <p14:tracePt t="152842" x="7015163" y="1898650"/>
          <p14:tracePt t="152850" x="7031038" y="1890713"/>
          <p14:tracePt t="152858" x="7038975" y="1873250"/>
          <p14:tracePt t="152882" x="7038975" y="1865313"/>
          <p14:tracePt t="152890" x="7038975" y="1857375"/>
          <p14:tracePt t="152906" x="7038975" y="1849438"/>
          <p14:tracePt t="152912" x="7038975" y="1841500"/>
          <p14:tracePt t="152920" x="7023100" y="1833563"/>
          <p14:tracePt t="152928" x="7015163" y="1833563"/>
          <p14:tracePt t="152937" x="6999288" y="1833563"/>
          <p14:tracePt t="152944" x="6983413" y="1833563"/>
          <p14:tracePt t="152952" x="6967538" y="1849438"/>
          <p14:tracePt t="152960" x="6943725" y="1865313"/>
          <p14:tracePt t="152968" x="6919913" y="1881188"/>
          <p14:tracePt t="152976" x="6896100" y="1898650"/>
          <p14:tracePt t="152984" x="6872288" y="1914525"/>
          <p14:tracePt t="152990" x="6856413" y="1938338"/>
          <p14:tracePt t="152998" x="6840538" y="1970088"/>
          <p14:tracePt t="153005" x="6824663" y="2001838"/>
          <p14:tracePt t="153013" x="6808788" y="2025650"/>
          <p14:tracePt t="153021" x="6792913" y="2057400"/>
          <p14:tracePt t="153029" x="6784975" y="2081213"/>
          <p14:tracePt t="153037" x="6784975" y="2097088"/>
          <p14:tracePt t="153045" x="6784975" y="2120900"/>
          <p14:tracePt t="153054" x="6792913" y="2136775"/>
          <p14:tracePt t="153062" x="6800850" y="2144713"/>
          <p14:tracePt t="153075" x="6816725" y="2152650"/>
          <p14:tracePt t="153084" x="6824663" y="2152650"/>
          <p14:tracePt t="153091" x="6832600" y="2152650"/>
          <p14:tracePt t="153099" x="6840538" y="2152650"/>
          <p14:tracePt t="153111" x="6848475" y="2152650"/>
          <p14:tracePt t="153127" x="6856413" y="2144713"/>
          <p14:tracePt t="153136" x="6864350" y="2136775"/>
          <p14:tracePt t="153143" x="6872288" y="2128838"/>
          <p14:tracePt t="162298" x="6832600" y="2136775"/>
          <p14:tracePt t="162306" x="6784975" y="2160588"/>
          <p14:tracePt t="162313" x="6777038" y="2168525"/>
          <p14:tracePt t="162321" x="6759575" y="2184400"/>
          <p14:tracePt t="162329" x="6759575" y="2192338"/>
          <p14:tracePt t="162337" x="6759575" y="2208213"/>
          <p14:tracePt t="162345" x="6769100" y="2216150"/>
          <p14:tracePt t="162352" x="6769100" y="2233613"/>
          <p14:tracePt t="162359" x="6769100" y="2249488"/>
          <p14:tracePt t="162367" x="6769100" y="2265363"/>
          <p14:tracePt t="162375" x="6751638" y="2312988"/>
          <p14:tracePt t="162383" x="6727825" y="2360613"/>
          <p14:tracePt t="162391" x="6696075" y="2416175"/>
          <p14:tracePt t="162400" x="6632575" y="2511425"/>
          <p14:tracePt t="162407" x="6561138" y="2600325"/>
          <p14:tracePt t="162416" x="6497638" y="2687638"/>
          <p14:tracePt t="162424" x="6434138" y="2774950"/>
          <p14:tracePt t="162433" x="6369050" y="2838450"/>
          <p14:tracePt t="162440" x="6313488" y="2927350"/>
          <p14:tracePt t="162448" x="6273800" y="2998788"/>
          <p14:tracePt t="162454" x="6226175" y="3070225"/>
          <p14:tracePt t="162461" x="6194425" y="3133725"/>
          <p14:tracePt t="162470" x="6170613" y="3189288"/>
          <p14:tracePt t="162478" x="6146800" y="3252788"/>
          <p14:tracePt t="162485" x="6130925" y="3309938"/>
          <p14:tracePt t="162493" x="6122988" y="3365500"/>
          <p14:tracePt t="162501" x="6122988" y="3413125"/>
          <p14:tracePt t="162509" x="6122988" y="3452813"/>
          <p14:tracePt t="162517" x="6138863" y="3516313"/>
          <p14:tracePt t="162526" x="6138863" y="3571875"/>
          <p14:tracePt t="162533" x="6138863" y="3621088"/>
          <p14:tracePt t="162539" x="6138863" y="3676650"/>
          <p14:tracePt t="162548" x="6138863" y="3708400"/>
          <p14:tracePt t="162638" x="6138863" y="3716338"/>
          <p14:tracePt t="162646" x="6099175" y="3732213"/>
          <p14:tracePt t="162653" x="6002338" y="3763963"/>
          <p14:tracePt t="162661" x="5875338" y="3819525"/>
          <p14:tracePt t="162669" x="5740400" y="3906838"/>
          <p14:tracePt t="162677" x="5619750" y="4003675"/>
          <p14:tracePt t="162685" x="5516563" y="4090988"/>
          <p14:tracePt t="162694" x="5429250" y="4186238"/>
          <p14:tracePt t="162701" x="5310188" y="4273550"/>
          <p14:tracePt t="162709" x="5213350" y="4370388"/>
          <p14:tracePt t="162717" x="5110163" y="4457700"/>
          <p14:tracePt t="162723" x="5006975" y="4552950"/>
          <p14:tracePt t="162732" x="4910138" y="4641850"/>
          <p14:tracePt t="162739" x="4838700" y="4721225"/>
          <p14:tracePt t="162747" x="4775200" y="4784725"/>
          <p14:tracePt t="162755" x="4719638" y="4840288"/>
          <p14:tracePt t="162763" x="4695825" y="4903788"/>
          <p14:tracePt t="162771" x="4679950" y="4927600"/>
          <p14:tracePt t="162779" x="4664075" y="4943475"/>
          <p14:tracePt t="162787" x="4648200" y="4959350"/>
          <p14:tracePt t="162795" x="4640263" y="4967288"/>
          <p14:tracePt t="162804" x="4632325" y="4984750"/>
          <p14:tracePt t="162812" x="4632325" y="4992688"/>
          <p14:tracePt t="162825" x="4632325" y="5000625"/>
          <p14:tracePt t="162952" x="4632325" y="5024438"/>
          <p14:tracePt t="162960" x="4632325" y="5032375"/>
          <p14:tracePt t="162968" x="4632325" y="5048250"/>
          <p14:tracePt t="162975" x="4640263" y="5072063"/>
          <p14:tracePt t="162984" x="4648200" y="5095875"/>
          <p14:tracePt t="162991" x="4656138" y="5127625"/>
          <p14:tracePt t="163000" x="4664075" y="5151438"/>
          <p14:tracePt t="163006" x="4672013" y="5167313"/>
          <p14:tracePt t="163013" x="4687888" y="5183188"/>
          <p14:tracePt t="163021" x="4703763" y="5199063"/>
          <p14:tracePt t="163029" x="4711700" y="5214938"/>
          <p14:tracePt t="163037" x="4719638" y="5222875"/>
          <p14:tracePt t="163045" x="4727575" y="5230813"/>
          <p14:tracePt t="163054" x="4735513" y="5230813"/>
          <p14:tracePt t="163163" x="4727575" y="5238750"/>
          <p14:tracePt t="163171" x="4711700" y="5246688"/>
          <p14:tracePt t="163179" x="4679950" y="5254625"/>
          <p14:tracePt t="163187" x="4656138" y="5254625"/>
          <p14:tracePt t="163195" x="4616450" y="5270500"/>
          <p14:tracePt t="163202" x="4584700" y="5278438"/>
          <p14:tracePt t="163209" x="4559300" y="5286375"/>
          <p14:tracePt t="163217" x="4535488" y="5302250"/>
          <p14:tracePt t="163225" x="4519613" y="5319713"/>
          <p14:tracePt t="163233" x="4511675" y="5327650"/>
          <p14:tracePt t="163241" x="4495800" y="5335588"/>
          <p14:tracePt t="163250" x="4487863" y="5335588"/>
          <p14:tracePt t="163257" x="4487863" y="5343525"/>
          <p14:tracePt t="163266" x="4479925" y="5343525"/>
          <p14:tracePt t="163273" x="4479925" y="5351463"/>
          <p14:tracePt t="163282" x="4471988" y="5359400"/>
          <p14:tracePt t="163287" x="4464050" y="5359400"/>
          <p14:tracePt t="163295" x="4456113" y="5367338"/>
          <p14:tracePt t="163303" x="4456113" y="5375275"/>
          <p14:tracePt t="163311" x="4448175" y="5383213"/>
          <p14:tracePt t="163319" x="4440238" y="5399088"/>
          <p14:tracePt t="163327" x="4432300" y="5407025"/>
          <p14:tracePt t="163335" x="4432300" y="5414963"/>
          <p14:tracePt t="163343" x="4432300" y="5430838"/>
          <p14:tracePt t="163351" x="4424363" y="5446713"/>
          <p14:tracePt t="163360" x="4424363" y="5454650"/>
          <p14:tracePt t="163367" x="4424363" y="5470525"/>
          <p14:tracePt t="163376" x="4424363" y="5486400"/>
          <p14:tracePt t="163382" x="4424363" y="5494338"/>
          <p14:tracePt t="163389" x="4432300" y="5510213"/>
          <p14:tracePt t="163398" x="4448175" y="5526088"/>
          <p14:tracePt t="163406" x="4464050" y="5541963"/>
          <p14:tracePt t="163414" x="4479925" y="5549900"/>
          <p14:tracePt t="163422" x="4503738" y="5565775"/>
          <p14:tracePt t="163429" x="4519613" y="5573713"/>
          <p14:tracePt t="163437" x="4551363" y="5581650"/>
          <p14:tracePt t="163445" x="4567238" y="5581650"/>
          <p14:tracePt t="163453" x="4592638" y="5581650"/>
          <p14:tracePt t="163462" x="4600575" y="5581650"/>
          <p14:tracePt t="163470" x="4616450" y="5581650"/>
          <p14:tracePt t="163475" x="4632325" y="5573713"/>
          <p14:tracePt t="163483" x="4640263" y="5573713"/>
          <p14:tracePt t="163492" x="4640263" y="5565775"/>
          <p14:tracePt t="163566" x="4632325" y="5573713"/>
          <p14:tracePt t="163573" x="4616450" y="5581650"/>
          <p14:tracePt t="163581" x="4608513" y="5597525"/>
          <p14:tracePt t="163589" x="4584700" y="5613400"/>
          <p14:tracePt t="163599" x="4535488" y="5629275"/>
          <p14:tracePt t="163606" x="4495800" y="5645150"/>
          <p14:tracePt t="163614" x="4471988" y="5662613"/>
          <p14:tracePt t="163621" x="4456113" y="5678488"/>
          <p14:tracePt t="163630" x="4440238" y="5694363"/>
          <p14:tracePt t="163638" x="4424363" y="5702300"/>
          <p14:tracePt t="163646" x="4416425" y="5710238"/>
          <p14:tracePt t="163654" x="4400550" y="5718175"/>
          <p14:tracePt t="163662" x="4384675" y="5726113"/>
          <p14:tracePt t="163668" x="4368800" y="5726113"/>
          <p14:tracePt t="163676" x="4360863" y="5741988"/>
          <p14:tracePt t="163683" x="4344988" y="5749925"/>
          <p14:tracePt t="163692" x="4329113" y="5765800"/>
          <p14:tracePt t="163699" x="4313238" y="5781675"/>
          <p14:tracePt t="163708" x="4297363" y="5789613"/>
          <p14:tracePt t="163716" x="4289425" y="5797550"/>
          <p14:tracePt t="163723" x="4281488" y="5805488"/>
          <p14:tracePt t="163735" x="4273550" y="5805488"/>
          <p14:tracePt t="163740" x="4273550" y="5813425"/>
          <p14:tracePt t="163852" x="4281488" y="5813425"/>
          <p14:tracePt t="163859" x="4289425" y="5805488"/>
          <p14:tracePt t="163867" x="4305300" y="5797550"/>
          <p14:tracePt t="163875" x="4321175" y="5797550"/>
          <p14:tracePt t="163887" x="4329113" y="5789613"/>
          <p14:tracePt t="163892" x="4344988" y="5773738"/>
          <p14:tracePt t="163900" x="4360863" y="5757863"/>
          <p14:tracePt t="163908" x="4384675" y="5741988"/>
          <p14:tracePt t="163915" x="4408488" y="5726113"/>
          <p14:tracePt t="163923" x="4440238" y="5710238"/>
          <p14:tracePt t="163931" x="4464050" y="5694363"/>
          <p14:tracePt t="163940" x="4487863" y="5678488"/>
          <p14:tracePt t="163945" x="4503738" y="5662613"/>
          <p14:tracePt t="163954" x="4519613" y="5653088"/>
          <p14:tracePt t="163961" x="4535488" y="5637213"/>
          <p14:tracePt t="163969" x="4551363" y="5629275"/>
          <p14:tracePt t="163978" x="4567238" y="5613400"/>
          <p14:tracePt t="163986" x="4576763" y="5605463"/>
          <p14:tracePt t="163993" x="4584700" y="5605463"/>
          <p14:tracePt t="164145" x="4567238" y="5613400"/>
          <p14:tracePt t="164153" x="4559300" y="5621338"/>
          <p14:tracePt t="164161" x="4551363" y="5621338"/>
          <p14:tracePt t="164170" x="4535488" y="5637213"/>
          <p14:tracePt t="164177" x="4519613" y="5645150"/>
          <p14:tracePt t="164185" x="4511675" y="5645150"/>
          <p14:tracePt t="164193" x="4495800" y="5653088"/>
          <p14:tracePt t="164201" x="4479925" y="5653088"/>
          <p14:tracePt t="164209" x="4471988" y="5653088"/>
          <p14:tracePt t="164218" x="4464050" y="5653088"/>
          <p14:tracePt t="164227" x="4456113" y="5662613"/>
          <p14:tracePt t="164235" x="4448175" y="5662613"/>
          <p14:tracePt t="164248" x="4440238" y="5662613"/>
          <p14:tracePt t="164275" x="4432300" y="5662613"/>
          <p14:tracePt t="164338" x="4424363" y="5670550"/>
          <p14:tracePt t="164345" x="4424363" y="5678488"/>
          <p14:tracePt t="164365" x="4424363" y="5686425"/>
          <p14:tracePt t="164491" x="4424363" y="5702300"/>
          <p14:tracePt t="164499" x="4432300" y="5710238"/>
          <p14:tracePt t="164513" x="4448175" y="5710238"/>
          <p14:tracePt t="164521" x="4456113" y="5718175"/>
          <p14:tracePt t="164529" x="4471988" y="5718175"/>
          <p14:tracePt t="164538" x="4495800" y="5718175"/>
          <p14:tracePt t="164545" x="4519613" y="5718175"/>
          <p14:tracePt t="164553" x="4567238" y="5718175"/>
          <p14:tracePt t="164562" x="4608513" y="5710238"/>
          <p14:tracePt t="164569" x="4664075" y="5702300"/>
          <p14:tracePt t="164577" x="4735513" y="5694363"/>
          <p14:tracePt t="164585" x="4806950" y="5678488"/>
          <p14:tracePt t="164594" x="4878388" y="5670550"/>
          <p14:tracePt t="164599" x="4951413" y="5645150"/>
          <p14:tracePt t="164608" x="5022850" y="5629275"/>
          <p14:tracePt t="164615" x="5102225" y="5605463"/>
          <p14:tracePt t="164623" x="5189538" y="5589588"/>
          <p14:tracePt t="164631" x="5276850" y="5565775"/>
          <p14:tracePt t="164639" x="5357813" y="5541963"/>
          <p14:tracePt t="164648" x="5445125" y="5526088"/>
          <p14:tracePt t="164655" x="5500688" y="5502275"/>
          <p14:tracePt t="164663" x="5564188" y="5486400"/>
          <p14:tracePt t="164671" x="5603875" y="5478463"/>
          <p14:tracePt t="164679" x="5619750" y="5470525"/>
          <p14:tracePt t="164687" x="5635625" y="5470525"/>
          <p14:tracePt t="164693" x="5635625" y="5462588"/>
          <p14:tracePt t="164766" x="5643563" y="5462588"/>
          <p14:tracePt t="164972" x="5635625" y="5470525"/>
          <p14:tracePt t="164981" x="5603875" y="5486400"/>
          <p14:tracePt t="164987" x="5556250" y="5510213"/>
          <p14:tracePt t="164995" x="5484813" y="5526088"/>
          <p14:tracePt t="165004" x="5397500" y="5549900"/>
          <p14:tracePt t="165011" x="5341938" y="5565775"/>
          <p14:tracePt t="165019" x="5268913" y="5581650"/>
          <p14:tracePt t="165027" x="5213350" y="5597525"/>
          <p14:tracePt t="165035" x="5149850" y="5621338"/>
          <p14:tracePt t="165043" x="5110163" y="5637213"/>
          <p14:tracePt t="165051" x="5086350" y="5645150"/>
          <p14:tracePt t="165059" x="5070475" y="5662613"/>
          <p14:tracePt t="165066" x="5054600" y="5670550"/>
          <p14:tracePt t="165074" x="5046663" y="5670550"/>
          <p14:tracePt t="165171" x="5046663" y="5686425"/>
          <p14:tracePt t="165183" x="5046663" y="5694363"/>
          <p14:tracePt t="165199" x="5046663" y="5710238"/>
          <p14:tracePt t="165211" x="5046663" y="5718175"/>
          <p14:tracePt t="165235" x="5054600" y="5718175"/>
          <p14:tracePt t="165243" x="5062538" y="5726113"/>
          <p14:tracePt t="165251" x="5062538" y="5734050"/>
          <p14:tracePt t="165257" x="5070475" y="5741988"/>
          <p14:tracePt t="165265" x="5078413" y="5757863"/>
          <p14:tracePt t="165274" x="5086350" y="5765800"/>
          <p14:tracePt t="165281" x="5094288" y="5773738"/>
          <p14:tracePt t="165289" x="5094288" y="5781675"/>
          <p14:tracePt t="165301" x="5094288" y="5789613"/>
          <p14:tracePt t="165310" x="5102225" y="5797550"/>
          <p14:tracePt t="165337" x="5102225" y="5805488"/>
          <p14:tracePt t="165345" x="5102225" y="5813425"/>
          <p14:tracePt t="165352" x="5102225" y="5821363"/>
          <p14:tracePt t="166375" x="5110163" y="5821363"/>
          <p14:tracePt t="166385" x="5118100" y="5821363"/>
          <p14:tracePt t="166397" x="5118100" y="5813425"/>
          <p14:tracePt t="166413" x="5126038" y="5805488"/>
          <p14:tracePt t="167829" x="5133975" y="5805488"/>
          <p14:tracePt t="167844" x="5133975" y="5797550"/>
          <p14:tracePt t="167852" x="5141913" y="5781675"/>
          <p14:tracePt t="167859" x="5149850" y="5781675"/>
          <p14:tracePt t="167868" x="5149850" y="5773738"/>
          <p14:tracePt t="167881" x="5157788" y="5773738"/>
          <p14:tracePt t="167922" x="5157788" y="5765800"/>
          <p14:tracePt t="167983" x="5149850" y="5757863"/>
          <p14:tracePt t="167991" x="5126038" y="5741988"/>
          <p14:tracePt t="168000" x="5086350" y="5726113"/>
          <p14:tracePt t="168008" x="5046663" y="5710238"/>
          <p14:tracePt t="168015" x="5022850" y="5694363"/>
          <p14:tracePt t="168024" x="4983163" y="5686425"/>
          <p14:tracePt t="168033" x="4959350" y="5678488"/>
          <p14:tracePt t="168040" x="4943475" y="5670550"/>
          <p14:tracePt t="168047" x="4926013" y="5670550"/>
          <p14:tracePt t="168064" x="4910138" y="5662613"/>
          <p14:tracePt t="168071" x="4902200" y="5662613"/>
          <p14:tracePt t="168080" x="4894263" y="5662613"/>
          <p14:tracePt t="168085" x="4878388" y="5662613"/>
          <p14:tracePt t="168093" x="4862513" y="5662613"/>
          <p14:tracePt t="168101" x="4846638" y="5662613"/>
          <p14:tracePt t="168110" x="4822825" y="5662613"/>
          <p14:tracePt t="168117" x="4791075" y="5662613"/>
          <p14:tracePt t="168125" x="4759325" y="5662613"/>
          <p14:tracePt t="168133" x="4703763" y="5662613"/>
          <p14:tracePt t="168141" x="4672013" y="5670550"/>
          <p14:tracePt t="168149" x="4632325" y="5678488"/>
          <p14:tracePt t="168157" x="4584700" y="5694363"/>
          <p14:tracePt t="168166" x="4535488" y="5718175"/>
          <p14:tracePt t="168171" x="4503738" y="5726113"/>
          <p14:tracePt t="168180" x="4471988" y="5741988"/>
          <p14:tracePt t="168187" x="4440238" y="5749925"/>
          <p14:tracePt t="168195" x="4416425" y="5765800"/>
          <p14:tracePt t="168203" x="4384675" y="5773738"/>
          <p14:tracePt t="168211" x="4344988" y="5789613"/>
          <p14:tracePt t="168219" x="4313238" y="5797550"/>
          <p14:tracePt t="168227" x="4281488" y="5805488"/>
          <p14:tracePt t="168235" x="4233863" y="5813425"/>
          <p14:tracePt t="168243" x="4200525" y="5821363"/>
          <p14:tracePt t="168251" x="4160838" y="5829300"/>
          <p14:tracePt t="168260" x="4097338" y="5837238"/>
          <p14:tracePt t="168265" x="4041775" y="5853113"/>
          <p14:tracePt t="168273" x="3986213" y="5861050"/>
          <p14:tracePt t="168281" x="3930650" y="5861050"/>
          <p14:tracePt t="168290" x="3875088" y="5861050"/>
          <p14:tracePt t="168297" x="3817938" y="5861050"/>
          <p14:tracePt t="168305" x="3762375" y="5861050"/>
          <p14:tracePt t="168313" x="3722688" y="5861050"/>
          <p14:tracePt t="168321" x="3698875" y="5861050"/>
          <p14:tracePt t="168330" x="3690938" y="5861050"/>
          <p14:tracePt t="168337" x="3675063" y="5861050"/>
          <p14:tracePt t="168345" x="3659188" y="5861050"/>
          <p14:tracePt t="168359" x="3643313" y="5861050"/>
          <p14:tracePt t="168367" x="3627438" y="5861050"/>
          <p14:tracePt t="168375" x="3619500" y="5861050"/>
          <p14:tracePt t="168384" x="3603625" y="5861050"/>
          <p14:tracePt t="168392" x="3587750" y="5868988"/>
          <p14:tracePt t="168547" x="3603625" y="5861050"/>
          <p14:tracePt t="168556" x="3603625" y="5853113"/>
          <p14:tracePt t="168563" x="3619500" y="5853113"/>
          <p14:tracePt t="168572" x="3627438" y="5845175"/>
          <p14:tracePt t="168580" x="3635375" y="5837238"/>
          <p14:tracePt t="168587" x="3643313" y="5821363"/>
          <p14:tracePt t="168604" x="3659188" y="5813425"/>
          <p14:tracePt t="168612" x="3675063" y="5797550"/>
          <p14:tracePt t="168620" x="3690938" y="5773738"/>
          <p14:tracePt t="168628" x="3698875" y="5749925"/>
          <p14:tracePt t="168636" x="3722688" y="5718175"/>
          <p14:tracePt t="168642" x="3738563" y="5670550"/>
          <p14:tracePt t="168650" x="3754438" y="5613400"/>
          <p14:tracePt t="168658" x="3778250" y="5565775"/>
          <p14:tracePt t="168665" x="3786188" y="5526088"/>
          <p14:tracePt t="168674" x="3794125" y="5494338"/>
          <p14:tracePt t="168681" x="3802063" y="5462588"/>
          <p14:tracePt t="168689" x="3802063" y="5446713"/>
          <p14:tracePt t="168697" x="3802063" y="5430838"/>
          <p14:tracePt t="168820" x="3794125" y="5438775"/>
          <p14:tracePt t="168826" x="3786188" y="5446713"/>
          <p14:tracePt t="168834" x="3778250" y="5454650"/>
          <p14:tracePt t="168841" x="3762375" y="5470525"/>
          <p14:tracePt t="168849" x="3746500" y="5486400"/>
          <p14:tracePt t="168857" x="3738563" y="5502275"/>
          <p14:tracePt t="168865" x="3730625" y="5526088"/>
          <p14:tracePt t="168874" x="3730625" y="5534025"/>
          <p14:tracePt t="168881" x="3730625" y="5557838"/>
          <p14:tracePt t="168900" x="3730625" y="5589588"/>
          <p14:tracePt t="168905" x="3738563" y="5605463"/>
          <p14:tracePt t="168914" x="3754438" y="5621338"/>
          <p14:tracePt t="168919" x="3770313" y="5637213"/>
          <p14:tracePt t="168927" x="3786188" y="5653088"/>
          <p14:tracePt t="168936" x="3794125" y="5662613"/>
          <p14:tracePt t="168944" x="3810000" y="5678488"/>
          <p14:tracePt t="168953" x="3825875" y="5694363"/>
          <p14:tracePt t="168959" x="3843338" y="5702300"/>
          <p14:tracePt t="168967" x="3859213" y="5710238"/>
          <p14:tracePt t="168975" x="3867150" y="5718175"/>
          <p14:tracePt t="168983" x="3883025" y="5718175"/>
          <p14:tracePt t="168992" x="3898900" y="5718175"/>
          <p14:tracePt t="169004" x="3906838" y="5718175"/>
          <p14:tracePt t="169012" x="3922713" y="5718175"/>
          <p14:tracePt t="169017" x="3930650" y="5710238"/>
          <p14:tracePt t="169031" x="3930650" y="5702300"/>
          <p14:tracePt t="169046" x="3938588" y="5702300"/>
          <p14:tracePt t="169062" x="3938588" y="5694363"/>
          <p14:tracePt t="169069" x="3946525" y="5694363"/>
          <p14:tracePt t="169078" x="3946525" y="5686425"/>
          <p14:tracePt t="169085" x="3954463" y="5678488"/>
          <p14:tracePt t="169094" x="3954463" y="5662613"/>
          <p14:tracePt t="169102" x="3962400" y="5645150"/>
          <p14:tracePt t="169108" x="3962400" y="5637213"/>
          <p14:tracePt t="169115" x="3962400" y="5621338"/>
          <p14:tracePt t="169123" x="3954463" y="5605463"/>
          <p14:tracePt t="169131" x="3946525" y="5581650"/>
          <p14:tracePt t="169140" x="3930650" y="5557838"/>
          <p14:tracePt t="169147" x="3906838" y="5534025"/>
          <p14:tracePt t="169156" x="3890963" y="5526088"/>
          <p14:tracePt t="169163" x="3867150" y="5502275"/>
          <p14:tracePt t="169171" x="3843338" y="5486400"/>
          <p14:tracePt t="169180" x="3833813" y="5470525"/>
          <p14:tracePt t="169188" x="3817938" y="5454650"/>
          <p14:tracePt t="169194" x="3802063" y="5438775"/>
          <p14:tracePt t="169202" x="3786188" y="5430838"/>
          <p14:tracePt t="169209" x="3770313" y="5430838"/>
          <p14:tracePt t="169217" x="3762375" y="5422900"/>
          <p14:tracePt t="169225" x="3754438" y="5422900"/>
          <p14:tracePt t="169234" x="3746500" y="5422900"/>
          <p14:tracePt t="169242" x="3738563" y="5422900"/>
          <p14:tracePt t="169250" x="3722688" y="5422900"/>
          <p14:tracePt t="169258" x="3706813" y="5422900"/>
          <p14:tracePt t="169265" x="3698875" y="5430838"/>
          <p14:tracePt t="169281" x="3690938" y="5438775"/>
          <p14:tracePt t="169290" x="3675063" y="5446713"/>
          <p14:tracePt t="169304" x="3659188" y="5462588"/>
          <p14:tracePt t="169312" x="3651250" y="5470525"/>
          <p14:tracePt t="169320" x="3643313" y="5478463"/>
          <p14:tracePt t="169328" x="3627438" y="5494338"/>
          <p14:tracePt t="169335" x="3619500" y="5510213"/>
          <p14:tracePt t="169344" x="3603625" y="5526088"/>
          <p14:tracePt t="169351" x="3587750" y="5534025"/>
          <p14:tracePt t="169360" x="3587750" y="5541963"/>
          <p14:tracePt t="169367" x="3571875" y="5557838"/>
          <p14:tracePt t="169376" x="3563938" y="5573713"/>
          <p14:tracePt t="169381" x="3556000" y="5589588"/>
          <p14:tracePt t="169389" x="3556000" y="5597525"/>
          <p14:tracePt t="169397" x="3548063" y="5613400"/>
          <p14:tracePt t="169405" x="3540125" y="5629275"/>
          <p14:tracePt t="169413" x="3540125" y="5645150"/>
          <p14:tracePt t="169429" x="3532188" y="5662613"/>
          <p14:tracePt t="169438" x="3532188" y="5678488"/>
          <p14:tracePt t="169446" x="3532188" y="5686425"/>
          <p14:tracePt t="169454" x="3532188" y="5702300"/>
          <p14:tracePt t="169462" x="3532188" y="5710238"/>
          <p14:tracePt t="169470" x="3532188" y="5734050"/>
          <p14:tracePt t="169477" x="3540125" y="5749925"/>
          <p14:tracePt t="169483" x="3556000" y="5765800"/>
          <p14:tracePt t="169492" x="3563938" y="5781675"/>
          <p14:tracePt t="169499" x="3571875" y="5789613"/>
          <p14:tracePt t="169507" x="3579813" y="5797550"/>
          <p14:tracePt t="169515" x="3587750" y="5813425"/>
          <p14:tracePt t="169523" x="3595688" y="5813425"/>
          <p14:tracePt t="169532" x="3603625" y="5821363"/>
          <p14:tracePt t="169539" x="3619500" y="5829300"/>
          <p14:tracePt t="169547" x="3635375" y="5829300"/>
          <p14:tracePt t="169555" x="3643313" y="5837238"/>
          <p14:tracePt t="169572" x="3651250" y="5837238"/>
          <p14:tracePt t="169580" x="3667125" y="5837238"/>
          <p14:tracePt t="169594" x="3675063" y="5837238"/>
          <p14:tracePt t="169696" x="3675063" y="5829300"/>
          <p14:tracePt t="169720" x="3683000" y="5829300"/>
          <p14:tracePt t="169736" x="3690938" y="5829300"/>
          <p14:tracePt t="170014" x="3690938" y="58213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67" name="Straight Connector 5"/>
          <p:cNvCxnSpPr>
            <a:cxnSpLocks noChangeShapeType="1"/>
          </p:cNvCxnSpPr>
          <p:nvPr/>
        </p:nvCxnSpPr>
        <p:spPr bwMode="auto">
          <a:xfrm flipH="1">
            <a:off x="647700" y="14419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68" name="Straight Connector 6"/>
          <p:cNvCxnSpPr>
            <a:cxnSpLocks noChangeShapeType="1"/>
          </p:cNvCxnSpPr>
          <p:nvPr/>
        </p:nvCxnSpPr>
        <p:spPr bwMode="auto">
          <a:xfrm flipH="1">
            <a:off x="800100" y="15943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69" name="Straight Connector 7"/>
          <p:cNvCxnSpPr>
            <a:cxnSpLocks noChangeShapeType="1"/>
          </p:cNvCxnSpPr>
          <p:nvPr/>
        </p:nvCxnSpPr>
        <p:spPr bwMode="auto">
          <a:xfrm flipH="1">
            <a:off x="952500" y="17467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0" name="Straight Connector 8"/>
          <p:cNvCxnSpPr>
            <a:cxnSpLocks noChangeShapeType="1"/>
          </p:cNvCxnSpPr>
          <p:nvPr/>
        </p:nvCxnSpPr>
        <p:spPr bwMode="auto">
          <a:xfrm flipH="1">
            <a:off x="1104900" y="18991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1" name="Straight Connector 9"/>
          <p:cNvCxnSpPr>
            <a:cxnSpLocks noChangeShapeType="1"/>
          </p:cNvCxnSpPr>
          <p:nvPr/>
        </p:nvCxnSpPr>
        <p:spPr bwMode="auto">
          <a:xfrm flipH="1">
            <a:off x="1257300" y="20515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2" name="Straight Connector 10"/>
          <p:cNvCxnSpPr>
            <a:cxnSpLocks noChangeShapeType="1"/>
          </p:cNvCxnSpPr>
          <p:nvPr/>
        </p:nvCxnSpPr>
        <p:spPr bwMode="auto">
          <a:xfrm flipH="1">
            <a:off x="1409700" y="22039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3" name="Straight Arrow Connector 12"/>
          <p:cNvCxnSpPr>
            <a:cxnSpLocks noChangeShapeType="1"/>
          </p:cNvCxnSpPr>
          <p:nvPr/>
        </p:nvCxnSpPr>
        <p:spPr bwMode="auto">
          <a:xfrm flipH="1">
            <a:off x="5387975" y="3368675"/>
            <a:ext cx="557213" cy="10112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6874" name="Group 297"/>
          <p:cNvGrpSpPr>
            <a:grpSpLocks/>
          </p:cNvGrpSpPr>
          <p:nvPr/>
        </p:nvGrpSpPr>
        <p:grpSpPr bwMode="auto">
          <a:xfrm>
            <a:off x="3814763" y="1217613"/>
            <a:ext cx="4627562" cy="4581525"/>
            <a:chOff x="3814371" y="1218052"/>
            <a:chExt cx="4628584" cy="4581398"/>
          </a:xfrm>
        </p:grpSpPr>
        <p:grpSp>
          <p:nvGrpSpPr>
            <p:cNvPr id="36895" name="Group 41"/>
            <p:cNvGrpSpPr>
              <a:grpSpLocks/>
            </p:cNvGrpSpPr>
            <p:nvPr/>
          </p:nvGrpSpPr>
          <p:grpSpPr bwMode="auto">
            <a:xfrm>
              <a:off x="6120318" y="1512971"/>
              <a:ext cx="2026919" cy="2026919"/>
              <a:chOff x="5562600" y="2514600"/>
              <a:chExt cx="2026919" cy="2026919"/>
            </a:xfrm>
          </p:grpSpPr>
          <p:sp>
            <p:nvSpPr>
              <p:cNvPr id="37151" name="Oval 1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2" name="Oval 1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3" name="Oval 1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4" name="Oval 1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5" name="Oval 1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6" name="Oval 1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7" name="Oval 1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8" name="Oval 2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9" name="Oval 2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0" name="Oval 2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1" name="Oval 2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2" name="Oval 2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3" name="Oval 2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4" name="Oval 2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6" name="Group 42"/>
            <p:cNvGrpSpPr>
              <a:grpSpLocks/>
            </p:cNvGrpSpPr>
            <p:nvPr/>
          </p:nvGrpSpPr>
          <p:grpSpPr bwMode="auto">
            <a:xfrm>
              <a:off x="6416036" y="1218052"/>
              <a:ext cx="2026919" cy="2026919"/>
              <a:chOff x="5562600" y="2514600"/>
              <a:chExt cx="2026919" cy="2026919"/>
            </a:xfrm>
          </p:grpSpPr>
          <p:sp>
            <p:nvSpPr>
              <p:cNvPr id="37137" name="Oval 4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8" name="Oval 4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9" name="Oval 4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0" name="Oval 4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1" name="Oval 4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2" name="Oval 4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3" name="Oval 4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4" name="Oval 5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5" name="Oval 5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6" name="Oval 5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7" name="Oval 5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8" name="Oval 5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9" name="Oval 5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0" name="Oval 5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7" name="Group 57"/>
            <p:cNvGrpSpPr>
              <a:grpSpLocks/>
            </p:cNvGrpSpPr>
            <p:nvPr/>
          </p:nvGrpSpPr>
          <p:grpSpPr bwMode="auto">
            <a:xfrm>
              <a:off x="5188891" y="2428332"/>
              <a:ext cx="2026919" cy="2026919"/>
              <a:chOff x="5562600" y="2514600"/>
              <a:chExt cx="2026919" cy="2026919"/>
            </a:xfrm>
          </p:grpSpPr>
          <p:sp>
            <p:nvSpPr>
              <p:cNvPr id="37123" name="Oval 5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4" name="Oval 5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5" name="Oval 6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6" name="Oval 6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7" name="Oval 6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8" name="Oval 6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9" name="Oval 6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0" name="Oval 6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1" name="Oval 6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2" name="Oval 6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3" name="Oval 6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4" name="Oval 6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5" name="Oval 7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6" name="Oval 7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8" name="Group 72"/>
            <p:cNvGrpSpPr>
              <a:grpSpLocks/>
            </p:cNvGrpSpPr>
            <p:nvPr/>
          </p:nvGrpSpPr>
          <p:grpSpPr bwMode="auto">
            <a:xfrm>
              <a:off x="6275043" y="1369807"/>
              <a:ext cx="2026919" cy="2026919"/>
              <a:chOff x="5562600" y="2514600"/>
              <a:chExt cx="2026919" cy="2026919"/>
            </a:xfrm>
          </p:grpSpPr>
          <p:sp>
            <p:nvSpPr>
              <p:cNvPr id="37109" name="Oval 7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0" name="Oval 7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1" name="Oval 7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2" name="Oval 7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3" name="Oval 7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4" name="Oval 7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5" name="Oval 7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6" name="Oval 8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7" name="Oval 8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8" name="Oval 8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9" name="Oval 8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0" name="Oval 8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1" name="Oval 8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2" name="Oval 8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9" name="Group 87"/>
            <p:cNvGrpSpPr>
              <a:grpSpLocks/>
            </p:cNvGrpSpPr>
            <p:nvPr/>
          </p:nvGrpSpPr>
          <p:grpSpPr bwMode="auto">
            <a:xfrm>
              <a:off x="5792658" y="1790370"/>
              <a:ext cx="2026919" cy="2026919"/>
              <a:chOff x="5562600" y="2514600"/>
              <a:chExt cx="2026919" cy="2026919"/>
            </a:xfrm>
          </p:grpSpPr>
          <p:sp>
            <p:nvSpPr>
              <p:cNvPr id="37095" name="Oval 8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6" name="Oval 8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7" name="Oval 9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8" name="Oval 9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9" name="Oval 9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0" name="Oval 9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1" name="Oval 9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2" name="Oval 9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3" name="Oval 9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4" name="Oval 9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5" name="Oval 9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6" name="Oval 9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7" name="Oval 10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8" name="Oval 10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0" name="Group 102"/>
            <p:cNvGrpSpPr>
              <a:grpSpLocks/>
            </p:cNvGrpSpPr>
            <p:nvPr/>
          </p:nvGrpSpPr>
          <p:grpSpPr bwMode="auto">
            <a:xfrm>
              <a:off x="5358318" y="2284207"/>
              <a:ext cx="2026919" cy="2026919"/>
              <a:chOff x="5562600" y="2514600"/>
              <a:chExt cx="2026919" cy="2026919"/>
            </a:xfrm>
          </p:grpSpPr>
          <p:sp>
            <p:nvSpPr>
              <p:cNvPr id="37081" name="Oval 10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2" name="Oval 10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3" name="Oval 10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4" name="Oval 10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5" name="Oval 10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6" name="Oval 10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7" name="Oval 10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8" name="Oval 11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9" name="Oval 11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0" name="Oval 11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1" name="Oval 11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2" name="Oval 11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3" name="Oval 11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4" name="Oval 11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1" name="Group 117"/>
            <p:cNvGrpSpPr>
              <a:grpSpLocks/>
            </p:cNvGrpSpPr>
            <p:nvPr/>
          </p:nvGrpSpPr>
          <p:grpSpPr bwMode="auto">
            <a:xfrm>
              <a:off x="5507798" y="2118029"/>
              <a:ext cx="2026919" cy="2026919"/>
              <a:chOff x="5562600" y="2514600"/>
              <a:chExt cx="2026919" cy="2026919"/>
            </a:xfrm>
          </p:grpSpPr>
          <p:sp>
            <p:nvSpPr>
              <p:cNvPr id="37067" name="Oval 11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8" name="Oval 11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9" name="Oval 12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0" name="Oval 12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1" name="Oval 12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2" name="Oval 12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3" name="Oval 12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4" name="Oval 12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5" name="Oval 12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6" name="Oval 12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7" name="Oval 12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8" name="Oval 12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9" name="Oval 13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0" name="Oval 13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2" name="Group 132"/>
            <p:cNvGrpSpPr>
              <a:grpSpLocks/>
            </p:cNvGrpSpPr>
            <p:nvPr/>
          </p:nvGrpSpPr>
          <p:grpSpPr bwMode="auto">
            <a:xfrm>
              <a:off x="5654036" y="1967736"/>
              <a:ext cx="2026919" cy="2026919"/>
              <a:chOff x="5562600" y="2514600"/>
              <a:chExt cx="2026919" cy="2026919"/>
            </a:xfrm>
          </p:grpSpPr>
          <p:sp>
            <p:nvSpPr>
              <p:cNvPr id="37053" name="Oval 13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4" name="Oval 13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5" name="Oval 13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6" name="Oval 13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7" name="Oval 13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8" name="Oval 13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9" name="Oval 13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0" name="Oval 14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1" name="Oval 14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2" name="Oval 14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3" name="Oval 14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4" name="Oval 14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5" name="Oval 14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6" name="Oval 14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3" name="Group 147"/>
            <p:cNvGrpSpPr>
              <a:grpSpLocks/>
            </p:cNvGrpSpPr>
            <p:nvPr/>
          </p:nvGrpSpPr>
          <p:grpSpPr bwMode="auto">
            <a:xfrm>
              <a:off x="5967918" y="1664073"/>
              <a:ext cx="2026919" cy="2026919"/>
              <a:chOff x="5562600" y="2514600"/>
              <a:chExt cx="2026919" cy="2026919"/>
            </a:xfrm>
          </p:grpSpPr>
          <p:sp>
            <p:nvSpPr>
              <p:cNvPr id="37039" name="Oval 14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0" name="Oval 14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1" name="Oval 15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2" name="Oval 15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3" name="Oval 15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4" name="Oval 15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5" name="Oval 15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6" name="Oval 15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7" name="Oval 15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8" name="Oval 15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9" name="Oval 15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0" name="Oval 15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1" name="Oval 16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2" name="Oval 16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4" name="Group 162"/>
            <p:cNvGrpSpPr>
              <a:grpSpLocks/>
            </p:cNvGrpSpPr>
            <p:nvPr/>
          </p:nvGrpSpPr>
          <p:grpSpPr bwMode="auto">
            <a:xfrm>
              <a:off x="4745798" y="2857170"/>
              <a:ext cx="2026919" cy="2026919"/>
              <a:chOff x="5562600" y="2514600"/>
              <a:chExt cx="2026919" cy="2026919"/>
            </a:xfrm>
          </p:grpSpPr>
          <p:sp>
            <p:nvSpPr>
              <p:cNvPr id="37025" name="Oval 16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6" name="Oval 16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7" name="Oval 16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8" name="Oval 16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9" name="Oval 16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0" name="Oval 16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1" name="Oval 16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2" name="Oval 17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3" name="Oval 17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4" name="Oval 17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5" name="Oval 17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6" name="Oval 17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7" name="Oval 17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8" name="Oval 17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5" name="Group 177"/>
            <p:cNvGrpSpPr>
              <a:grpSpLocks/>
            </p:cNvGrpSpPr>
            <p:nvPr/>
          </p:nvGrpSpPr>
          <p:grpSpPr bwMode="auto">
            <a:xfrm>
              <a:off x="5041516" y="2562251"/>
              <a:ext cx="2026919" cy="2026919"/>
              <a:chOff x="5562600" y="2514600"/>
              <a:chExt cx="2026919" cy="2026919"/>
            </a:xfrm>
          </p:grpSpPr>
          <p:sp>
            <p:nvSpPr>
              <p:cNvPr id="37011" name="Oval 17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2" name="Oval 17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3" name="Oval 18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4" name="Oval 18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5" name="Oval 18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6" name="Oval 18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7" name="Oval 18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8" name="Oval 18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9" name="Oval 18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0" name="Oval 18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1" name="Oval 18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2" name="Oval 18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3" name="Oval 19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4" name="Oval 19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6" name="Group 192"/>
            <p:cNvGrpSpPr>
              <a:grpSpLocks/>
            </p:cNvGrpSpPr>
            <p:nvPr/>
          </p:nvGrpSpPr>
          <p:grpSpPr bwMode="auto">
            <a:xfrm>
              <a:off x="3814371" y="3772531"/>
              <a:ext cx="2026919" cy="2026919"/>
              <a:chOff x="5562600" y="2514600"/>
              <a:chExt cx="2026919" cy="2026919"/>
            </a:xfrm>
          </p:grpSpPr>
          <p:sp>
            <p:nvSpPr>
              <p:cNvPr id="36997" name="Oval 19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8" name="Oval 19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9" name="Oval 19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0" name="Oval 19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1" name="Oval 19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2" name="Oval 19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3" name="Oval 19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4" name="Oval 20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5" name="Oval 20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6" name="Oval 20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7" name="Oval 20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8" name="Oval 20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9" name="Oval 20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0" name="Oval 20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7" name="Group 207"/>
            <p:cNvGrpSpPr>
              <a:grpSpLocks/>
            </p:cNvGrpSpPr>
            <p:nvPr/>
          </p:nvGrpSpPr>
          <p:grpSpPr bwMode="auto">
            <a:xfrm>
              <a:off x="4900523" y="2714006"/>
              <a:ext cx="2026919" cy="2026919"/>
              <a:chOff x="5562600" y="2514600"/>
              <a:chExt cx="2026919" cy="2026919"/>
            </a:xfrm>
          </p:grpSpPr>
          <p:sp>
            <p:nvSpPr>
              <p:cNvPr id="36983" name="Oval 20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4" name="Oval 20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5" name="Oval 21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6" name="Oval 21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7" name="Oval 21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8" name="Oval 21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9" name="Oval 21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0" name="Oval 21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1" name="Oval 21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2" name="Oval 21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3" name="Oval 21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4" name="Oval 21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5" name="Oval 22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6" name="Oval 22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8" name="Group 222"/>
            <p:cNvGrpSpPr>
              <a:grpSpLocks/>
            </p:cNvGrpSpPr>
            <p:nvPr/>
          </p:nvGrpSpPr>
          <p:grpSpPr bwMode="auto">
            <a:xfrm>
              <a:off x="4418138" y="3134569"/>
              <a:ext cx="2026919" cy="2026919"/>
              <a:chOff x="5562600" y="2514600"/>
              <a:chExt cx="2026919" cy="2026919"/>
            </a:xfrm>
          </p:grpSpPr>
          <p:sp>
            <p:nvSpPr>
              <p:cNvPr id="36969" name="Oval 22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0" name="Oval 22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1" name="Oval 22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2" name="Oval 22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3" name="Oval 22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4" name="Oval 22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5" name="Oval 22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6" name="Oval 23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7" name="Oval 23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8" name="Oval 23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9" name="Oval 23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0" name="Oval 23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1" name="Oval 23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2" name="Oval 23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9" name="Group 237"/>
            <p:cNvGrpSpPr>
              <a:grpSpLocks/>
            </p:cNvGrpSpPr>
            <p:nvPr/>
          </p:nvGrpSpPr>
          <p:grpSpPr bwMode="auto">
            <a:xfrm>
              <a:off x="3983798" y="3628406"/>
              <a:ext cx="2026919" cy="2026919"/>
              <a:chOff x="5562600" y="2514600"/>
              <a:chExt cx="2026919" cy="2026919"/>
            </a:xfrm>
          </p:grpSpPr>
          <p:sp>
            <p:nvSpPr>
              <p:cNvPr id="36955" name="Oval 23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6" name="Oval 23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7" name="Oval 24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8" name="Oval 24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9" name="Oval 24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0" name="Oval 24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1" name="Oval 24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2" name="Oval 24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3" name="Oval 24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4" name="Oval 24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5" name="Oval 24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6" name="Oval 24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7" name="Oval 25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8" name="Oval 25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0" name="Group 252"/>
            <p:cNvGrpSpPr>
              <a:grpSpLocks/>
            </p:cNvGrpSpPr>
            <p:nvPr/>
          </p:nvGrpSpPr>
          <p:grpSpPr bwMode="auto">
            <a:xfrm>
              <a:off x="4133278" y="3462228"/>
              <a:ext cx="2026919" cy="2026919"/>
              <a:chOff x="5562600" y="2514600"/>
              <a:chExt cx="2026919" cy="2026919"/>
            </a:xfrm>
          </p:grpSpPr>
          <p:sp>
            <p:nvSpPr>
              <p:cNvPr id="36941" name="Oval 25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2" name="Oval 25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3" name="Oval 25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4" name="Oval 25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5" name="Oval 25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6" name="Oval 25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7" name="Oval 25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8" name="Oval 26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9" name="Oval 26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0" name="Oval 26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1" name="Oval 26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2" name="Oval 26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3" name="Oval 26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4" name="Oval 26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1" name="Group 267"/>
            <p:cNvGrpSpPr>
              <a:grpSpLocks/>
            </p:cNvGrpSpPr>
            <p:nvPr/>
          </p:nvGrpSpPr>
          <p:grpSpPr bwMode="auto">
            <a:xfrm>
              <a:off x="4279516" y="3311935"/>
              <a:ext cx="2026919" cy="2026919"/>
              <a:chOff x="5562600" y="2514600"/>
              <a:chExt cx="2026919" cy="2026919"/>
            </a:xfrm>
          </p:grpSpPr>
          <p:sp>
            <p:nvSpPr>
              <p:cNvPr id="36927" name="Oval 26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8" name="Oval 26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9" name="Oval 27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0" name="Oval 27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1" name="Oval 27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2" name="Oval 27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3" name="Oval 27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4" name="Oval 27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5" name="Oval 27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6" name="Oval 27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7" name="Oval 27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8" name="Oval 27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9" name="Oval 28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0" name="Oval 28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2" name="Group 282"/>
            <p:cNvGrpSpPr>
              <a:grpSpLocks/>
            </p:cNvGrpSpPr>
            <p:nvPr/>
          </p:nvGrpSpPr>
          <p:grpSpPr bwMode="auto">
            <a:xfrm>
              <a:off x="4593398" y="3008272"/>
              <a:ext cx="2026919" cy="2026919"/>
              <a:chOff x="5562600" y="2514600"/>
              <a:chExt cx="2026919" cy="2026919"/>
            </a:xfrm>
          </p:grpSpPr>
          <p:sp>
            <p:nvSpPr>
              <p:cNvPr id="36913" name="Oval 28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4" name="Oval 28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5" name="Oval 28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6" name="Oval 28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7" name="Oval 28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8" name="Oval 28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9" name="Oval 28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0" name="Oval 29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1" name="Oval 29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2" name="Oval 29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3" name="Oval 29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4" name="Oval 29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5" name="Oval 29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6" name="Oval 29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888" name="Rectangle 4"/>
          <p:cNvSpPr>
            <a:spLocks/>
          </p:cNvSpPr>
          <p:nvPr/>
        </p:nvSpPr>
        <p:spPr bwMode="auto">
          <a:xfrm>
            <a:off x="7080107" y="4325531"/>
            <a:ext cx="208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42938" eaLnBrk="1" hangingPunct="1"/>
            <a:r>
              <a:rPr lang="en-US" sz="1200" b="1" i="1" dirty="0" err="1">
                <a:latin typeface="Gill Sans" charset="0"/>
                <a:sym typeface="Gill Sans" charset="0"/>
              </a:rPr>
              <a:t>k</a:t>
            </a:r>
            <a:r>
              <a:rPr lang="en-US" sz="1200" i="1" baseline="-6000" dirty="0" err="1">
                <a:latin typeface="Gill Sans" charset="0"/>
                <a:sym typeface="Gill Sans" charset="0"/>
              </a:rPr>
              <a:t>I</a:t>
            </a:r>
            <a:r>
              <a:rPr lang="en-US" sz="1200" dirty="0">
                <a:latin typeface="Gill Sans" charset="0"/>
                <a:sym typeface="Gill Sans" charset="0"/>
              </a:rPr>
              <a:t>: incident beam </a:t>
            </a:r>
            <a:br>
              <a:rPr lang="en-US" sz="1200" dirty="0">
                <a:latin typeface="Gill Sans" charset="0"/>
                <a:sym typeface="Gill Sans" charset="0"/>
              </a:rPr>
            </a:br>
            <a:r>
              <a:rPr lang="en-US" sz="1200" dirty="0">
                <a:latin typeface="Gill Sans" charset="0"/>
                <a:sym typeface="Gill Sans" charset="0"/>
              </a:rPr>
              <a:t>wave vector</a:t>
            </a:r>
          </a:p>
        </p:txBody>
      </p:sp>
      <p:sp>
        <p:nvSpPr>
          <p:cNvPr id="36890" name="Rectangle 7"/>
          <p:cNvSpPr txBox="1">
            <a:spLocks/>
          </p:cNvSpPr>
          <p:nvPr/>
        </p:nvSpPr>
        <p:spPr bwMode="auto">
          <a:xfrm>
            <a:off x="50405" y="66058"/>
            <a:ext cx="413182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5717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 err="1">
                <a:solidFill>
                  <a:srgbClr val="990000"/>
                </a:solidFill>
                <a:latin typeface="Comic Sans MS" pitchFamily="66" charset="0"/>
              </a:rPr>
              <a:t>Ewald</a:t>
            </a:r>
            <a:r>
              <a:rPr lang="en-US" sz="3600" dirty="0">
                <a:solidFill>
                  <a:srgbClr val="990000"/>
                </a:solidFill>
                <a:latin typeface="Comic Sans MS" pitchFamily="66" charset="0"/>
              </a:rPr>
              <a:t> sphere</a:t>
            </a:r>
          </a:p>
        </p:txBody>
      </p:sp>
      <p:sp>
        <p:nvSpPr>
          <p:cNvPr id="332" name="Rectangle 3"/>
          <p:cNvSpPr>
            <a:spLocks/>
          </p:cNvSpPr>
          <p:nvPr/>
        </p:nvSpPr>
        <p:spPr bwMode="auto">
          <a:xfrm>
            <a:off x="1047750" y="5281613"/>
            <a:ext cx="6981825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200" dirty="0">
                <a:latin typeface="+mn-lt"/>
                <a:sym typeface="Gill Sans" charset="0"/>
              </a:rPr>
              <a:t>Reciprocal space: sphere radius 1/λ represents possible scattering wave vectors intersecting reciprocal space</a:t>
            </a:r>
          </a:p>
        </p:txBody>
      </p:sp>
      <p:sp>
        <p:nvSpPr>
          <p:cNvPr id="333" name="Rectangle 6"/>
          <p:cNvSpPr>
            <a:spLocks/>
          </p:cNvSpPr>
          <p:nvPr/>
        </p:nvSpPr>
        <p:spPr bwMode="auto">
          <a:xfrm>
            <a:off x="1732156" y="5985153"/>
            <a:ext cx="5705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200">
                <a:latin typeface="+mn-lt"/>
                <a:sym typeface="Gill Sans" charset="0"/>
              </a:rPr>
              <a:t>Electron diffraction: radius of sphere very large compared to reciprocal lattice</a:t>
            </a:r>
            <a:br>
              <a:rPr lang="en-US" sz="1200">
                <a:latin typeface="+mn-lt"/>
                <a:sym typeface="Gill Sans" charset="0"/>
              </a:rPr>
            </a:br>
            <a:r>
              <a:rPr lang="en-US" sz="1200">
                <a:latin typeface="+mn-lt"/>
                <a:sym typeface="Gill Sans" charset="0"/>
              </a:rPr>
              <a:t>=&gt; sphere circumference almost flat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6207" y="3622350"/>
            <a:ext cx="336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err="1"/>
              <a:t>k</a:t>
            </a:r>
            <a:r>
              <a:rPr lang="en-GB" sz="1600" i="1" baseline="-25000" dirty="0" err="1"/>
              <a:t>I</a:t>
            </a:r>
            <a:endParaRPr lang="en-GB" sz="1600" i="1" baseline="-25000" dirty="0"/>
          </a:p>
        </p:txBody>
      </p:sp>
      <p:sp>
        <p:nvSpPr>
          <p:cNvPr id="304" name="Rectangle 3"/>
          <p:cNvSpPr txBox="1">
            <a:spLocks/>
          </p:cNvSpPr>
          <p:nvPr/>
        </p:nvSpPr>
        <p:spPr bwMode="auto">
          <a:xfrm>
            <a:off x="4962525" y="254662"/>
            <a:ext cx="3759124" cy="133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400" dirty="0"/>
              <a:t>A vector in reciprocal space: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400" b="1" dirty="0" err="1"/>
              <a:t>g</a:t>
            </a:r>
            <a:r>
              <a:rPr lang="en-US" sz="1400" baseline="-25000" dirty="0" err="1"/>
              <a:t>hkl</a:t>
            </a:r>
            <a:r>
              <a:rPr lang="en-US" sz="1400" dirty="0"/>
              <a:t> = </a:t>
            </a:r>
            <a:r>
              <a:rPr lang="fr-FR" sz="1200" dirty="0"/>
              <a:t>h </a:t>
            </a:r>
            <a:r>
              <a:rPr lang="fr-FR" sz="1200" b="1" dirty="0"/>
              <a:t>a</a:t>
            </a:r>
            <a:r>
              <a:rPr lang="fr-FR" sz="1200" baseline="30000" dirty="0"/>
              <a:t>*</a:t>
            </a:r>
            <a:r>
              <a:rPr lang="fr-FR" sz="1200" dirty="0"/>
              <a:t> + k </a:t>
            </a:r>
            <a:r>
              <a:rPr lang="fr-FR" sz="1200" b="1" dirty="0"/>
              <a:t>b</a:t>
            </a:r>
            <a:r>
              <a:rPr lang="fr-FR" sz="1200" baseline="30000" dirty="0"/>
              <a:t>*</a:t>
            </a:r>
            <a:r>
              <a:rPr lang="fr-FR" sz="1200" dirty="0"/>
              <a:t> + l </a:t>
            </a:r>
            <a:r>
              <a:rPr lang="fr-FR" sz="1200" b="1" dirty="0"/>
              <a:t>c</a:t>
            </a:r>
            <a:r>
              <a:rPr lang="fr-FR" sz="1200" baseline="30000" dirty="0"/>
              <a:t>*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aseline="30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200" dirty="0"/>
              <a:t>diffraction if : </a:t>
            </a:r>
            <a:br>
              <a:rPr lang="en-US" sz="1200" dirty="0"/>
            </a:br>
            <a:r>
              <a:rPr lang="en-US" sz="1200" b="1" dirty="0" err="1">
                <a:solidFill>
                  <a:schemeClr val="hlink"/>
                </a:solidFill>
              </a:rPr>
              <a:t>k</a:t>
            </a:r>
            <a:r>
              <a:rPr lang="en-US" sz="1200" baseline="-25000" dirty="0" err="1">
                <a:solidFill>
                  <a:schemeClr val="hlink"/>
                </a:solidFill>
              </a:rPr>
              <a:t>I</a:t>
            </a:r>
            <a:r>
              <a:rPr lang="en-US" sz="1200" dirty="0">
                <a:solidFill>
                  <a:schemeClr val="hlink"/>
                </a:solidFill>
              </a:rPr>
              <a:t> – </a:t>
            </a:r>
            <a:r>
              <a:rPr lang="en-US" sz="1200" b="1" dirty="0" err="1">
                <a:solidFill>
                  <a:schemeClr val="hlink"/>
                </a:solidFill>
              </a:rPr>
              <a:t>k</a:t>
            </a:r>
            <a:r>
              <a:rPr lang="en-US" sz="1200" baseline="-25000" dirty="0" err="1">
                <a:solidFill>
                  <a:schemeClr val="hlink"/>
                </a:solidFill>
              </a:rPr>
              <a:t>D</a:t>
            </a:r>
            <a:r>
              <a:rPr lang="en-US" sz="1200" dirty="0">
                <a:solidFill>
                  <a:schemeClr val="hlink"/>
                </a:solidFill>
              </a:rPr>
              <a:t> = </a:t>
            </a:r>
            <a:r>
              <a:rPr lang="en-US" sz="1200" b="1" dirty="0">
                <a:solidFill>
                  <a:schemeClr val="hlink"/>
                </a:solidFill>
              </a:rPr>
              <a:t>g</a:t>
            </a:r>
            <a:r>
              <a:rPr lang="en-US" sz="1200" b="1" dirty="0"/>
              <a:t>    and 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|</a:t>
            </a:r>
            <a:r>
              <a:rPr lang="en-US" sz="1400" b="1" dirty="0" err="1">
                <a:solidFill>
                  <a:srgbClr val="FF0000"/>
                </a:solidFill>
              </a:rPr>
              <a:t>k</a:t>
            </a:r>
            <a:r>
              <a:rPr lang="en-US" sz="1400" b="1" baseline="-250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| =|</a:t>
            </a:r>
            <a:r>
              <a:rPr lang="en-US" sz="1400" b="1" dirty="0" err="1">
                <a:solidFill>
                  <a:srgbClr val="FF0000"/>
                </a:solidFill>
              </a:rPr>
              <a:t>k</a:t>
            </a:r>
            <a:r>
              <a:rPr lang="en-US" sz="1400" b="1" baseline="-25000" dirty="0" err="1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FF0000"/>
                </a:solidFill>
              </a:rPr>
              <a:t>|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200" dirty="0">
                <a:solidFill>
                  <a:schemeClr val="hlink"/>
                </a:solidFill>
              </a:rPr>
              <a:t>Bragg</a:t>
            </a:r>
            <a:r>
              <a:rPr lang="en-US" sz="1200" dirty="0"/>
              <a:t>            </a:t>
            </a:r>
            <a:r>
              <a:rPr lang="en-US" sz="1200" b="1" dirty="0"/>
              <a:t>and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FF0000"/>
                </a:solidFill>
              </a:rPr>
              <a:t>elastic scattering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47700" y="27599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" name="Straight Connector 306"/>
          <p:cNvCxnSpPr/>
          <p:nvPr/>
        </p:nvCxnSpPr>
        <p:spPr bwMode="auto">
          <a:xfrm>
            <a:off x="838200" y="1853061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" name="Straight Connector 307"/>
          <p:cNvCxnSpPr/>
          <p:nvPr/>
        </p:nvCxnSpPr>
        <p:spPr bwMode="auto">
          <a:xfrm>
            <a:off x="838200" y="20741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" name="Straight Connector 308"/>
          <p:cNvCxnSpPr/>
          <p:nvPr/>
        </p:nvCxnSpPr>
        <p:spPr bwMode="auto">
          <a:xfrm>
            <a:off x="762000" y="22265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" name="Straight Connector 309"/>
          <p:cNvCxnSpPr/>
          <p:nvPr/>
        </p:nvCxnSpPr>
        <p:spPr bwMode="auto">
          <a:xfrm>
            <a:off x="685800" y="23789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Straight Connector 310"/>
          <p:cNvCxnSpPr/>
          <p:nvPr/>
        </p:nvCxnSpPr>
        <p:spPr bwMode="auto">
          <a:xfrm>
            <a:off x="647700" y="2548370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75" name="Down Arrow 298"/>
          <p:cNvSpPr>
            <a:spLocks noChangeArrowheads="1"/>
          </p:cNvSpPr>
          <p:nvPr/>
        </p:nvSpPr>
        <p:spPr bwMode="auto">
          <a:xfrm rot="1728796">
            <a:off x="1013713" y="1495038"/>
            <a:ext cx="12954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6677" y="3806668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real space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3771971" y="1730697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reciprocal space</a:t>
            </a:r>
          </a:p>
        </p:txBody>
      </p:sp>
      <p:grpSp>
        <p:nvGrpSpPr>
          <p:cNvPr id="315" name="Group 314"/>
          <p:cNvGrpSpPr/>
          <p:nvPr/>
        </p:nvGrpSpPr>
        <p:grpSpPr>
          <a:xfrm>
            <a:off x="5134710" y="4273062"/>
            <a:ext cx="530676" cy="303552"/>
            <a:chOff x="4054240" y="4608518"/>
            <a:chExt cx="530676" cy="303552"/>
          </a:xfrm>
        </p:grpSpPr>
        <p:cxnSp>
          <p:nvCxnSpPr>
            <p:cNvPr id="316" name="Straight Arrow Connector 315"/>
            <p:cNvCxnSpPr/>
            <p:nvPr/>
          </p:nvCxnSpPr>
          <p:spPr bwMode="auto">
            <a:xfrm>
              <a:off x="4288886" y="4740583"/>
              <a:ext cx="166141" cy="1714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7" name="Straight Arrow Connector 316"/>
            <p:cNvCxnSpPr/>
            <p:nvPr/>
          </p:nvCxnSpPr>
          <p:spPr bwMode="auto">
            <a:xfrm flipH="1">
              <a:off x="4119496" y="4740583"/>
              <a:ext cx="169390" cy="152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8" name="TextBox 317"/>
            <p:cNvSpPr txBox="1"/>
            <p:nvPr/>
          </p:nvSpPr>
          <p:spPr>
            <a:xfrm>
              <a:off x="4054240" y="4608518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a*</a:t>
              </a: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267200" y="46151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b*</a:t>
              </a:r>
            </a:p>
          </p:txBody>
        </p:sp>
      </p:grpSp>
      <p:sp>
        <p:nvSpPr>
          <p:cNvPr id="320" name="Oval 301"/>
          <p:cNvSpPr>
            <a:spLocks noChangeArrowheads="1"/>
          </p:cNvSpPr>
          <p:nvPr/>
        </p:nvSpPr>
        <p:spPr bwMode="auto">
          <a:xfrm>
            <a:off x="4740275" y="2203450"/>
            <a:ext cx="2327275" cy="23272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1" name="Rectangle 5"/>
          <p:cNvSpPr>
            <a:spLocks noChangeArrowheads="1"/>
          </p:cNvSpPr>
          <p:nvPr/>
        </p:nvSpPr>
        <p:spPr bwMode="auto">
          <a:xfrm>
            <a:off x="790576" y="4658225"/>
            <a:ext cx="3024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1" hangingPunct="1"/>
            <a:r>
              <a:rPr lang="en-US" sz="1400" b="1" dirty="0">
                <a:latin typeface="Comic Sans MS" pitchFamily="66" charset="0"/>
                <a:ea typeface="ＭＳ Ｐゴシック" pitchFamily="-64" charset="-128"/>
              </a:rPr>
              <a:t>Bragg:</a:t>
            </a:r>
            <a:r>
              <a:rPr lang="en-US" sz="1400" dirty="0">
                <a:latin typeface="Comic Sans MS" pitchFamily="66" charset="0"/>
                <a:ea typeface="ＭＳ Ｐゴシック" pitchFamily="-64" charset="-128"/>
              </a:rPr>
              <a:t>  </a:t>
            </a:r>
            <a:r>
              <a:rPr lang="en-US" sz="1400" dirty="0" err="1">
                <a:latin typeface="Comic Sans MS" pitchFamily="66" charset="0"/>
                <a:ea typeface="ＭＳ Ｐゴシック" pitchFamily="-64" charset="-128"/>
              </a:rPr>
              <a:t>d</a:t>
            </a:r>
            <a:r>
              <a:rPr lang="en-US" sz="1400" baseline="-25000" dirty="0" err="1">
                <a:latin typeface="Comic Sans MS" pitchFamily="66" charset="0"/>
                <a:ea typeface="ＭＳ Ｐゴシック" pitchFamily="-64" charset="-128"/>
              </a:rPr>
              <a:t>hkl</a:t>
            </a:r>
            <a:r>
              <a:rPr lang="en-US" sz="1400" dirty="0">
                <a:latin typeface="Comic Sans MS" pitchFamily="66" charset="0"/>
                <a:ea typeface="ＭＳ Ｐゴシック" pitchFamily="-64" charset="-128"/>
              </a:rPr>
              <a:t> = </a:t>
            </a:r>
            <a:r>
              <a:rPr lang="en-US" sz="1400" dirty="0">
                <a:latin typeface="Symbol" pitchFamily="18" charset="2"/>
                <a:ea typeface="ＭＳ Ｐゴシック" pitchFamily="-64" charset="-128"/>
              </a:rPr>
              <a:t>l</a:t>
            </a:r>
            <a:r>
              <a:rPr lang="en-US" sz="1400" dirty="0">
                <a:latin typeface="Comic Sans MS" pitchFamily="66" charset="0"/>
                <a:ea typeface="ＭＳ Ｐゴシック" pitchFamily="-64" charset="-128"/>
              </a:rPr>
              <a:t>/2 </a:t>
            </a:r>
            <a:r>
              <a:rPr lang="en-US" sz="1400" dirty="0" err="1">
                <a:latin typeface="Comic Sans MS" pitchFamily="66" charset="0"/>
                <a:ea typeface="ＭＳ Ｐゴシック" pitchFamily="-64" charset="-128"/>
              </a:rPr>
              <a:t>sin</a:t>
            </a:r>
            <a:r>
              <a:rPr lang="en-US" sz="1400" dirty="0" err="1">
                <a:latin typeface="Symbol" pitchFamily="18" charset="2"/>
                <a:ea typeface="ＭＳ Ｐゴシック" pitchFamily="-64" charset="-128"/>
              </a:rPr>
              <a:t>q</a:t>
            </a:r>
            <a:r>
              <a:rPr lang="en-US" sz="1400" dirty="0">
                <a:latin typeface="Symbol" pitchFamily="18" charset="2"/>
                <a:ea typeface="ＭＳ Ｐゴシック" pitchFamily="-64" charset="-128"/>
              </a:rPr>
              <a:t> </a:t>
            </a:r>
            <a:r>
              <a:rPr lang="en-US" sz="1400" dirty="0">
                <a:latin typeface="Comic Sans MS" pitchFamily="66" charset="0"/>
                <a:ea typeface="ＭＳ Ｐゴシック" pitchFamily="-64" charset="-128"/>
              </a:rPr>
              <a:t>= 1/ |</a:t>
            </a:r>
            <a:r>
              <a:rPr lang="en-US" sz="1400" b="1" dirty="0">
                <a:latin typeface="Comic Sans MS" pitchFamily="66" charset="0"/>
                <a:ea typeface="ＭＳ Ｐゴシック" pitchFamily="-64" charset="-128"/>
              </a:rPr>
              <a:t>g</a:t>
            </a:r>
            <a:r>
              <a:rPr lang="en-US" sz="1400" dirty="0">
                <a:latin typeface="Comic Sans MS" pitchFamily="66" charset="0"/>
                <a:ea typeface="ＭＳ Ｐゴシック" pitchFamily="-64" charset="-128"/>
              </a:rPr>
              <a:t>|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6CC51B-5473-43D7-9AE1-E9E3C93DE1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46"/>
    </mc:Choice>
    <mc:Fallback>
      <p:transition spd="slow" advTm="16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0" grpId="0" animBg="1"/>
    </p:bldLst>
  </p:timing>
  <p:extLst>
    <p:ext uri="{3A86A75C-4F4B-4683-9AE1-C65F6400EC91}">
      <p14:laserTraceLst xmlns:p14="http://schemas.microsoft.com/office/powerpoint/2010/main">
        <p14:tracePtLst>
          <p14:tracePt t="2066" x="3698875" y="5805488"/>
          <p14:tracePt t="2072" x="3810000" y="5502275"/>
          <p14:tracePt t="2080" x="3914775" y="5191125"/>
          <p14:tracePt t="2103" x="4089400" y="4657725"/>
          <p14:tracePt t="2106" x="4184650" y="4402138"/>
          <p14:tracePt t="2112" x="4273550" y="4194175"/>
          <p14:tracePt t="2120" x="4329113" y="4027488"/>
          <p14:tracePt t="2127" x="4352925" y="3890963"/>
          <p14:tracePt t="2136" x="4376738" y="3803650"/>
          <p14:tracePt t="2144" x="4384675" y="3748088"/>
          <p14:tracePt t="2152" x="4392613" y="3732213"/>
          <p14:tracePt t="2166" x="4392613" y="3724275"/>
          <p14:tracePt t="2297" x="4376738" y="3692525"/>
          <p14:tracePt t="2305" x="4360863" y="3636963"/>
          <p14:tracePt t="2312" x="4329113" y="3571875"/>
          <p14:tracePt t="2319" x="4281488" y="3484563"/>
          <p14:tracePt t="2327" x="4241800" y="3397250"/>
          <p14:tracePt t="2336" x="4210050" y="3325813"/>
          <p14:tracePt t="2343" x="4152900" y="3236913"/>
          <p14:tracePt t="2352" x="4097338" y="3149600"/>
          <p14:tracePt t="2359" x="4057650" y="3062288"/>
          <p14:tracePt t="2369" x="4010025" y="2974975"/>
          <p14:tracePt t="2375" x="3954463" y="2878138"/>
          <p14:tracePt t="2383" x="3914775" y="2790825"/>
          <p14:tracePt t="2391" x="3859213" y="2679700"/>
          <p14:tracePt t="2398" x="3810000" y="2592388"/>
          <p14:tracePt t="2405" x="3762375" y="2503488"/>
          <p14:tracePt t="2412" x="3722688" y="2408238"/>
          <p14:tracePt t="2421" x="3706813" y="2320925"/>
          <p14:tracePt t="2429" x="3683000" y="2233613"/>
          <p14:tracePt t="2436" x="3667125" y="2152650"/>
          <p14:tracePt t="2445" x="3643313" y="2065338"/>
          <p14:tracePt t="2453" x="3587750" y="1993900"/>
          <p14:tracePt t="2460" x="3532188" y="1914525"/>
          <p14:tracePt t="2469" x="3467100" y="1849438"/>
          <p14:tracePt t="2477" x="3411538" y="1785938"/>
          <p14:tracePt t="2486" x="3348038" y="1738313"/>
          <p14:tracePt t="2493" x="3260725" y="1690688"/>
          <p14:tracePt t="2499" x="3189288" y="1674813"/>
          <p14:tracePt t="2507" x="3133725" y="1674813"/>
          <p14:tracePt t="2515" x="3068638" y="1682750"/>
          <p14:tracePt t="2522" x="3036888" y="1698625"/>
          <p14:tracePt t="2531" x="3013075" y="1714500"/>
          <p14:tracePt t="2539" x="3005138" y="1722438"/>
          <p14:tracePt t="2547" x="2981325" y="1738313"/>
          <p14:tracePt t="2554" x="2965450" y="1754188"/>
          <p14:tracePt t="2563" x="2941638" y="1770063"/>
          <p14:tracePt t="2570" x="2894013" y="1801813"/>
          <p14:tracePt t="2579" x="2846388" y="1833563"/>
          <p14:tracePt t="2587" x="2798763" y="1873250"/>
          <p14:tracePt t="2592" x="2751138" y="1898650"/>
          <p14:tracePt t="2602" x="2717800" y="1930400"/>
          <p14:tracePt t="2609" x="2701925" y="1946275"/>
          <p14:tracePt t="2619" x="2686050" y="1954213"/>
          <p14:tracePt t="2625" x="2686050" y="1962150"/>
          <p14:tracePt t="2747" x="2686050" y="1970088"/>
          <p14:tracePt t="2869" x="2686050" y="1962150"/>
          <p14:tracePt t="2883" x="2662238" y="1985963"/>
          <p14:tracePt t="2890" x="2606675" y="2033588"/>
          <p14:tracePt t="2899" x="2559050" y="2097088"/>
          <p14:tracePt t="2906" x="2479675" y="2184400"/>
          <p14:tracePt t="2915" x="2416175" y="2281238"/>
          <p14:tracePt t="2923" x="2335213" y="2344738"/>
          <p14:tracePt t="2931" x="2271713" y="2408238"/>
          <p14:tracePt t="2939" x="2224088" y="2447925"/>
          <p14:tracePt t="2946" x="2176463" y="2479675"/>
          <p14:tracePt t="2955" x="2112963" y="2511425"/>
          <p14:tracePt t="2962" x="2041525" y="2566988"/>
          <p14:tracePt t="2970" x="1952625" y="2632075"/>
          <p14:tracePt t="2979" x="1881188" y="2679700"/>
          <p14:tracePt t="2986" x="1817688" y="2695575"/>
          <p14:tracePt t="2992" x="1778000" y="2703513"/>
          <p14:tracePt t="3002" x="1762125" y="2703513"/>
          <p14:tracePt t="3009" x="1746250" y="2703513"/>
          <p14:tracePt t="3018" x="1738313" y="2703513"/>
          <p14:tracePt t="3024" x="1722438" y="2703513"/>
          <p14:tracePt t="3033" x="1682750" y="2703513"/>
          <p14:tracePt t="3041" x="1641475" y="2703513"/>
          <p14:tracePt t="3048" x="1585913" y="2703513"/>
          <p14:tracePt t="3057" x="1530350" y="2703513"/>
          <p14:tracePt t="3064" x="1498600" y="2703513"/>
          <p14:tracePt t="3073" x="1466850" y="2711450"/>
          <p14:tracePt t="3079" x="1450975" y="2719388"/>
          <p14:tracePt t="3087" x="1443038" y="2727325"/>
          <p14:tracePt t="3096" x="1427163" y="2727325"/>
          <p14:tracePt t="3102" x="1411288" y="2727325"/>
          <p14:tracePt t="3123" x="1411288" y="2719388"/>
          <p14:tracePt t="3130" x="1411288" y="2703513"/>
          <p14:tracePt t="3139" x="1419225" y="2679700"/>
          <p14:tracePt t="3147" x="1427163" y="2640013"/>
          <p14:tracePt t="3155" x="1427163" y="2584450"/>
          <p14:tracePt t="3162" x="1427163" y="2503488"/>
          <p14:tracePt t="3170" x="1427163" y="2416175"/>
          <p14:tracePt t="3179" x="1419225" y="2336800"/>
          <p14:tracePt t="3185" x="1419225" y="2265363"/>
          <p14:tracePt t="3192" x="1419225" y="2208213"/>
          <p14:tracePt t="3202" x="1435100" y="2152650"/>
          <p14:tracePt t="3209" x="1458913" y="2081213"/>
          <p14:tracePt t="3218" x="1466850" y="2017713"/>
          <p14:tracePt t="3225" x="1466850" y="1978025"/>
          <p14:tracePt t="3233" x="1474788" y="1962150"/>
          <p14:tracePt t="3249" x="1474788" y="1946275"/>
          <p14:tracePt t="3257" x="1474788" y="1930400"/>
          <p14:tracePt t="3265" x="1466850" y="1930400"/>
          <p14:tracePt t="3273" x="1458913" y="1922463"/>
          <p14:tracePt t="3278" x="1435100" y="1922463"/>
          <p14:tracePt t="3286" x="1395413" y="1922463"/>
          <p14:tracePt t="3295" x="1339850" y="1922463"/>
          <p14:tracePt t="3302" x="1266825" y="1922463"/>
          <p14:tracePt t="3311" x="1203325" y="1922463"/>
          <p14:tracePt t="3319" x="1131888" y="1922463"/>
          <p14:tracePt t="3327" x="1076325" y="1938338"/>
          <p14:tracePt t="3335" x="1012825" y="1962150"/>
          <p14:tracePt t="3343" x="989013" y="1978025"/>
          <p14:tracePt t="3352" x="973138" y="1985963"/>
          <p14:tracePt t="3359" x="957263" y="1985963"/>
          <p14:tracePt t="3365" x="941388" y="1993900"/>
          <p14:tracePt t="3372" x="925513" y="1993900"/>
          <p14:tracePt t="3381" x="917575" y="1993900"/>
          <p14:tracePt t="3389" x="892175" y="2009775"/>
          <p14:tracePt t="3397" x="860425" y="2025650"/>
          <p14:tracePt t="3405" x="812800" y="2041525"/>
          <p14:tracePt t="3413" x="765175" y="2073275"/>
          <p14:tracePt t="3420" x="709613" y="2089150"/>
          <p14:tracePt t="3429" x="661988" y="2105025"/>
          <p14:tracePt t="3437" x="598488" y="2136775"/>
          <p14:tracePt t="3445" x="541338" y="2160588"/>
          <p14:tracePt t="3452" x="477838" y="2200275"/>
          <p14:tracePt t="3461" x="422275" y="2241550"/>
          <p14:tracePt t="3469" x="382588" y="2265363"/>
          <p14:tracePt t="3474" x="358775" y="2281238"/>
          <p14:tracePt t="3485" x="342900" y="2305050"/>
          <p14:tracePt t="3491" x="334963" y="2320925"/>
          <p14:tracePt t="3499" x="319088" y="2344738"/>
          <p14:tracePt t="3507" x="303213" y="2352675"/>
          <p14:tracePt t="3515" x="287338" y="2376488"/>
          <p14:tracePt t="3523" x="271463" y="2400300"/>
          <p14:tracePt t="3531" x="255588" y="2432050"/>
          <p14:tracePt t="3539" x="239713" y="2463800"/>
          <p14:tracePt t="3547" x="223838" y="2503488"/>
          <p14:tracePt t="3552" x="200025" y="2543175"/>
          <p14:tracePt t="3561" x="184150" y="2592388"/>
          <p14:tracePt t="3568" x="166688" y="2640013"/>
          <p14:tracePt t="3576" x="150813" y="2671763"/>
          <p14:tracePt t="3585" x="127000" y="2719388"/>
          <p14:tracePt t="3593" x="111125" y="2774950"/>
          <p14:tracePt t="3601" x="87313" y="2838450"/>
          <p14:tracePt t="3609" x="71438" y="2909888"/>
          <p14:tracePt t="3618" x="47625" y="2990850"/>
          <p14:tracePt t="3625" x="31750" y="3078163"/>
          <p14:tracePt t="3632" x="7938" y="3173413"/>
          <p14:tracePt t="3641" x="0" y="3262313"/>
          <p14:tracePt t="3711" x="15875" y="3971925"/>
          <p14:tracePt t="3718" x="39688" y="4043363"/>
          <p14:tracePt t="3727" x="71438" y="4098925"/>
          <p14:tracePt t="3735" x="87313" y="4146550"/>
          <p14:tracePt t="3740" x="119063" y="4210050"/>
          <p14:tracePt t="3749" x="150813" y="4241800"/>
          <p14:tracePt t="3757" x="184150" y="4291013"/>
          <p14:tracePt t="3765" x="215900" y="4322763"/>
          <p14:tracePt t="3773" x="255588" y="4346575"/>
          <p14:tracePt t="3780" x="303213" y="4362450"/>
          <p14:tracePt t="3789" x="342900" y="4386263"/>
          <p14:tracePt t="3797" x="366713" y="4394200"/>
          <p14:tracePt t="3805" x="414338" y="4402138"/>
          <p14:tracePt t="3812" x="454025" y="4402138"/>
          <p14:tracePt t="3821" x="509588" y="4402138"/>
          <p14:tracePt t="3828" x="566738" y="4394200"/>
          <p14:tracePt t="3835" x="638175" y="4386263"/>
          <p14:tracePt t="3843" x="709613" y="4370388"/>
          <p14:tracePt t="3852" x="788988" y="4346575"/>
          <p14:tracePt t="3860" x="892175" y="4314825"/>
          <p14:tracePt t="3868" x="1004888" y="4265613"/>
          <p14:tracePt t="3874" x="1147763" y="4217988"/>
          <p14:tracePt t="3882" x="1274763" y="4146550"/>
          <p14:tracePt t="3890" x="1403350" y="4106863"/>
          <p14:tracePt t="3899" x="1546225" y="4043363"/>
          <p14:tracePt t="3907" x="1658938" y="3971925"/>
          <p14:tracePt t="3915" x="1746250" y="3906838"/>
          <p14:tracePt t="3921" x="1849438" y="3827463"/>
          <p14:tracePt t="3928" x="1936750" y="3748088"/>
          <p14:tracePt t="3936" x="2033588" y="3660775"/>
          <p14:tracePt t="3945" x="2097088" y="3571875"/>
          <p14:tracePt t="3952" x="2160588" y="3508375"/>
          <p14:tracePt t="3960" x="2216150" y="3436938"/>
          <p14:tracePt t="3968" x="2255838" y="3373438"/>
          <p14:tracePt t="3977" x="2287588" y="3309938"/>
          <p14:tracePt t="3985" x="2319338" y="3236913"/>
          <p14:tracePt t="3997" x="2359025" y="3125788"/>
          <p14:tracePt t="4004" x="2384425" y="3070225"/>
          <p14:tracePt t="4013" x="2400300" y="2998788"/>
          <p14:tracePt t="4019" x="2432050" y="2935288"/>
          <p14:tracePt t="4027" x="2447925" y="2878138"/>
          <p14:tracePt t="4035" x="2471738" y="2814638"/>
          <p14:tracePt t="4043" x="2487613" y="2759075"/>
          <p14:tracePt t="4051" x="2511425" y="2703513"/>
          <p14:tracePt t="4058" x="2527300" y="2632075"/>
          <p14:tracePt t="4070" x="2551113" y="2543175"/>
          <p14:tracePt t="4075" x="2574925" y="2455863"/>
          <p14:tracePt t="4085" x="2582863" y="2376488"/>
          <p14:tracePt t="4091" x="2590800" y="2297113"/>
          <p14:tracePt t="4099" x="2590800" y="2208213"/>
          <p14:tracePt t="4107" x="2590800" y="2128838"/>
          <p14:tracePt t="4115" x="2566988" y="2057400"/>
          <p14:tracePt t="4122" x="2551113" y="1993900"/>
          <p14:tracePt t="4129" x="2527300" y="1922463"/>
          <p14:tracePt t="4136" x="2511425" y="1865313"/>
          <p14:tracePt t="4145" x="2487613" y="1809750"/>
          <p14:tracePt t="4152" x="2471738" y="1746250"/>
          <p14:tracePt t="4161" x="2455863" y="1706563"/>
          <p14:tracePt t="4168" x="2424113" y="1666875"/>
          <p14:tracePt t="4177" x="2400300" y="1643063"/>
          <p14:tracePt t="4185" x="2384425" y="1627188"/>
          <p14:tracePt t="4193" x="2366963" y="1611313"/>
          <p14:tracePt t="4201" x="2351088" y="1603375"/>
          <p14:tracePt t="4209" x="2335213" y="1603375"/>
          <p14:tracePt t="4218" x="2319338" y="1595438"/>
          <p14:tracePt t="4225" x="2311400" y="1587500"/>
          <p14:tracePt t="4231" x="2287588" y="1587500"/>
          <p14:tracePt t="4239" x="2263775" y="1579563"/>
          <p14:tracePt t="4247" x="2239963" y="1571625"/>
          <p14:tracePt t="4254" x="2200275" y="1563688"/>
          <p14:tracePt t="4263" x="2160588" y="1563688"/>
          <p14:tracePt t="4270" x="2105025" y="1555750"/>
          <p14:tracePt t="4279" x="2041525" y="1547813"/>
          <p14:tracePt t="4286" x="1984375" y="1530350"/>
          <p14:tracePt t="4295" x="1928813" y="1522413"/>
          <p14:tracePt t="4302" x="1873250" y="1522413"/>
          <p14:tracePt t="4311" x="1817688" y="1522413"/>
          <p14:tracePt t="4318" x="1770063" y="1547813"/>
          <p14:tracePt t="4325" x="1714500" y="1563688"/>
          <p14:tracePt t="4335" x="1651000" y="1595438"/>
          <p14:tracePt t="4340" x="1585913" y="1643063"/>
          <p14:tracePt t="4349" x="1514475" y="1714500"/>
          <p14:tracePt t="4357" x="1435100" y="1801813"/>
          <p14:tracePt t="4365" x="1347788" y="1890713"/>
          <p14:tracePt t="4373" x="1258888" y="1978025"/>
          <p14:tracePt t="4381" x="1179513" y="2073275"/>
          <p14:tracePt t="4389" x="1084263" y="2184400"/>
          <p14:tracePt t="4397" x="1020763" y="2273300"/>
          <p14:tracePt t="4404" x="949325" y="2392363"/>
          <p14:tracePt t="4412" x="884238" y="2479675"/>
          <p14:tracePt t="4418" x="812800" y="2566988"/>
          <p14:tracePt t="4426" x="749300" y="2655888"/>
          <p14:tracePt t="4435" x="693738" y="2743200"/>
          <p14:tracePt t="4443" x="654050" y="2830513"/>
          <p14:tracePt t="4451" x="606425" y="2919413"/>
          <p14:tracePt t="4459" x="574675" y="3006725"/>
          <p14:tracePt t="4468" x="541338" y="3086100"/>
          <p14:tracePt t="4475" x="525463" y="3173413"/>
          <p14:tracePt t="4485" x="501650" y="3262313"/>
          <p14:tracePt t="4490" x="493713" y="3325813"/>
          <p14:tracePt t="4499" x="469900" y="3389313"/>
          <p14:tracePt t="4507" x="469900" y="3444875"/>
          <p14:tracePt t="4513" x="461963" y="3484563"/>
          <p14:tracePt t="4521" x="461963" y="3524250"/>
          <p14:tracePt t="4529" x="461963" y="3571875"/>
          <p14:tracePt t="4537" x="461963" y="3605213"/>
          <p14:tracePt t="4544" x="461963" y="3636963"/>
          <p14:tracePt t="4553" x="469900" y="3644900"/>
          <p14:tracePt t="4561" x="485775" y="3660775"/>
          <p14:tracePt t="4568" x="501650" y="3676650"/>
          <p14:tracePt t="4577" x="509588" y="3692525"/>
          <p14:tracePt t="4585" x="525463" y="3708400"/>
          <p14:tracePt t="4593" x="541338" y="3716338"/>
          <p14:tracePt t="4598" x="550863" y="3724275"/>
          <p14:tracePt t="4607" x="558800" y="3732213"/>
          <p14:tracePt t="4618" x="566738" y="3740150"/>
          <p14:tracePt t="4623" x="574675" y="3740150"/>
          <p14:tracePt t="4635" x="582613" y="3740150"/>
          <p14:tracePt t="4683" x="582613" y="3748088"/>
          <p14:tracePt t="4694" x="590550" y="3756025"/>
          <p14:tracePt t="4708" x="598488" y="3763963"/>
          <p14:tracePt t="4831" x="606425" y="3763963"/>
          <p14:tracePt t="4839" x="622300" y="3748088"/>
          <p14:tracePt t="4847" x="638175" y="3732213"/>
          <p14:tracePt t="4855" x="654050" y="3716338"/>
          <p14:tracePt t="4862" x="669925" y="3700463"/>
          <p14:tracePt t="4871" x="677863" y="3692525"/>
          <p14:tracePt t="4877" x="693738" y="3676650"/>
          <p14:tracePt t="4885" x="709613" y="3660775"/>
          <p14:tracePt t="4893" x="717550" y="3644900"/>
          <p14:tracePt t="4901" x="725488" y="3644900"/>
          <p14:tracePt t="5317" x="733425" y="3629025"/>
          <p14:tracePt t="5326" x="733425" y="3621088"/>
          <p14:tracePt t="5332" x="733425" y="3613150"/>
          <p14:tracePt t="5349" x="741363" y="3605213"/>
          <p14:tracePt t="5355" x="741363" y="3595688"/>
          <p14:tracePt t="5362" x="749300" y="3595688"/>
          <p14:tracePt t="5370" x="749300" y="3587750"/>
          <p14:tracePt t="5379" x="757238" y="3571875"/>
          <p14:tracePt t="5386" x="757238" y="3563938"/>
          <p14:tracePt t="5395" x="757238" y="3556000"/>
          <p14:tracePt t="5402" x="773113" y="3540125"/>
          <p14:tracePt t="5411" x="788988" y="3524250"/>
          <p14:tracePt t="5419" x="796925" y="3516313"/>
          <p14:tracePt t="5431" x="812800" y="3492500"/>
          <p14:tracePt t="5438" x="820738" y="3476625"/>
          <p14:tracePt t="5445" x="828675" y="3460750"/>
          <p14:tracePt t="5453" x="844550" y="3444875"/>
          <p14:tracePt t="5461" x="860425" y="3421063"/>
          <p14:tracePt t="5468" x="900113" y="3365500"/>
          <p14:tracePt t="5477" x="949325" y="3309938"/>
          <p14:tracePt t="5484" x="1020763" y="3221038"/>
          <p14:tracePt t="5493" x="1084263" y="3117850"/>
          <p14:tracePt t="5501" x="1155700" y="3006725"/>
          <p14:tracePt t="5509" x="1219200" y="2870200"/>
          <p14:tracePt t="5517" x="1300163" y="2719388"/>
          <p14:tracePt t="5525" x="1379538" y="2559050"/>
          <p14:tracePt t="5531" x="1450975" y="2447925"/>
          <p14:tracePt t="5539" x="1522413" y="2297113"/>
          <p14:tracePt t="5546" x="1593850" y="2160588"/>
          <p14:tracePt t="5555" x="1666875" y="2065338"/>
          <p14:tracePt t="5562" x="1730375" y="1946275"/>
          <p14:tracePt t="5571" x="1801813" y="1833563"/>
          <p14:tracePt t="5579" x="1865313" y="1730375"/>
          <p14:tracePt t="5586" x="1920875" y="1651000"/>
          <p14:tracePt t="5594" x="1960563" y="1571625"/>
          <p14:tracePt t="5603" x="1992313" y="1514475"/>
          <p14:tracePt t="5610" x="2017713" y="1450975"/>
          <p14:tracePt t="5618" x="2033588" y="1395413"/>
          <p14:tracePt t="5626" x="2049463" y="1339850"/>
          <p14:tracePt t="5634" x="2073275" y="1292225"/>
          <p14:tracePt t="5641" x="2089150" y="1228725"/>
          <p14:tracePt t="5651" x="2112963" y="1171575"/>
          <p14:tracePt t="5657" x="2128838" y="1116013"/>
          <p14:tracePt t="5665" x="2152650" y="1052513"/>
          <p14:tracePt t="5697" x="2232025" y="812800"/>
          <p14:tracePt t="5705" x="2279650" y="725488"/>
          <p14:tracePt t="5712" x="2295525" y="709613"/>
          <p14:tracePt t="5721" x="2303463" y="685800"/>
          <p14:tracePt t="5729" x="2311400" y="661988"/>
          <p14:tracePt t="5736" x="2311400" y="654050"/>
          <p14:tracePt t="5744" x="2319338" y="638175"/>
          <p14:tracePt t="5752" x="2327275" y="622300"/>
          <p14:tracePt t="5760" x="2327275" y="614363"/>
          <p14:tracePt t="5881" x="2319338" y="654050"/>
          <p14:tracePt t="5889" x="2295525" y="709613"/>
          <p14:tracePt t="5897" x="2287588" y="765175"/>
          <p14:tracePt t="5904" x="2271713" y="836613"/>
          <p14:tracePt t="5913" x="2255838" y="909638"/>
          <p14:tracePt t="5921" x="2239963" y="996950"/>
          <p14:tracePt t="5929" x="2216150" y="1076325"/>
          <p14:tracePt t="5936" x="2192338" y="1147763"/>
          <p14:tracePt t="5945" x="2176463" y="1236663"/>
          <p14:tracePt t="5952" x="2152650" y="1292225"/>
          <p14:tracePt t="5959" x="2136775" y="1355725"/>
          <p14:tracePt t="5967" x="2105025" y="1411288"/>
          <p14:tracePt t="5974" x="2089150" y="1474788"/>
          <p14:tracePt t="5985" x="2057400" y="1530350"/>
          <p14:tracePt t="5990" x="2025650" y="1595438"/>
          <p14:tracePt t="6001" x="2008188" y="1651000"/>
          <p14:tracePt t="6007" x="1976438" y="1714500"/>
          <p14:tracePt t="6015" x="1944688" y="1770063"/>
          <p14:tracePt t="6023" x="1905000" y="1833563"/>
          <p14:tracePt t="6030" x="1873250" y="1890713"/>
          <p14:tracePt t="6039" x="1833563" y="1954213"/>
          <p14:tracePt t="6045" x="1801813" y="2017713"/>
          <p14:tracePt t="6052" x="1778000" y="2073275"/>
          <p14:tracePt t="6061" x="1746250" y="2136775"/>
          <p14:tracePt t="6068" x="1722438" y="2184400"/>
          <p14:tracePt t="6077" x="1706563" y="2216150"/>
          <p14:tracePt t="6087" x="1690688" y="2233613"/>
          <p14:tracePt t="6093" x="1682750" y="2249488"/>
          <p14:tracePt t="6101" x="1666875" y="2265363"/>
          <p14:tracePt t="6108" x="1651000" y="2281238"/>
          <p14:tracePt t="6117" x="1633538" y="2297113"/>
          <p14:tracePt t="6125" x="1617663" y="2320925"/>
          <p14:tracePt t="6134" x="1601788" y="2336800"/>
          <p14:tracePt t="6139" x="1593850" y="2344738"/>
          <p14:tracePt t="6147" x="1577975" y="2368550"/>
          <p14:tracePt t="6155" x="1562100" y="2392363"/>
          <p14:tracePt t="6163" x="1538288" y="2424113"/>
          <p14:tracePt t="6170" x="1522413" y="2439988"/>
          <p14:tracePt t="6179" x="1498600" y="2463800"/>
          <p14:tracePt t="6186" x="1482725" y="2479675"/>
          <p14:tracePt t="6201" x="1458913" y="2511425"/>
          <p14:tracePt t="6207" x="1443038" y="2527300"/>
          <p14:tracePt t="6215" x="1427163" y="2543175"/>
          <p14:tracePt t="6223" x="1411288" y="2559050"/>
          <p14:tracePt t="6229" x="1403350" y="2566988"/>
          <p14:tracePt t="6236" x="1403350" y="2576513"/>
          <p14:tracePt t="6244" x="1395413" y="2592388"/>
          <p14:tracePt t="6252" x="1387475" y="2592388"/>
          <p14:tracePt t="6367" x="1395413" y="2584450"/>
          <p14:tracePt t="6374" x="1411288" y="2566988"/>
          <p14:tracePt t="6383" x="1435100" y="2543175"/>
          <p14:tracePt t="6390" x="1450975" y="2511425"/>
          <p14:tracePt t="6401" x="1474788" y="2463800"/>
          <p14:tracePt t="6407" x="1498600" y="2408238"/>
          <p14:tracePt t="6414" x="1530350" y="2344738"/>
          <p14:tracePt t="6420" x="1546225" y="2273300"/>
          <p14:tracePt t="6429" x="1577975" y="2208213"/>
          <p14:tracePt t="6436" x="1601788" y="2136775"/>
          <p14:tracePt t="6445" x="1617663" y="2065338"/>
          <p14:tracePt t="6452" x="1641475" y="1985963"/>
          <p14:tracePt t="6461" x="1658938" y="1914525"/>
          <p14:tracePt t="6468" x="1682750" y="1841500"/>
          <p14:tracePt t="6477" x="1706563" y="1754188"/>
          <p14:tracePt t="6484" x="1722438" y="1682750"/>
          <p14:tracePt t="6492" x="1746250" y="1627188"/>
          <p14:tracePt t="6500" x="1762125" y="1571625"/>
          <p14:tracePt t="6509" x="1778000" y="1530350"/>
          <p14:tracePt t="6515" x="1793875" y="1498600"/>
          <p14:tracePt t="6523" x="1809750" y="1466850"/>
          <p14:tracePt t="6531" x="1825625" y="1450975"/>
          <p14:tracePt t="6539" x="1841500" y="1435100"/>
          <p14:tracePt t="6547" x="1849438" y="1419225"/>
          <p14:tracePt t="6555" x="1857375" y="1419225"/>
          <p14:tracePt t="6563" x="1857375" y="1403350"/>
          <p14:tracePt t="6698" x="1857375" y="1419225"/>
          <p14:tracePt t="6707" x="1841500" y="1443038"/>
          <p14:tracePt t="6715" x="1817688" y="1498600"/>
          <p14:tracePt t="6723" x="1801813" y="1538288"/>
          <p14:tracePt t="6731" x="1785938" y="1603375"/>
          <p14:tracePt t="6738" x="1762125" y="1674813"/>
          <p14:tracePt t="6747" x="1746250" y="1730375"/>
          <p14:tracePt t="6754" x="1722438" y="1793875"/>
          <p14:tracePt t="6762" x="1706563" y="1849438"/>
          <p14:tracePt t="6770" x="1682750" y="1906588"/>
          <p14:tracePt t="6778" x="1666875" y="1970088"/>
          <p14:tracePt t="6786" x="1641475" y="2025650"/>
          <p14:tracePt t="6792" x="1625600" y="2081213"/>
          <p14:tracePt t="6800" x="1601788" y="2144713"/>
          <p14:tracePt t="6808" x="1585913" y="2192338"/>
          <p14:tracePt t="6817" x="1570038" y="2224088"/>
          <p14:tracePt t="6824" x="1554163" y="2249488"/>
          <p14:tracePt t="6833" x="1538288" y="2265363"/>
          <p14:tracePt t="6840" x="1530350" y="2281238"/>
          <p14:tracePt t="6850" x="1522413" y="2297113"/>
          <p14:tracePt t="6856" x="1522413" y="2312988"/>
          <p14:tracePt t="6864" x="1522413" y="2320925"/>
          <p14:tracePt t="6872" x="1514475" y="2320925"/>
          <p14:tracePt t="6881" x="1514475" y="2336800"/>
          <p14:tracePt t="6894" x="1506538" y="2344738"/>
          <p14:tracePt t="6911" x="1498600" y="2352675"/>
          <p14:tracePt t="6918" x="1498600" y="2360613"/>
          <p14:tracePt t="6931" x="1498600" y="2368550"/>
          <p14:tracePt t="6939" x="1490663" y="2368550"/>
          <p14:tracePt t="6947" x="1490663" y="2376488"/>
          <p14:tracePt t="6955" x="1482725" y="2392363"/>
          <p14:tracePt t="6967" x="1474788" y="2416175"/>
          <p14:tracePt t="6981" x="1474788" y="2432050"/>
          <p14:tracePt t="6989" x="1466850" y="2439988"/>
          <p14:tracePt t="6997" x="1458913" y="2439988"/>
          <p14:tracePt t="7005" x="1458913" y="2455863"/>
          <p14:tracePt t="7025" x="1450975" y="2463800"/>
          <p14:tracePt t="7229" x="1450975" y="2471738"/>
          <p14:tracePt t="7237" x="1450975" y="2479675"/>
          <p14:tracePt t="7393" x="1450975" y="2471738"/>
          <p14:tracePt t="13873" x="1458913" y="2463800"/>
          <p14:tracePt t="13881" x="1482725" y="2424113"/>
          <p14:tracePt t="13888" x="1522413" y="2392363"/>
          <p14:tracePt t="13894" x="1538288" y="2368550"/>
          <p14:tracePt t="13903" x="1538288" y="2360613"/>
          <p14:tracePt t="14189" x="1546225" y="2360613"/>
          <p14:tracePt t="14196" x="1601788" y="2312988"/>
          <p14:tracePt t="14205" x="1698625" y="2249488"/>
          <p14:tracePt t="14212" x="1785938" y="2192338"/>
          <p14:tracePt t="14220" x="1865313" y="2144713"/>
          <p14:tracePt t="14229" x="1944688" y="2112963"/>
          <p14:tracePt t="14236" x="2025650" y="2097088"/>
          <p14:tracePt t="14244" x="2081213" y="2089150"/>
          <p14:tracePt t="14252" x="2136775" y="2089150"/>
          <p14:tracePt t="14261" x="2160588" y="2089150"/>
          <p14:tracePt t="14267" x="2184400" y="2097088"/>
          <p14:tracePt t="14277" x="2200275" y="2105025"/>
          <p14:tracePt t="14283" x="2216150" y="2120900"/>
          <p14:tracePt t="14290" x="2224088" y="2136775"/>
          <p14:tracePt t="14298" x="2239963" y="2152650"/>
          <p14:tracePt t="14306" x="2255838" y="2168525"/>
          <p14:tracePt t="14314" x="2287588" y="2184400"/>
          <p14:tracePt t="14323" x="2311400" y="2192338"/>
          <p14:tracePt t="14330" x="2319338" y="2224088"/>
          <p14:tracePt t="14339" x="2311400" y="2249488"/>
          <p14:tracePt t="14347" x="2295525" y="2273300"/>
          <p14:tracePt t="14355" x="2263775" y="2305050"/>
          <p14:tracePt t="14361" x="2208213" y="2368550"/>
          <p14:tracePt t="14369" x="2144713" y="2424113"/>
          <p14:tracePt t="14377" x="2089150" y="2471738"/>
          <p14:tracePt t="14384" x="2025650" y="2519363"/>
          <p14:tracePt t="14393" x="1960563" y="2543175"/>
          <p14:tracePt t="14400" x="1897063" y="2600325"/>
          <p14:tracePt t="14409" x="1841500" y="2663825"/>
          <p14:tracePt t="14416" x="1778000" y="2727325"/>
          <p14:tracePt t="14425" x="1722438" y="2798763"/>
          <p14:tracePt t="14433" x="1666875" y="2878138"/>
          <p14:tracePt t="14440" x="1625600" y="2935288"/>
          <p14:tracePt t="14448" x="1593850" y="2998788"/>
          <p14:tracePt t="14455" x="1577975" y="3054350"/>
          <p14:tracePt t="14464" x="1546225" y="3117850"/>
          <p14:tracePt t="14470" x="1498600" y="3165475"/>
          <p14:tracePt t="14481" x="1458913" y="3205163"/>
          <p14:tracePt t="14486" x="1427163" y="3228975"/>
          <p14:tracePt t="14498" x="1387475" y="3244850"/>
          <p14:tracePt t="14503" x="1371600" y="3252788"/>
          <p14:tracePt t="14510" x="1355725" y="3252788"/>
          <p14:tracePt t="14519" x="1347788" y="3244850"/>
          <p14:tracePt t="14526" x="1331913" y="3228975"/>
          <p14:tracePt t="14543" x="1323975" y="3221038"/>
          <p14:tracePt t="14609" x="1316038" y="3221038"/>
          <p14:tracePt t="14633" x="1308100" y="3221038"/>
          <p14:tracePt t="14719" x="1300163" y="3221038"/>
          <p14:tracePt t="14727" x="1292225" y="3221038"/>
          <p14:tracePt t="14735" x="1284288" y="3221038"/>
          <p14:tracePt t="14755" x="1274763" y="3221038"/>
          <p14:tracePt t="14762" x="1266825" y="3221038"/>
          <p14:tracePt t="14770" x="1258888" y="3221038"/>
          <p14:tracePt t="14777" x="1250950" y="3221038"/>
          <p14:tracePt t="14789" x="1243013" y="3221038"/>
          <p14:tracePt t="14805" x="1243013" y="3213100"/>
          <p14:tracePt t="15267" x="1258888" y="3197225"/>
          <p14:tracePt t="15274" x="1316038" y="3157538"/>
          <p14:tracePt t="15282" x="1387475" y="3109913"/>
          <p14:tracePt t="15291" x="1474788" y="3038475"/>
          <p14:tracePt t="15298" x="1577975" y="2982913"/>
          <p14:tracePt t="15306" x="1722438" y="2909888"/>
          <p14:tracePt t="15314" x="1897063" y="2838450"/>
          <p14:tracePt t="15322" x="2168525" y="2790825"/>
          <p14:tracePt t="15330" x="2455863" y="2759075"/>
          <p14:tracePt t="15339" x="2798763" y="2727325"/>
          <p14:tracePt t="15344" x="3173413" y="2695575"/>
          <p14:tracePt t="15353" x="3459163" y="2663825"/>
          <p14:tracePt t="15361" x="3635375" y="2647950"/>
          <p14:tracePt t="15368" x="3762375" y="2640013"/>
          <p14:tracePt t="15377" x="3859213" y="2616200"/>
          <p14:tracePt t="15384" x="3994150" y="2592388"/>
          <p14:tracePt t="15392" x="4129088" y="2584450"/>
          <p14:tracePt t="15401" x="4337050" y="2566988"/>
          <p14:tracePt t="15409" x="4576763" y="2535238"/>
          <p14:tracePt t="15417" x="4862513" y="2503488"/>
          <p14:tracePt t="15425" x="5189538" y="2439988"/>
          <p14:tracePt t="15433" x="5564188" y="2384425"/>
          <p14:tracePt t="15439" x="5962650" y="2328863"/>
          <p14:tracePt t="15447" x="6450013" y="2249488"/>
          <p14:tracePt t="15455" x="6967538" y="2152650"/>
          <p14:tracePt t="15464" x="7389813" y="2112963"/>
          <p14:tracePt t="15470" x="7843838" y="2057400"/>
          <p14:tracePt t="15480" x="8307388" y="2001838"/>
          <p14:tracePt t="15487" x="8729663" y="1962150"/>
          <p14:tracePt t="15497" x="9072563" y="1930400"/>
          <p14:tracePt t="15757" x="8977313" y="2328863"/>
          <p14:tracePt t="15765" x="8896350" y="2352675"/>
          <p14:tracePt t="15773" x="8801100" y="2360613"/>
          <p14:tracePt t="15780" x="8713788" y="2368550"/>
          <p14:tracePt t="15788" x="8634413" y="2368550"/>
          <p14:tracePt t="15797" x="8561388" y="2368550"/>
          <p14:tracePt t="15805" x="8482013" y="2368550"/>
          <p14:tracePt t="15811" x="8410575" y="2368550"/>
          <p14:tracePt t="15819" x="8347075" y="2384425"/>
          <p14:tracePt t="15827" x="8283575" y="2400300"/>
          <p14:tracePt t="15834" x="8202613" y="2424113"/>
          <p14:tracePt t="15842" x="8139113" y="2439988"/>
          <p14:tracePt t="15850" x="8051800" y="2471738"/>
          <p14:tracePt t="15858" x="7996238" y="2495550"/>
          <p14:tracePt t="15868" x="7940675" y="2511425"/>
          <p14:tracePt t="15874" x="7877175" y="2535238"/>
          <p14:tracePt t="15882" x="7820025" y="2551113"/>
          <p14:tracePt t="15891" x="7764463" y="2576513"/>
          <p14:tracePt t="15897" x="7700963" y="2592388"/>
          <p14:tracePt t="15905" x="7653338" y="2608263"/>
          <p14:tracePt t="15913" x="7613650" y="2632075"/>
          <p14:tracePt t="15921" x="7589838" y="2647950"/>
          <p14:tracePt t="15930" x="7558088" y="2663825"/>
          <p14:tracePt t="15937" x="7542213" y="2671763"/>
          <p14:tracePt t="15947" x="7526338" y="2687638"/>
          <p14:tracePt t="15952" x="7510463" y="2703513"/>
          <p14:tracePt t="15960" x="7493000" y="2711450"/>
          <p14:tracePt t="15969" x="7493000" y="2719388"/>
          <p14:tracePt t="15976" x="7477125" y="2727325"/>
          <p14:tracePt t="15985" x="7461250" y="2743200"/>
          <p14:tracePt t="15993" x="7445375" y="2751138"/>
          <p14:tracePt t="15998" x="7429500" y="2767013"/>
          <p14:tracePt t="16006" x="7397750" y="2782888"/>
          <p14:tracePt t="16014" x="7358063" y="2798763"/>
          <p14:tracePt t="16022" x="7318375" y="2814638"/>
          <p14:tracePt t="16030" x="7254875" y="2838450"/>
          <p14:tracePt t="16039" x="7207250" y="2854325"/>
          <p14:tracePt t="16047" x="7175500" y="2870200"/>
          <p14:tracePt t="16055" x="7159625" y="2886075"/>
          <p14:tracePt t="16079" x="7151688" y="2886075"/>
          <p14:tracePt t="16136" x="7143750" y="2894013"/>
          <p14:tracePt t="16148" x="7126288" y="2901950"/>
          <p14:tracePt t="16156" x="7118350" y="2909888"/>
          <p14:tracePt t="16164" x="7110413" y="2927350"/>
          <p14:tracePt t="16172" x="7094538" y="2943225"/>
          <p14:tracePt t="16180" x="7078663" y="2951163"/>
          <p14:tracePt t="16186" x="7070725" y="2959100"/>
          <p14:tracePt t="16202" x="7062788" y="2959100"/>
          <p14:tracePt t="16246" x="7062788" y="2967038"/>
          <p14:tracePt t="17411" x="7054850" y="2967038"/>
          <p14:tracePt t="17416" x="6904038" y="2943225"/>
          <p14:tracePt t="17424" x="6719888" y="2919413"/>
          <p14:tracePt t="17432" x="6624638" y="2919413"/>
          <p14:tracePt t="17440" x="6592888" y="2919413"/>
          <p14:tracePt t="17456" x="6584950" y="2919413"/>
          <p14:tracePt t="17695" x="6577013" y="2919413"/>
          <p14:tracePt t="17703" x="6521450" y="2901950"/>
          <p14:tracePt t="17711" x="6426200" y="2878138"/>
          <p14:tracePt t="17719" x="6289675" y="2854325"/>
          <p14:tracePt t="17727" x="6083300" y="2846388"/>
          <p14:tracePt t="17735" x="5851525" y="2830513"/>
          <p14:tracePt t="17742" x="5595938" y="2830513"/>
          <p14:tracePt t="17751" x="5373688" y="2830513"/>
          <p14:tracePt t="17759" x="5126038" y="2830513"/>
          <p14:tracePt t="17767" x="4870450" y="2830513"/>
          <p14:tracePt t="17775" x="4648200" y="2838450"/>
          <p14:tracePt t="17783" x="4416425" y="2854325"/>
          <p14:tracePt t="17789" x="4121150" y="2886075"/>
          <p14:tracePt t="17796" x="3867150" y="2901950"/>
          <p14:tracePt t="17805" x="3611563" y="2909888"/>
          <p14:tracePt t="17812" x="3355975" y="2927350"/>
          <p14:tracePt t="17821" x="3076575" y="2927350"/>
          <p14:tracePt t="17829" x="2822575" y="2943225"/>
          <p14:tracePt t="17837" x="2590800" y="2959100"/>
          <p14:tracePt t="17846" x="2384425" y="2974975"/>
          <p14:tracePt t="17852" x="2216150" y="2974975"/>
          <p14:tracePt t="17862" x="2041525" y="2982913"/>
          <p14:tracePt t="17868" x="1865313" y="2998788"/>
          <p14:tracePt t="17876" x="1730375" y="3022600"/>
          <p14:tracePt t="17884" x="1593850" y="3046413"/>
          <p14:tracePt t="17890" x="1458913" y="3062288"/>
          <p14:tracePt t="17898" x="1323975" y="3086100"/>
          <p14:tracePt t="17907" x="1195388" y="3109913"/>
          <p14:tracePt t="17915" x="1084263" y="3133725"/>
          <p14:tracePt t="17923" x="973138" y="3157538"/>
          <p14:tracePt t="17930" x="876300" y="3173413"/>
          <p14:tracePt t="17938" x="757238" y="3197225"/>
          <p14:tracePt t="17946" x="646113" y="3221038"/>
          <p14:tracePt t="17954" x="517525" y="3244850"/>
          <p14:tracePt t="17962" x="422275" y="3252788"/>
          <p14:tracePt t="17969" x="350838" y="3252788"/>
          <p14:tracePt t="17976" x="327025" y="3252788"/>
          <p14:tracePt t="17984" x="319088" y="3252788"/>
          <p14:tracePt t="18029" x="319088" y="3236913"/>
          <p14:tracePt t="18036" x="319088" y="3228975"/>
          <p14:tracePt t="18044" x="327025" y="3228975"/>
          <p14:tracePt t="18053" x="334963" y="3221038"/>
          <p14:tracePt t="18063" x="334963" y="3213100"/>
          <p14:tracePt t="18067" x="350838" y="3197225"/>
          <p14:tracePt t="18075" x="366713" y="3189288"/>
          <p14:tracePt t="18082" x="374650" y="3173413"/>
          <p14:tracePt t="18090" x="390525" y="3157538"/>
          <p14:tracePt t="18099" x="406400" y="3141663"/>
          <p14:tracePt t="18107" x="422275" y="3125788"/>
          <p14:tracePt t="18115" x="438150" y="3117850"/>
          <p14:tracePt t="18123" x="454025" y="3101975"/>
          <p14:tracePt t="18131" x="493713" y="3086100"/>
          <p14:tracePt t="18139" x="550863" y="3070225"/>
          <p14:tracePt t="18146" x="606425" y="3062288"/>
          <p14:tracePt t="18155" x="661988" y="3046413"/>
          <p14:tracePt t="18162" x="749300" y="3022600"/>
          <p14:tracePt t="18168" x="820738" y="3006725"/>
          <p14:tracePt t="18179" x="908050" y="2982913"/>
          <p14:tracePt t="18185" x="989013" y="2959100"/>
          <p14:tracePt t="18193" x="1100138" y="2935288"/>
          <p14:tracePt t="18201" x="1187450" y="2919413"/>
          <p14:tracePt t="18209" x="1266825" y="2894013"/>
          <p14:tracePt t="18216" x="1331913" y="2878138"/>
          <p14:tracePt t="18224" x="1371600" y="2854325"/>
          <p14:tracePt t="18233" x="1387475" y="2846388"/>
          <p14:tracePt t="18241" x="1395413" y="2838450"/>
          <p14:tracePt t="18251" x="1403350" y="2830513"/>
          <p14:tracePt t="18319" x="1403350" y="2822575"/>
          <p14:tracePt t="18409" x="1395413" y="2822575"/>
          <p14:tracePt t="18417" x="1387475" y="2822575"/>
          <p14:tracePt t="18425" x="1387475" y="2830513"/>
          <p14:tracePt t="18433" x="1379538" y="2830513"/>
          <p14:tracePt t="18503" x="1379538" y="2838450"/>
          <p14:tracePt t="18577" x="1371600" y="2838450"/>
          <p14:tracePt t="18997" x="1355725" y="2830513"/>
          <p14:tracePt t="19005" x="1339850" y="2814638"/>
          <p14:tracePt t="19010" x="1323975" y="2798763"/>
          <p14:tracePt t="19019" x="1316038" y="2782888"/>
          <p14:tracePt t="19029" x="1308100" y="2774950"/>
          <p14:tracePt t="19035" x="1292225" y="2759075"/>
          <p14:tracePt t="19043" x="1274763" y="2743200"/>
          <p14:tracePt t="19050" x="1258888" y="2727325"/>
          <p14:tracePt t="19059" x="1243013" y="2711450"/>
          <p14:tracePt t="19067" x="1235075" y="2711450"/>
          <p14:tracePt t="19075" x="1219200" y="2711450"/>
          <p14:tracePt t="19083" x="1203325" y="2711450"/>
          <p14:tracePt t="19090" x="1195388" y="2711450"/>
          <p14:tracePt t="19099" x="1179513" y="2719388"/>
          <p14:tracePt t="19105" x="1163638" y="2727325"/>
          <p14:tracePt t="19112" x="1155700" y="2735263"/>
          <p14:tracePt t="19121" x="1147763" y="2743200"/>
          <p14:tracePt t="19129" x="1123950" y="2767013"/>
          <p14:tracePt t="19137" x="1108075" y="2782888"/>
          <p14:tracePt t="19145" x="1060450" y="2822575"/>
          <p14:tracePt t="19153" x="1028700" y="2854325"/>
          <p14:tracePt t="19162" x="981075" y="2894013"/>
          <p14:tracePt t="19169" x="925513" y="2943225"/>
          <p14:tracePt t="19179" x="908050" y="2967038"/>
          <p14:tracePt t="19184" x="892175" y="2998788"/>
          <p14:tracePt t="19190" x="876300" y="3038475"/>
          <p14:tracePt t="19199" x="860425" y="3070225"/>
          <p14:tracePt t="19206" x="852488" y="3094038"/>
          <p14:tracePt t="19214" x="836613" y="3133725"/>
          <p14:tracePt t="19222" x="828675" y="3157538"/>
          <p14:tracePt t="19230" x="820738" y="3181350"/>
          <p14:tracePt t="19239" x="812800" y="3205163"/>
          <p14:tracePt t="19246" x="812800" y="3213100"/>
          <p14:tracePt t="19254" x="812800" y="3236913"/>
          <p14:tracePt t="19262" x="812800" y="3252788"/>
          <p14:tracePt t="19270" x="812800" y="3262313"/>
          <p14:tracePt t="19279" x="820738" y="3278188"/>
          <p14:tracePt t="19285" x="828675" y="3286125"/>
          <p14:tracePt t="19295" x="836613" y="3294063"/>
          <p14:tracePt t="19300" x="852488" y="3309938"/>
          <p14:tracePt t="19308" x="868363" y="3317875"/>
          <p14:tracePt t="19317" x="884238" y="3333750"/>
          <p14:tracePt t="19411" x="892175" y="3325813"/>
          <p14:tracePt t="19418" x="900113" y="3302000"/>
          <p14:tracePt t="19427" x="900113" y="3278188"/>
          <p14:tracePt t="19434" x="900113" y="3252788"/>
          <p14:tracePt t="19442" x="900113" y="3236913"/>
          <p14:tracePt t="19450" x="900113" y="3213100"/>
          <p14:tracePt t="19459" x="900113" y="3197225"/>
          <p14:tracePt t="19464" x="900113" y="3165475"/>
          <p14:tracePt t="19473" x="900113" y="3141663"/>
          <p14:tracePt t="19480" x="900113" y="3117850"/>
          <p14:tracePt t="19488" x="908050" y="3101975"/>
          <p14:tracePt t="19496" x="908050" y="3086100"/>
          <p14:tracePt t="19504" x="908050" y="3078163"/>
          <p14:tracePt t="19512" x="908050" y="3062288"/>
          <p14:tracePt t="19520" x="917575" y="3054350"/>
          <p14:tracePt t="19537" x="925513" y="3046413"/>
          <p14:tracePt t="19545" x="925513" y="3038475"/>
          <p14:tracePt t="19553" x="933450" y="3030538"/>
          <p14:tracePt t="19562" x="949325" y="3022600"/>
          <p14:tracePt t="19567" x="957263" y="3006725"/>
          <p14:tracePt t="19574" x="957263" y="2998788"/>
          <p14:tracePt t="19582" x="965200" y="2998788"/>
          <p14:tracePt t="19591" x="973138" y="2998788"/>
          <p14:tracePt t="19747" x="973138" y="2990850"/>
          <p14:tracePt t="19834" x="973138" y="2982913"/>
          <p14:tracePt t="19959" x="973138" y="2974975"/>
          <p14:tracePt t="20571" x="981075" y="2974975"/>
          <p14:tracePt t="20579" x="996950" y="2974975"/>
          <p14:tracePt t="20595" x="1004888" y="2982913"/>
          <p14:tracePt t="20600" x="1020763" y="2982913"/>
          <p14:tracePt t="20609" x="1028700" y="2982913"/>
          <p14:tracePt t="20616" x="1044575" y="2982913"/>
          <p14:tracePt t="20625" x="1060450" y="2982913"/>
          <p14:tracePt t="20633" x="1068388" y="2982913"/>
          <p14:tracePt t="20641" x="1084263" y="2982913"/>
          <p14:tracePt t="20649" x="1100138" y="2982913"/>
          <p14:tracePt t="20656" x="1108075" y="2974975"/>
          <p14:tracePt t="20665" x="1123950" y="2974975"/>
          <p14:tracePt t="20673" x="1139825" y="2967038"/>
          <p14:tracePt t="20681" x="1147763" y="2967038"/>
          <p14:tracePt t="20701" x="1163638" y="2959100"/>
          <p14:tracePt t="20711" x="1171575" y="2951163"/>
          <p14:tracePt t="20719" x="1171575" y="2943225"/>
          <p14:tracePt t="20728" x="1187450" y="2935288"/>
          <p14:tracePt t="20735" x="1195388" y="2919413"/>
          <p14:tracePt t="20745" x="1211263" y="2901950"/>
          <p14:tracePt t="20751" x="1211263" y="2894013"/>
          <p14:tracePt t="20759" x="1219200" y="2894013"/>
          <p14:tracePt t="20894" x="1235075" y="2901950"/>
          <p14:tracePt t="20903" x="1266825" y="2919413"/>
          <p14:tracePt t="20910" x="1316038" y="2951163"/>
          <p14:tracePt t="20919" x="1347788" y="2967038"/>
          <p14:tracePt t="20928" x="1395413" y="2982913"/>
          <p14:tracePt t="20934" x="1427163" y="3022600"/>
          <p14:tracePt t="20945" x="1466850" y="3070225"/>
          <p14:tracePt t="20950" x="1498600" y="3125788"/>
          <p14:tracePt t="20959" x="1554163" y="3205163"/>
          <p14:tracePt t="20966" x="1609725" y="3278188"/>
          <p14:tracePt t="20973" x="1658938" y="3341688"/>
          <p14:tracePt t="20980" x="1722438" y="3413125"/>
          <p14:tracePt t="20989" x="1785938" y="3476625"/>
          <p14:tracePt t="20997" x="1865313" y="3548063"/>
          <p14:tracePt t="21005" x="1960563" y="3605213"/>
          <p14:tracePt t="21012" x="2089150" y="3644900"/>
          <p14:tracePt t="21020" x="2216150" y="3668713"/>
          <p14:tracePt t="21028" x="2359025" y="3684588"/>
          <p14:tracePt t="21037" x="2527300" y="3692525"/>
          <p14:tracePt t="21045" x="2751138" y="3692525"/>
          <p14:tracePt t="21053" x="3005138" y="3692525"/>
          <p14:tracePt t="21064" x="3260725" y="3708400"/>
          <p14:tracePt t="21079" x="3690938" y="3724275"/>
          <p14:tracePt t="21085" x="3890963" y="3732213"/>
          <p14:tracePt t="21092" x="4057650" y="3732213"/>
          <p14:tracePt t="21098" x="4210050" y="3748088"/>
          <p14:tracePt t="21107" x="4329113" y="3748088"/>
          <p14:tracePt t="21114" x="4464050" y="3748088"/>
          <p14:tracePt t="21122" x="4600575" y="3748088"/>
          <p14:tracePt t="21130" x="4719638" y="3748088"/>
          <p14:tracePt t="21139" x="4838700" y="3748088"/>
          <p14:tracePt t="21146" x="4967288" y="3748088"/>
          <p14:tracePt t="21155" x="5070475" y="3748088"/>
          <p14:tracePt t="21161" x="5205413" y="3740150"/>
          <p14:tracePt t="21168" x="5349875" y="3724275"/>
          <p14:tracePt t="21178" x="5484813" y="3700463"/>
          <p14:tracePt t="21185" x="5619750" y="3676650"/>
          <p14:tracePt t="21194" x="5756275" y="3652838"/>
          <p14:tracePt t="21201" x="5891213" y="3629025"/>
          <p14:tracePt t="21208" x="6018213" y="3605213"/>
          <p14:tracePt t="21216" x="6138863" y="3579813"/>
          <p14:tracePt t="21225" x="6249988" y="3548063"/>
          <p14:tracePt t="21233" x="6376988" y="3508375"/>
          <p14:tracePt t="21241" x="6489700" y="3444875"/>
          <p14:tracePt t="21249" x="6600825" y="3389313"/>
          <p14:tracePt t="21254" x="6735763" y="3317875"/>
          <p14:tracePt t="21262" x="6872288" y="3228975"/>
          <p14:tracePt t="21271" x="6975475" y="3165475"/>
          <p14:tracePt t="21278" x="7062788" y="3086100"/>
          <p14:tracePt t="21287" x="7151688" y="3006725"/>
          <p14:tracePt t="21294" x="7231063" y="2943225"/>
          <p14:tracePt t="21302" x="7302500" y="2870200"/>
          <p14:tracePt t="21311" x="7389813" y="2798763"/>
          <p14:tracePt t="21319" x="7469188" y="2735263"/>
          <p14:tracePt t="21328" x="7534275" y="2671763"/>
          <p14:tracePt t="21335" x="7573963" y="2624138"/>
          <p14:tracePt t="21344" x="7589838" y="2600325"/>
          <p14:tracePt t="21348" x="7589838" y="2576513"/>
          <p14:tracePt t="21357" x="7597775" y="2543175"/>
          <p14:tracePt t="21365" x="7605713" y="2511425"/>
          <p14:tracePt t="21373" x="7605713" y="2487613"/>
          <p14:tracePt t="21380" x="7605713" y="2432050"/>
          <p14:tracePt t="21389" x="7597775" y="2376488"/>
          <p14:tracePt t="21397" x="7581900" y="2312988"/>
          <p14:tracePt t="21405" x="7550150" y="2257425"/>
          <p14:tracePt t="21412" x="7510463" y="2192338"/>
          <p14:tracePt t="21421" x="7477125" y="2160588"/>
          <p14:tracePt t="21428" x="7429500" y="2120900"/>
          <p14:tracePt t="21434" x="7397750" y="2089150"/>
          <p14:tracePt t="21444" x="7350125" y="2073275"/>
          <p14:tracePt t="21451" x="7318375" y="2057400"/>
          <p14:tracePt t="21461" x="7270750" y="2049463"/>
          <p14:tracePt t="21467" x="7231063" y="2041525"/>
          <p14:tracePt t="21475" x="7183438" y="2041525"/>
          <p14:tracePt t="21483" x="7143750" y="2041525"/>
          <p14:tracePt t="21491" x="7094538" y="2049463"/>
          <p14:tracePt t="21499" x="7038975" y="2073275"/>
          <p14:tracePt t="21506" x="6983413" y="2081213"/>
          <p14:tracePt t="21515" x="6911975" y="2097088"/>
          <p14:tracePt t="21522" x="6824663" y="2120900"/>
          <p14:tracePt t="21531" x="6743700" y="2144713"/>
          <p14:tracePt t="21536" x="6672263" y="2160588"/>
          <p14:tracePt t="21544" x="6584950" y="2184400"/>
          <p14:tracePt t="21553" x="6513513" y="2216150"/>
          <p14:tracePt t="21561" x="6442075" y="2257425"/>
          <p14:tracePt t="21569" x="6353175" y="2297113"/>
          <p14:tracePt t="21578" x="6273800" y="2352675"/>
          <p14:tracePt t="21585" x="6186488" y="2408238"/>
          <p14:tracePt t="21594" x="6099175" y="2447925"/>
          <p14:tracePt t="21601" x="6010275" y="2503488"/>
          <p14:tracePt t="21611" x="5938838" y="2559050"/>
          <p14:tracePt t="21617" x="5851525" y="2624138"/>
          <p14:tracePt t="21623" x="5764213" y="2679700"/>
          <p14:tracePt t="21630" x="5676900" y="2751138"/>
          <p14:tracePt t="21639" x="5588000" y="2814638"/>
          <p14:tracePt t="21647" x="5524500" y="2854325"/>
          <p14:tracePt t="21655" x="5461000" y="2909888"/>
          <p14:tracePt t="21663" x="5397500" y="2959100"/>
          <p14:tracePt t="21671" x="5349875" y="3006725"/>
          <p14:tracePt t="21678" x="5310188" y="3062288"/>
          <p14:tracePt t="21687" x="5284788" y="3094038"/>
          <p14:tracePt t="21695" x="5260975" y="3141663"/>
          <p14:tracePt t="21703" x="5237163" y="3189288"/>
          <p14:tracePt t="21711" x="5205413" y="3244850"/>
          <p14:tracePt t="21719" x="5189538" y="3309938"/>
          <p14:tracePt t="21725" x="5165725" y="3365500"/>
          <p14:tracePt t="21733" x="5149850" y="3421063"/>
          <p14:tracePt t="21741" x="5141913" y="3484563"/>
          <p14:tracePt t="21749" x="5126038" y="3540125"/>
          <p14:tracePt t="21756" x="5118100" y="3595688"/>
          <p14:tracePt t="21764" x="5118100" y="3652838"/>
          <p14:tracePt t="21773" x="5118100" y="3692525"/>
          <p14:tracePt t="21781" x="5126038" y="3724275"/>
          <p14:tracePt t="21788" x="5141913" y="3763963"/>
          <p14:tracePt t="21797" x="5157788" y="3787775"/>
          <p14:tracePt t="21804" x="5173663" y="3795713"/>
          <p14:tracePt t="21813" x="5197475" y="3811588"/>
          <p14:tracePt t="21819" x="5237163" y="3827463"/>
          <p14:tracePt t="21827" x="5300663" y="3843338"/>
          <p14:tracePt t="21835" x="5357813" y="3851275"/>
          <p14:tracePt t="21844" x="5413375" y="3859213"/>
          <p14:tracePt t="21850" x="5484813" y="3883025"/>
          <p14:tracePt t="21858" x="5564188" y="3883025"/>
          <p14:tracePt t="21866" x="5659438" y="3883025"/>
          <p14:tracePt t="21875" x="5772150" y="3890963"/>
          <p14:tracePt t="21883" x="5883275" y="3898900"/>
          <p14:tracePt t="21890" x="5986463" y="3914775"/>
          <p14:tracePt t="21899" x="6075363" y="3922713"/>
          <p14:tracePt t="21905" x="6154738" y="3948113"/>
          <p14:tracePt t="21915" x="6242050" y="3948113"/>
          <p14:tracePt t="21920" x="6297613" y="3938588"/>
          <p14:tracePt t="21929" x="6376988" y="3930650"/>
          <p14:tracePt t="21936" x="6450013" y="3914775"/>
          <p14:tracePt t="21944" x="6537325" y="3890963"/>
          <p14:tracePt t="21953" x="6608763" y="3867150"/>
          <p14:tracePt t="21961" x="6680200" y="3851275"/>
          <p14:tracePt t="21969" x="6735763" y="3819525"/>
          <p14:tracePt t="21977" x="6800850" y="3803650"/>
          <p14:tracePt t="21985" x="6856413" y="3771900"/>
          <p14:tracePt t="21994" x="6904038" y="3740150"/>
          <p14:tracePt t="21999" x="6967538" y="3700463"/>
          <p14:tracePt t="22007" x="6991350" y="3676650"/>
          <p14:tracePt t="22014" x="7031038" y="3629025"/>
          <p14:tracePt t="22023" x="7070725" y="3579813"/>
          <p14:tracePt t="22030" x="7086600" y="3516313"/>
          <p14:tracePt t="22039" x="7110413" y="3460750"/>
          <p14:tracePt t="22046" x="7126288" y="3389313"/>
          <p14:tracePt t="22055" x="7143750" y="3317875"/>
          <p14:tracePt t="22062" x="7151688" y="3262313"/>
          <p14:tracePt t="22071" x="7151688" y="3205163"/>
          <p14:tracePt t="22078" x="7135813" y="3149600"/>
          <p14:tracePt t="22096" x="7102475" y="3054350"/>
          <p14:tracePt t="22100" x="7086600" y="3022600"/>
          <p14:tracePt t="22111" x="7054850" y="2982913"/>
          <p14:tracePt t="22117" x="7038975" y="2951163"/>
          <p14:tracePt t="22125" x="7015163" y="2927350"/>
          <p14:tracePt t="22132" x="6983413" y="2909888"/>
          <p14:tracePt t="22141" x="6959600" y="2886075"/>
          <p14:tracePt t="22149" x="6935788" y="2870200"/>
          <p14:tracePt t="22157" x="6911975" y="2854325"/>
          <p14:tracePt t="22165" x="6896100" y="2846388"/>
          <p14:tracePt t="22173" x="6888163" y="2830513"/>
          <p14:tracePt t="22178" x="6864350" y="2814638"/>
          <p14:tracePt t="22187" x="6840538" y="2798763"/>
          <p14:tracePt t="22194" x="6824663" y="2782888"/>
          <p14:tracePt t="22203" x="6808788" y="2774950"/>
          <p14:tracePt t="22211" x="6800850" y="2767013"/>
          <p14:tracePt t="22219" x="6784975" y="2759075"/>
          <p14:tracePt t="22227" x="6769100" y="2759075"/>
          <p14:tracePt t="22235" x="6751638" y="2759075"/>
          <p14:tracePt t="22251" x="6743700" y="2759075"/>
          <p14:tracePt t="22269" x="6735763" y="2759075"/>
          <p14:tracePt t="22284" x="6719888" y="2759075"/>
          <p14:tracePt t="22294" x="6704013" y="2759075"/>
          <p14:tracePt t="22301" x="6688138" y="2767013"/>
          <p14:tracePt t="22311" x="6680200" y="2782888"/>
          <p14:tracePt t="22317" x="6664325" y="2790825"/>
          <p14:tracePt t="22325" x="6648450" y="2806700"/>
          <p14:tracePt t="22333" x="6632575" y="2822575"/>
          <p14:tracePt t="22341" x="6616700" y="2830513"/>
          <p14:tracePt t="22349" x="6608763" y="2846388"/>
          <p14:tracePt t="22357" x="6592888" y="2862263"/>
          <p14:tracePt t="22365" x="6577013" y="2878138"/>
          <p14:tracePt t="22370" x="6561138" y="2894013"/>
          <p14:tracePt t="22378" x="6545263" y="2909888"/>
          <p14:tracePt t="22386" x="6529388" y="2919413"/>
          <p14:tracePt t="22394" x="6521450" y="2943225"/>
          <p14:tracePt t="22402" x="6497638" y="2974975"/>
          <p14:tracePt t="22411" x="6481763" y="3014663"/>
          <p14:tracePt t="22419" x="6465888" y="3030538"/>
          <p14:tracePt t="22427" x="6457950" y="3054350"/>
          <p14:tracePt t="22435" x="6442075" y="3086100"/>
          <p14:tracePt t="22444" x="6434138" y="3101975"/>
          <p14:tracePt t="22451" x="6426200" y="3117850"/>
          <p14:tracePt t="22461" x="6418263" y="3133725"/>
          <p14:tracePt t="22465" x="6418263" y="3141663"/>
          <p14:tracePt t="22472" x="6418263" y="3149600"/>
          <p14:tracePt t="22480" x="6418263" y="3157538"/>
          <p14:tracePt t="22497" x="6418263" y="3165475"/>
          <p14:tracePt t="22505" x="6418263" y="3173413"/>
          <p14:tracePt t="22512" x="6418263" y="3181350"/>
          <p14:tracePt t="22529" x="6418263" y="3197225"/>
          <p14:tracePt t="22537" x="6418263" y="3205163"/>
          <p14:tracePt t="22551" x="6418263" y="3213100"/>
          <p14:tracePt t="22561" x="6418263" y="3221038"/>
          <p14:tracePt t="22567" x="6418263" y="3228975"/>
          <p14:tracePt t="26096" x="6376988" y="3205163"/>
          <p14:tracePt t="26104" x="6059488" y="2998788"/>
          <p14:tracePt t="26112" x="5619750" y="2759075"/>
          <p14:tracePt t="26121" x="5229225" y="2608263"/>
          <p14:tracePt t="26126" x="4902200" y="2543175"/>
          <p14:tracePt t="26135" x="4735513" y="2543175"/>
          <p14:tracePt t="26142" x="4648200" y="2551113"/>
          <p14:tracePt t="26159" x="4648200" y="2559050"/>
          <p14:tracePt t="26167" x="4640263" y="2559050"/>
          <p14:tracePt t="26203" x="4624388" y="2559050"/>
          <p14:tracePt t="26211" x="4503738" y="2535238"/>
          <p14:tracePt t="26219" x="4329113" y="2495550"/>
          <p14:tracePt t="26226" x="4113213" y="2455863"/>
          <p14:tracePt t="26233" x="3867150" y="2376488"/>
          <p14:tracePt t="26242" x="3690938" y="2312988"/>
          <p14:tracePt t="26249" x="3540125" y="2249488"/>
          <p14:tracePt t="26257" x="3435350" y="2200275"/>
          <p14:tracePt t="26264" x="3340100" y="2168525"/>
          <p14:tracePt t="26273" x="3252788" y="2152650"/>
          <p14:tracePt t="26281" x="3173413" y="2128838"/>
          <p14:tracePt t="26288" x="3109913" y="2120900"/>
          <p14:tracePt t="26296" x="3068638" y="2112963"/>
          <p14:tracePt t="26305" x="3013075" y="2097088"/>
          <p14:tracePt t="26312" x="2965450" y="2089150"/>
          <p14:tracePt t="26319" x="2909888" y="2073275"/>
          <p14:tracePt t="26326" x="2846388" y="2049463"/>
          <p14:tracePt t="26334" x="2806700" y="2033588"/>
          <p14:tracePt t="26342" x="2741613" y="2017713"/>
          <p14:tracePt t="26351" x="2686050" y="1993900"/>
          <p14:tracePt t="26359" x="2614613" y="1978025"/>
          <p14:tracePt t="26367" x="2543175" y="1954213"/>
          <p14:tracePt t="26376" x="2455863" y="1922463"/>
          <p14:tracePt t="26383" x="2392363" y="1890713"/>
          <p14:tracePt t="26392" x="2335213" y="1873250"/>
          <p14:tracePt t="26399" x="2279650" y="1849438"/>
          <p14:tracePt t="26406" x="2216150" y="1833563"/>
          <p14:tracePt t="26412" x="2176463" y="1809750"/>
          <p14:tracePt t="26421" x="2152650" y="1809750"/>
          <p14:tracePt t="26429" x="2128838" y="1809750"/>
          <p14:tracePt t="26437" x="2112963" y="1809750"/>
          <p14:tracePt t="26444" x="2105025" y="1809750"/>
          <p14:tracePt t="26452" x="2097088" y="1809750"/>
          <p14:tracePt t="26461" x="2089150" y="1809750"/>
          <p14:tracePt t="26499" x="2089150" y="1817688"/>
          <p14:tracePt t="26555" x="2081213" y="1817688"/>
          <p14:tracePt t="26563" x="2057400" y="1809750"/>
          <p14:tracePt t="26571" x="2025650" y="1801813"/>
          <p14:tracePt t="26579" x="2000250" y="1793875"/>
          <p14:tracePt t="26587" x="1960563" y="1793875"/>
          <p14:tracePt t="26594" x="1936750" y="1793875"/>
          <p14:tracePt t="26600" x="1912938" y="1793875"/>
          <p14:tracePt t="26609" x="1889125" y="1793875"/>
          <p14:tracePt t="26617" x="1865313" y="1793875"/>
          <p14:tracePt t="26626" x="1849438" y="1793875"/>
          <p14:tracePt t="26681" x="1849438" y="1801813"/>
          <p14:tracePt t="26715" x="1841500" y="1801813"/>
          <p14:tracePt t="26813" x="1841500" y="1793875"/>
          <p14:tracePt t="26829" x="1841500" y="1785938"/>
          <p14:tracePt t="26852" x="1833563" y="1785938"/>
          <p14:tracePt t="26860" x="1825625" y="1785938"/>
          <p14:tracePt t="26869" x="1809750" y="1770063"/>
          <p14:tracePt t="26874" x="1793875" y="1754188"/>
          <p14:tracePt t="26882" x="1778000" y="1738313"/>
          <p14:tracePt t="26892" x="1770063" y="1722438"/>
          <p14:tracePt t="26898" x="1762125" y="1706563"/>
          <p14:tracePt t="26908" x="1762125" y="1674813"/>
          <p14:tracePt t="26915" x="1762125" y="1635125"/>
          <p14:tracePt t="26922" x="1770063" y="1571625"/>
          <p14:tracePt t="26930" x="1778000" y="1538288"/>
          <p14:tracePt t="26939" x="1778000" y="1522413"/>
          <p14:tracePt t="26946" x="1778000" y="1506538"/>
          <p14:tracePt t="26955" x="1770063" y="1490663"/>
          <p14:tracePt t="26970" x="1762125" y="1490663"/>
          <p14:tracePt t="26992" x="1754188" y="1490663"/>
          <p14:tracePt t="27000" x="1746250" y="1514475"/>
          <p14:tracePt t="27008" x="1730375" y="1538288"/>
          <p14:tracePt t="27016" x="1730375" y="1547813"/>
          <p14:tracePt t="27025" x="1722438" y="1579563"/>
          <p14:tracePt t="27036" x="1714500" y="1627188"/>
          <p14:tracePt t="27044" x="1714500" y="1658938"/>
          <p14:tracePt t="27053" x="1714500" y="1682750"/>
          <p14:tracePt t="27061" x="1714500" y="1690688"/>
          <p14:tracePt t="27066" x="1730375" y="1722438"/>
          <p14:tracePt t="27075" x="1746250" y="1746250"/>
          <p14:tracePt t="27091" x="1778000" y="1778000"/>
          <p14:tracePt t="27099" x="1801813" y="1801813"/>
          <p14:tracePt t="27109" x="1825625" y="1817688"/>
          <p14:tracePt t="27115" x="1841500" y="1833563"/>
          <p14:tracePt t="27123" x="1865313" y="1849438"/>
          <p14:tracePt t="27130" x="1881188" y="1857375"/>
          <p14:tracePt t="27139" x="1897063" y="1873250"/>
          <p14:tracePt t="27147" x="1912938" y="1890713"/>
          <p14:tracePt t="27154" x="1920875" y="1906588"/>
          <p14:tracePt t="27160" x="1928813" y="1922463"/>
          <p14:tracePt t="27168" x="1928813" y="1938338"/>
          <p14:tracePt t="27177" x="1928813" y="1962150"/>
          <p14:tracePt t="27185" x="1928813" y="1993900"/>
          <p14:tracePt t="27192" x="1920875" y="2017713"/>
          <p14:tracePt t="27201" x="1905000" y="2041525"/>
          <p14:tracePt t="27208" x="1889125" y="2049463"/>
          <p14:tracePt t="27217" x="1873250" y="2065338"/>
          <p14:tracePt t="27225" x="1857375" y="2081213"/>
          <p14:tracePt t="27233" x="1849438" y="2089150"/>
          <p14:tracePt t="27242" x="1833563" y="2105025"/>
          <p14:tracePt t="27246" x="1817688" y="2112963"/>
          <p14:tracePt t="27255" x="1801813" y="2112963"/>
          <p14:tracePt t="27262" x="1762125" y="2112963"/>
          <p14:tracePt t="27271" x="1706563" y="2105025"/>
          <p14:tracePt t="27279" x="1641475" y="2089150"/>
          <p14:tracePt t="27287" x="1577975" y="2025650"/>
          <p14:tracePt t="27294" x="1506538" y="1954213"/>
          <p14:tracePt t="27303" x="1419225" y="1890713"/>
          <p14:tracePt t="27310" x="1331913" y="1825625"/>
          <p14:tracePt t="27319" x="1243013" y="1754188"/>
          <p14:tracePt t="27326" x="1163638" y="1690688"/>
          <p14:tracePt t="27335" x="1100138" y="1627188"/>
          <p14:tracePt t="27342" x="1068388" y="1603375"/>
          <p14:tracePt t="27348" x="1044575" y="1587500"/>
          <p14:tracePt t="27359" x="1028700" y="1571625"/>
          <p14:tracePt t="27365" x="1020763" y="1571625"/>
          <p14:tracePt t="27413" x="1012825" y="1571625"/>
          <p14:tracePt t="27429" x="1012825" y="1587500"/>
          <p14:tracePt t="27434" x="1020763" y="1635125"/>
          <p14:tracePt t="27442" x="1036638" y="1698625"/>
          <p14:tracePt t="27451" x="1068388" y="1770063"/>
          <p14:tracePt t="27459" x="1116013" y="1833563"/>
          <p14:tracePt t="27466" x="1179513" y="1898650"/>
          <p14:tracePt t="27475" x="1243013" y="1946275"/>
          <p14:tracePt t="27483" x="1331913" y="1993900"/>
          <p14:tracePt t="27492" x="1419225" y="2025650"/>
          <p14:tracePt t="27499" x="1506538" y="2041525"/>
          <p14:tracePt t="27508" x="1585913" y="2065338"/>
          <p14:tracePt t="27515" x="1651000" y="2081213"/>
          <p14:tracePt t="27521" x="1690688" y="2105025"/>
          <p14:tracePt t="27530" x="1706563" y="2105025"/>
          <p14:tracePt t="27537" x="1714500" y="2105025"/>
          <p14:tracePt t="27565" x="1714500" y="2097088"/>
          <p14:tracePt t="27573" x="1730375" y="2081213"/>
          <p14:tracePt t="27580" x="1738313" y="2073275"/>
          <p14:tracePt t="27589" x="1746250" y="2049463"/>
          <p14:tracePt t="27596" x="1746250" y="2033588"/>
          <p14:tracePt t="27604" x="1746250" y="2009775"/>
          <p14:tracePt t="27612" x="1746250" y="2001838"/>
          <p14:tracePt t="27619" x="1754188" y="1985963"/>
          <p14:tracePt t="27626" x="1754188" y="1978025"/>
          <p14:tracePt t="27634" x="1754188" y="1970088"/>
          <p14:tracePt t="27662" x="1746250" y="1970088"/>
          <p14:tracePt t="27670" x="1730375" y="1970088"/>
          <p14:tracePt t="27678" x="1722438" y="1970088"/>
          <p14:tracePt t="27686" x="1722438" y="1978025"/>
          <p14:tracePt t="27694" x="1714500" y="1985963"/>
          <p14:tracePt t="27702" x="1698625" y="1993900"/>
          <p14:tracePt t="27708" x="1690688" y="2009775"/>
          <p14:tracePt t="27716" x="1674813" y="2025650"/>
          <p14:tracePt t="27725" x="1666875" y="2041525"/>
          <p14:tracePt t="27732" x="1658938" y="2041525"/>
          <p14:tracePt t="27741" x="1651000" y="2057400"/>
          <p14:tracePt t="27748" x="1651000" y="2065338"/>
          <p14:tracePt t="28298" x="1651000" y="2073275"/>
          <p14:tracePt t="28575" x="1674813" y="2073275"/>
          <p14:tracePt t="28583" x="1928813" y="2033588"/>
          <p14:tracePt t="28590" x="2439988" y="1954213"/>
          <p14:tracePt t="28599" x="2917825" y="1914525"/>
          <p14:tracePt t="28608" x="3324225" y="1865313"/>
          <p14:tracePt t="28614" x="3722688" y="1825625"/>
          <p14:tracePt t="28625" x="4033838" y="1793875"/>
          <p14:tracePt t="28631" x="4360863" y="1746250"/>
          <p14:tracePt t="28639" x="4648200" y="1690688"/>
          <p14:tracePt t="28645" x="4999038" y="1658938"/>
          <p14:tracePt t="28653" x="5284788" y="1627188"/>
          <p14:tracePt t="28661" x="5572125" y="1595438"/>
          <p14:tracePt t="28668" x="5835650" y="1563688"/>
          <p14:tracePt t="28676" x="6010275" y="1555750"/>
          <p14:tracePt t="28685" x="6194425" y="1522413"/>
          <p14:tracePt t="28693" x="6345238" y="1522413"/>
          <p14:tracePt t="28700" x="6489700" y="1522413"/>
          <p14:tracePt t="28708" x="6624638" y="1538288"/>
          <p14:tracePt t="28717" x="6735763" y="1563688"/>
          <p14:tracePt t="28725" x="6840538" y="1587500"/>
          <p14:tracePt t="28733" x="6919913" y="1603375"/>
          <p14:tracePt t="28739" x="7007225" y="1651000"/>
          <p14:tracePt t="28747" x="7078663" y="1690688"/>
          <p14:tracePt t="28755" x="7159625" y="1746250"/>
          <p14:tracePt t="28763" x="7223125" y="1793875"/>
          <p14:tracePt t="28771" x="7286625" y="1857375"/>
          <p14:tracePt t="28779" x="7342188" y="1922463"/>
          <p14:tracePt t="28787" x="7405688" y="1985963"/>
          <p14:tracePt t="28795" x="7469188" y="2049463"/>
          <p14:tracePt t="28803" x="7526338" y="2112963"/>
          <p14:tracePt t="28810" x="7558088" y="2184400"/>
          <p14:tracePt t="28819" x="7573963" y="2241550"/>
          <p14:tracePt t="28824" x="7597775" y="2305050"/>
          <p14:tracePt t="28833" x="7605713" y="2344738"/>
          <p14:tracePt t="28841" x="7613650" y="2392363"/>
          <p14:tracePt t="28849" x="7613650" y="2432050"/>
          <p14:tracePt t="28858" x="7613650" y="2455863"/>
          <p14:tracePt t="28865" x="7613650" y="2479675"/>
          <p14:tracePt t="28874" x="7597775" y="2495550"/>
          <p14:tracePt t="28881" x="7581900" y="2503488"/>
          <p14:tracePt t="28888" x="7566025" y="2527300"/>
          <p14:tracePt t="28897" x="7558088" y="2543175"/>
          <p14:tracePt t="28904" x="7534275" y="2559050"/>
          <p14:tracePt t="28912" x="7510463" y="2576513"/>
          <p14:tracePt t="28918" x="7477125" y="2608263"/>
          <p14:tracePt t="28926" x="7413625" y="2663825"/>
          <p14:tracePt t="28934" x="7334250" y="2727325"/>
          <p14:tracePt t="28942" x="7262813" y="2790825"/>
          <p14:tracePt t="28950" x="7199313" y="2854325"/>
          <p14:tracePt t="28958" x="7118350" y="2919413"/>
          <p14:tracePt t="28967" x="7031038" y="2990850"/>
          <p14:tracePt t="28974" x="6943725" y="3062288"/>
          <p14:tracePt t="28982" x="6864350" y="3133725"/>
          <p14:tracePt t="28991" x="6777038" y="3197225"/>
          <p14:tracePt t="28999" x="6688138" y="3262313"/>
          <p14:tracePt t="29008" x="6600825" y="3333750"/>
          <p14:tracePt t="29013" x="6529388" y="3381375"/>
          <p14:tracePt t="29021" x="6450013" y="3436938"/>
          <p14:tracePt t="29028" x="6384925" y="3484563"/>
          <p14:tracePt t="29037" x="6329363" y="3516313"/>
          <p14:tracePt t="29044" x="6281738" y="3548063"/>
          <p14:tracePt t="29052" x="6242050" y="3571875"/>
          <p14:tracePt t="29063" x="6226175" y="3587750"/>
          <p14:tracePt t="29069" x="6210300" y="3605213"/>
          <p14:tracePt t="29076" x="6194425" y="3621088"/>
          <p14:tracePt t="29085" x="6186488" y="3621088"/>
          <p14:tracePt t="29092" x="6178550" y="3636963"/>
          <p14:tracePt t="29100" x="6170613" y="3644900"/>
          <p14:tracePt t="29108" x="6162675" y="3652838"/>
          <p14:tracePt t="29115" x="6146800" y="3660775"/>
          <p14:tracePt t="29124" x="6146800" y="3668713"/>
          <p14:tracePt t="29131" x="6146800" y="3676650"/>
          <p14:tracePt t="29138" x="6130925" y="3684588"/>
          <p14:tracePt t="29147" x="6122988" y="3684588"/>
          <p14:tracePt t="29163" x="6122988" y="3692525"/>
          <p14:tracePt t="29256" x="6115050" y="3692525"/>
          <p14:tracePt t="29264" x="6099175" y="3692525"/>
          <p14:tracePt t="29273" x="6083300" y="3692525"/>
          <p14:tracePt t="29286" x="6075363" y="3692525"/>
          <p14:tracePt t="29295" x="6067425" y="3692525"/>
          <p14:tracePt t="29342" x="6067425" y="3700463"/>
          <p14:tracePt t="29461" x="6067425" y="3692525"/>
          <p14:tracePt t="29657" x="6067425" y="3684588"/>
          <p14:tracePt t="30353" x="6059488" y="3668713"/>
          <p14:tracePt t="30361" x="6043613" y="3652838"/>
          <p14:tracePt t="30368" x="6026150" y="3644900"/>
          <p14:tracePt t="30376" x="6010275" y="3621088"/>
          <p14:tracePt t="30385" x="5994400" y="3605213"/>
          <p14:tracePt t="30392" x="5978525" y="3579813"/>
          <p14:tracePt t="30401" x="5970588" y="3556000"/>
          <p14:tracePt t="30408" x="5962650" y="3540125"/>
          <p14:tracePt t="30414" x="5954713" y="3532188"/>
          <p14:tracePt t="30424" x="5954713" y="3516313"/>
          <p14:tracePt t="30431" x="5954713" y="3500438"/>
          <p14:tracePt t="30440" x="5954713" y="3492500"/>
          <p14:tracePt t="30447" x="5954713" y="3476625"/>
          <p14:tracePt t="30455" x="5954713" y="3460750"/>
          <p14:tracePt t="30463" x="5962650" y="3452813"/>
          <p14:tracePt t="30470" x="5962650" y="3436938"/>
          <p14:tracePt t="30479" x="5970588" y="3421063"/>
          <p14:tracePt t="30486" x="5978525" y="3413125"/>
          <p14:tracePt t="30495" x="5986463" y="3413125"/>
          <p14:tracePt t="30502" x="5986463" y="3405188"/>
          <p14:tracePt t="30585" x="5986463" y="3397250"/>
          <p14:tracePt t="30687" x="5986463" y="3389313"/>
          <p14:tracePt t="30697" x="5994400" y="3389313"/>
          <p14:tracePt t="30705" x="6010275" y="3357563"/>
          <p14:tracePt t="30713" x="6018213" y="3341688"/>
          <p14:tracePt t="30721" x="6018213" y="3333750"/>
          <p14:tracePt t="30729" x="6026150" y="3309938"/>
          <p14:tracePt t="30737" x="6026150" y="3302000"/>
          <p14:tracePt t="30744" x="6034088" y="3294063"/>
          <p14:tracePt t="30757" x="6034088" y="3286125"/>
          <p14:tracePt t="30838" x="6026150" y="3286125"/>
          <p14:tracePt t="30847" x="6018213" y="3294063"/>
          <p14:tracePt t="30855" x="6010275" y="3309938"/>
          <p14:tracePt t="30862" x="5994400" y="3341688"/>
          <p14:tracePt t="30870" x="5962650" y="3389313"/>
          <p14:tracePt t="30879" x="5915025" y="3452813"/>
          <p14:tracePt t="30884" x="5859463" y="3508375"/>
          <p14:tracePt t="30892" x="5795963" y="3587750"/>
          <p14:tracePt t="30901" x="5732463" y="3668713"/>
          <p14:tracePt t="30908" x="5659438" y="3756025"/>
          <p14:tracePt t="30916" x="5611813" y="3827463"/>
          <p14:tracePt t="30924" x="5540375" y="3914775"/>
          <p14:tracePt t="30932" x="5476875" y="3995738"/>
          <p14:tracePt t="30940" x="5413375" y="4067175"/>
          <p14:tracePt t="30949" x="5349875" y="4154488"/>
          <p14:tracePt t="30957" x="5292725" y="4233863"/>
          <p14:tracePt t="30964" x="5237163" y="4322763"/>
          <p14:tracePt t="30973" x="5173663" y="4386263"/>
          <p14:tracePt t="30978" x="5126038" y="4441825"/>
          <p14:tracePt t="30986" x="5062538" y="4497388"/>
          <p14:tracePt t="30994" x="5030788" y="4560888"/>
          <p14:tracePt t="31002" x="4999038" y="4608513"/>
          <p14:tracePt t="31011" x="4983163" y="4649788"/>
          <p14:tracePt t="31018" x="4967288" y="4673600"/>
          <p14:tracePt t="31026" x="4951413" y="4689475"/>
          <p14:tracePt t="31034" x="4951413" y="4705350"/>
          <p14:tracePt t="31042" x="4943475" y="4721225"/>
          <p14:tracePt t="31061" x="4933950" y="4737100"/>
          <p14:tracePt t="31067" x="4933950" y="4745038"/>
          <p14:tracePt t="31091" x="4926013" y="4760913"/>
          <p14:tracePt t="31108" x="4926013" y="4768850"/>
          <p14:tracePt t="31187" x="4943475" y="4760913"/>
          <p14:tracePt t="31195" x="4959350" y="4737100"/>
          <p14:tracePt t="31203" x="4991100" y="4689475"/>
          <p14:tracePt t="31211" x="5014913" y="4633913"/>
          <p14:tracePt t="31219" x="5062538" y="4568825"/>
          <p14:tracePt t="31227" x="5102225" y="4505325"/>
          <p14:tracePt t="31234" x="5141913" y="4449763"/>
          <p14:tracePt t="31242" x="5189538" y="4386263"/>
          <p14:tracePt t="31251" x="5229225" y="4322763"/>
          <p14:tracePt t="31260" x="5245100" y="4265613"/>
          <p14:tracePt t="31267" x="5284788" y="4202113"/>
          <p14:tracePt t="31274" x="5318125" y="4138613"/>
          <p14:tracePt t="31281" x="5357813" y="4083050"/>
          <p14:tracePt t="31290" x="5397500" y="4019550"/>
          <p14:tracePt t="31297" x="5453063" y="3956050"/>
          <p14:tracePt t="31307" x="5500688" y="3890963"/>
          <p14:tracePt t="31313" x="5556250" y="3835400"/>
          <p14:tracePt t="31321" x="5603875" y="3771900"/>
          <p14:tracePt t="31329" x="5643563" y="3724275"/>
          <p14:tracePt t="31337" x="5676900" y="3684588"/>
          <p14:tracePt t="31345" x="5692775" y="3660775"/>
          <p14:tracePt t="31352" x="5708650" y="3644900"/>
          <p14:tracePt t="31361" x="5724525" y="3636963"/>
          <p14:tracePt t="31369" x="5732463" y="3621088"/>
          <p14:tracePt t="31381" x="5732463" y="3613150"/>
          <p14:tracePt t="31390" x="5740400" y="3613150"/>
          <p14:tracePt t="31489" x="5756275" y="3605213"/>
          <p14:tracePt t="31497" x="5772150" y="3587750"/>
          <p14:tracePt t="31504" x="5788025" y="3587750"/>
          <p14:tracePt t="31512" x="5795963" y="3587750"/>
          <p14:tracePt t="32199" x="5780088" y="3613150"/>
          <p14:tracePt t="32206" x="5764213" y="3644900"/>
          <p14:tracePt t="32215" x="5748338" y="3700463"/>
          <p14:tracePt t="32222" x="5724525" y="3763963"/>
          <p14:tracePt t="32231" x="5708650" y="3811588"/>
          <p14:tracePt t="32237" x="5692775" y="3851275"/>
          <p14:tracePt t="32245" x="5667375" y="3914775"/>
          <p14:tracePt t="32253" x="5651500" y="3948113"/>
          <p14:tracePt t="32260" x="5635625" y="3995738"/>
          <p14:tracePt t="32268" x="5619750" y="4027488"/>
          <p14:tracePt t="32276" x="5595938" y="4075113"/>
          <p14:tracePt t="32285" x="5580063" y="4098925"/>
          <p14:tracePt t="32293" x="5572125" y="4114800"/>
          <p14:tracePt t="32301" x="5556250" y="4138613"/>
          <p14:tracePt t="32308" x="5540375" y="4170363"/>
          <p14:tracePt t="32317" x="5524500" y="4194175"/>
          <p14:tracePt t="32325" x="5524500" y="4217988"/>
          <p14:tracePt t="32330" x="5508625" y="4241800"/>
          <p14:tracePt t="32340" x="5500688" y="4257675"/>
          <p14:tracePt t="32346" x="5484813" y="4273550"/>
          <p14:tracePt t="32357" x="5476875" y="4281488"/>
          <p14:tracePt t="32363" x="5461000" y="4298950"/>
          <p14:tracePt t="32374" x="5453063" y="4322763"/>
          <p14:tracePt t="32383" x="5453063" y="4330700"/>
          <p14:tracePt t="32390" x="5445125" y="4338638"/>
          <p14:tracePt t="32399" x="5445125" y="4354513"/>
          <p14:tracePt t="32410" x="5437188" y="4362450"/>
          <p14:tracePt t="32579" x="5437188" y="4354513"/>
          <p14:tracePt t="32587" x="5453063" y="4346575"/>
          <p14:tracePt t="32594" x="5468938" y="4346575"/>
          <p14:tracePt t="32602" x="5476875" y="4338638"/>
          <p14:tracePt t="32608" x="5492750" y="4330700"/>
          <p14:tracePt t="32617" x="5508625" y="4322763"/>
          <p14:tracePt t="32625" x="5524500" y="4306888"/>
          <p14:tracePt t="32633" x="5524500" y="4298950"/>
          <p14:tracePt t="32640" x="5540375" y="4298950"/>
          <p14:tracePt t="32648" x="5540375" y="4291013"/>
          <p14:tracePt t="32656" x="5548313" y="4291013"/>
          <p14:tracePt t="32727" x="5540375" y="4291013"/>
          <p14:tracePt t="32735" x="5524500" y="4306888"/>
          <p14:tracePt t="32742" x="5516563" y="4314825"/>
          <p14:tracePt t="32750" x="5500688" y="4330700"/>
          <p14:tracePt t="32758" x="5484813" y="4346575"/>
          <p14:tracePt t="32767" x="5476875" y="4354513"/>
          <p14:tracePt t="32782" x="5468938" y="4362450"/>
          <p14:tracePt t="32907" x="5468938" y="4370388"/>
          <p14:tracePt t="32919" x="5453063" y="4386263"/>
          <p14:tracePt t="32927" x="5445125" y="4394200"/>
          <p14:tracePt t="32934" x="5437188" y="4402138"/>
          <p14:tracePt t="32942" x="5437188" y="4410075"/>
          <p14:tracePt t="33045" x="5429250" y="4410075"/>
          <p14:tracePt t="33095" x="5421313" y="4410075"/>
          <p14:tracePt t="33115" x="5413375" y="4410075"/>
          <p14:tracePt t="33122" x="5397500" y="4410075"/>
          <p14:tracePt t="33131" x="5389563" y="4418013"/>
          <p14:tracePt t="33139" x="5373688" y="4425950"/>
          <p14:tracePt t="33147" x="5357813" y="4433888"/>
          <p14:tracePt t="33157" x="5349875" y="4441825"/>
          <p14:tracePt t="33163" x="5349875" y="4449763"/>
          <p14:tracePt t="33171" x="5341938" y="4449763"/>
          <p14:tracePt t="33299" x="5341938" y="4441825"/>
          <p14:tracePt t="33471" x="5349875" y="4441825"/>
          <p14:tracePt t="33483" x="5357813" y="4441825"/>
          <p14:tracePt t="33491" x="5365750" y="4441825"/>
          <p14:tracePt t="33498" x="5381625" y="4441825"/>
          <p14:tracePt t="33506" x="5397500" y="4449763"/>
          <p14:tracePt t="33515" x="5397500" y="4457700"/>
          <p14:tracePt t="33523" x="5413375" y="4457700"/>
          <p14:tracePt t="33530" x="5421313" y="4457700"/>
          <p14:tracePt t="33546" x="5421313" y="4465638"/>
          <p14:tracePt t="33552" x="5429250" y="4465638"/>
          <p14:tracePt t="33707" x="5429250" y="4449763"/>
          <p14:tracePt t="33714" x="5429250" y="4433888"/>
          <p14:tracePt t="33722" x="5429250" y="4425950"/>
          <p14:tracePt t="33730" x="5429250" y="4410075"/>
          <p14:tracePt t="33740" x="5429250" y="4402138"/>
          <p14:tracePt t="33744" x="5429250" y="4394200"/>
          <p14:tracePt t="33793" x="5421313" y="4394200"/>
          <p14:tracePt t="33800" x="5421313" y="4386263"/>
          <p14:tracePt t="33867" x="5413375" y="4386263"/>
          <p14:tracePt t="33887" x="5405438" y="4386263"/>
          <p14:tracePt t="33894" x="5397500" y="4394200"/>
          <p14:tracePt t="33903" x="5397500" y="4402138"/>
          <p14:tracePt t="33910" x="5397500" y="4410075"/>
          <p14:tracePt t="34038" x="5389563" y="4410075"/>
          <p14:tracePt t="34693" x="5381625" y="4410075"/>
          <p14:tracePt t="34701" x="5365750" y="4410075"/>
          <p14:tracePt t="34717" x="5357813" y="4410075"/>
          <p14:tracePt t="34725" x="5349875" y="4410075"/>
          <p14:tracePt t="34733" x="5341938" y="4418013"/>
          <p14:tracePt t="34740" x="5334000" y="4418013"/>
          <p14:tracePt t="34749" x="5326063" y="4425950"/>
          <p14:tracePt t="34756" x="5318125" y="4425950"/>
          <p14:tracePt t="34819" x="5318125" y="4418013"/>
          <p14:tracePt t="35023" x="5318125" y="4410075"/>
          <p14:tracePt t="35897" x="5318125" y="4402138"/>
          <p14:tracePt t="36809" x="5318125" y="4394200"/>
          <p14:tracePt t="36817" x="5334000" y="4370388"/>
          <p14:tracePt t="36825" x="5357813" y="4306888"/>
          <p14:tracePt t="36833" x="5381625" y="4257675"/>
          <p14:tracePt t="36841" x="5405438" y="4217988"/>
          <p14:tracePt t="36849" x="5421313" y="4170363"/>
          <p14:tracePt t="36856" x="5437188" y="4122738"/>
          <p14:tracePt t="36863" x="5461000" y="4067175"/>
          <p14:tracePt t="36871" x="5476875" y="4003675"/>
          <p14:tracePt t="36879" x="5500688" y="3948113"/>
          <p14:tracePt t="36888" x="5516563" y="3883025"/>
          <p14:tracePt t="36895" x="5540375" y="3819525"/>
          <p14:tracePt t="36904" x="5556250" y="3756025"/>
          <p14:tracePt t="36910" x="5572125" y="3700463"/>
          <p14:tracePt t="36919" x="5595938" y="3636963"/>
          <p14:tracePt t="36927" x="5611813" y="3579813"/>
          <p14:tracePt t="36935" x="5635625" y="3524250"/>
          <p14:tracePt t="36943" x="5651500" y="3476625"/>
          <p14:tracePt t="36951" x="5684838" y="3429000"/>
          <p14:tracePt t="36957" x="5700713" y="3397250"/>
          <p14:tracePt t="36968" x="5724525" y="3349625"/>
          <p14:tracePt t="36976" x="5740400" y="3333750"/>
          <p14:tracePt t="36984" x="5748338" y="3317875"/>
          <p14:tracePt t="36992" x="5756275" y="3302000"/>
          <p14:tracePt t="37001" x="5764213" y="3294063"/>
          <p14:tracePt t="37008" x="5764213" y="3286125"/>
          <p14:tracePt t="37016" x="5772150" y="3270250"/>
          <p14:tracePt t="37025" x="5780088" y="3262313"/>
          <p14:tracePt t="37033" x="5780088" y="3252788"/>
          <p14:tracePt t="37044" x="5788025" y="3244850"/>
          <p14:tracePt t="37054" x="5788025" y="3236913"/>
          <p14:tracePt t="37063" x="5795963" y="3236913"/>
          <p14:tracePt t="37130" x="5795963" y="3228975"/>
          <p14:tracePt t="37142" x="5803900" y="3221038"/>
          <p14:tracePt t="37150" x="5811838" y="3213100"/>
          <p14:tracePt t="37158" x="5819775" y="3213100"/>
          <p14:tracePt t="37276" x="5843588" y="3228975"/>
          <p14:tracePt t="37285" x="5859463" y="3236913"/>
          <p14:tracePt t="37292" x="5867400" y="3252788"/>
          <p14:tracePt t="37300" x="5883275" y="3270250"/>
          <p14:tracePt t="37307" x="5891213" y="3294063"/>
          <p14:tracePt t="37314" x="5907088" y="3309938"/>
          <p14:tracePt t="37322" x="5922963" y="3325813"/>
          <p14:tracePt t="37331" x="5930900" y="3333750"/>
          <p14:tracePt t="37338" x="5938838" y="3349625"/>
          <p14:tracePt t="37347" x="5946775" y="3349625"/>
          <p14:tracePt t="37354" x="5946775" y="3357563"/>
          <p14:tracePt t="37363" x="5962650" y="3365500"/>
          <p14:tracePt t="37374" x="5970588" y="3365500"/>
          <p14:tracePt t="37465" x="5970588" y="3357563"/>
          <p14:tracePt t="37477" x="5970588" y="3349625"/>
          <p14:tracePt t="37491" x="5970588" y="3341688"/>
          <p14:tracePt t="37499" x="5970588" y="3333750"/>
          <p14:tracePt t="37518" x="5970588" y="3325813"/>
          <p14:tracePt t="37535" x="5970588" y="3317875"/>
          <p14:tracePt t="37559" x="5970588" y="3309938"/>
          <p14:tracePt t="37571" x="5962650" y="3309938"/>
          <p14:tracePt t="37723" x="5954713" y="3309938"/>
          <p14:tracePt t="37735" x="5954713" y="3325813"/>
          <p14:tracePt t="37742" x="5938838" y="3333750"/>
          <p14:tracePt t="37750" x="5922963" y="3349625"/>
          <p14:tracePt t="37758" x="5899150" y="3389313"/>
          <p14:tracePt t="37767" x="5883275" y="3405188"/>
          <p14:tracePt t="37775" x="5867400" y="3436938"/>
          <p14:tracePt t="37780" x="5851525" y="3476625"/>
          <p14:tracePt t="37788" x="5835650" y="3508375"/>
          <p14:tracePt t="37797" x="5811838" y="3556000"/>
          <p14:tracePt t="37804" x="5795963" y="3595688"/>
          <p14:tracePt t="37813" x="5780088" y="3636963"/>
          <p14:tracePt t="37821" x="5764213" y="3668713"/>
          <p14:tracePt t="37829" x="5748338" y="3692525"/>
          <p14:tracePt t="37838" x="5732463" y="3708400"/>
          <p14:tracePt t="37845" x="5724525" y="3716338"/>
          <p14:tracePt t="37854" x="5708650" y="3732213"/>
          <p14:tracePt t="37861" x="5692775" y="3756025"/>
          <p14:tracePt t="37870" x="5692775" y="3771900"/>
          <p14:tracePt t="37875" x="5684838" y="3795713"/>
          <p14:tracePt t="37883" x="5667375" y="3819525"/>
          <p14:tracePt t="37891" x="5651500" y="3835400"/>
          <p14:tracePt t="37898" x="5635625" y="3851275"/>
          <p14:tracePt t="37907" x="5619750" y="3875088"/>
          <p14:tracePt t="37915" x="5603875" y="3890963"/>
          <p14:tracePt t="37923" x="5588000" y="3914775"/>
          <p14:tracePt t="37931" x="5580063" y="3930650"/>
          <p14:tracePt t="37938" x="5564188" y="3938588"/>
          <p14:tracePt t="37946" x="5556250" y="3956050"/>
          <p14:tracePt t="37954" x="5540375" y="3971925"/>
          <p14:tracePt t="37961" x="5532438" y="3987800"/>
          <p14:tracePt t="37971" x="5524500" y="3995738"/>
          <p14:tracePt t="37977" x="5508625" y="4011613"/>
          <p14:tracePt t="37985" x="5492750" y="4035425"/>
          <p14:tracePt t="37992" x="5484813" y="4051300"/>
          <p14:tracePt t="38001" x="5476875" y="4075113"/>
          <p14:tracePt t="38009" x="5468938" y="4090988"/>
          <p14:tracePt t="38016" x="5453063" y="4106863"/>
          <p14:tracePt t="38025" x="5445125" y="4138613"/>
          <p14:tracePt t="38033" x="5429250" y="4178300"/>
          <p14:tracePt t="38041" x="5413375" y="4210050"/>
          <p14:tracePt t="38049" x="5405438" y="4249738"/>
          <p14:tracePt t="38054" x="5389563" y="4291013"/>
          <p14:tracePt t="38063" x="5373688" y="4330700"/>
          <p14:tracePt t="38071" x="5357813" y="4362450"/>
          <p14:tracePt t="38079" x="5341938" y="4378325"/>
          <p14:tracePt t="38088" x="5341938" y="4402138"/>
          <p14:tracePt t="38095" x="5326063" y="4418013"/>
          <p14:tracePt t="38104" x="5310188" y="4433888"/>
          <p14:tracePt t="38111" x="5300663" y="4441825"/>
          <p14:tracePt t="38121" x="5292725" y="4457700"/>
          <p14:tracePt t="38126" x="5284788" y="4465638"/>
          <p14:tracePt t="38135" x="5284788" y="4473575"/>
          <p14:tracePt t="38327" x="5300663" y="4449763"/>
          <p14:tracePt t="38335" x="5326063" y="4410075"/>
          <p14:tracePt t="38340" x="5389563" y="4346575"/>
          <p14:tracePt t="38348" x="5445125" y="4281488"/>
          <p14:tracePt t="38357" x="5492750" y="4217988"/>
          <p14:tracePt t="38365" x="5548313" y="4146550"/>
          <p14:tracePt t="38372" x="5588000" y="4067175"/>
          <p14:tracePt t="38381" x="5659438" y="3979863"/>
          <p14:tracePt t="38388" x="5724525" y="3883025"/>
          <p14:tracePt t="38396" x="5788025" y="3795713"/>
          <p14:tracePt t="38404" x="5843588" y="3708400"/>
          <p14:tracePt t="38413" x="5899150" y="3621088"/>
          <p14:tracePt t="38421" x="5954713" y="3540125"/>
          <p14:tracePt t="38429" x="6010275" y="3452813"/>
          <p14:tracePt t="38434" x="6043613" y="3381375"/>
          <p14:tracePt t="38443" x="6091238" y="3317875"/>
          <p14:tracePt t="38451" x="6130925" y="3262313"/>
          <p14:tracePt t="38458" x="6162675" y="3197225"/>
          <p14:tracePt t="38467" x="6186488" y="3165475"/>
          <p14:tracePt t="38475" x="6210300" y="3117850"/>
          <p14:tracePt t="38483" x="6226175" y="3086100"/>
          <p14:tracePt t="38491" x="6242050" y="3070225"/>
          <p14:tracePt t="38499" x="6249988" y="3054350"/>
          <p14:tracePt t="38507" x="6265863" y="3038475"/>
          <p14:tracePt t="38515" x="6281738" y="3022600"/>
          <p14:tracePt t="38523" x="6289675" y="3014663"/>
          <p14:tracePt t="38659" x="6273800" y="3062288"/>
          <p14:tracePt t="38667" x="6249988" y="3109913"/>
          <p14:tracePt t="38675" x="6210300" y="3165475"/>
          <p14:tracePt t="38683" x="6162675" y="3228975"/>
          <p14:tracePt t="38690" x="6107113" y="3309938"/>
          <p14:tracePt t="38699" x="6051550" y="3381375"/>
          <p14:tracePt t="38711" x="5946775" y="3532188"/>
          <p14:tracePt t="38717" x="5883275" y="3621088"/>
          <p14:tracePt t="38725" x="5819775" y="3700463"/>
          <p14:tracePt t="38733" x="5764213" y="3771900"/>
          <p14:tracePt t="38741" x="5716588" y="3851275"/>
          <p14:tracePt t="38748" x="5643563" y="3938588"/>
          <p14:tracePt t="38757" x="5580063" y="4003675"/>
          <p14:tracePt t="38765" x="5540375" y="4075113"/>
          <p14:tracePt t="38772" x="5484813" y="4138613"/>
          <p14:tracePt t="38781" x="5445125" y="4202113"/>
          <p14:tracePt t="38788" x="5405438" y="4257675"/>
          <p14:tracePt t="38797" x="5365750" y="4322763"/>
          <p14:tracePt t="38804" x="5326063" y="4386263"/>
          <p14:tracePt t="38813" x="5310188" y="4425950"/>
          <p14:tracePt t="38821" x="5284788" y="4465638"/>
          <p14:tracePt t="38827" x="5276850" y="4481513"/>
          <p14:tracePt t="38835" x="5260975" y="4489450"/>
          <p14:tracePt t="38842" x="5260975" y="4505325"/>
          <p14:tracePt t="38850" x="5260975" y="4513263"/>
          <p14:tracePt t="38859" x="5253038" y="4513263"/>
          <p14:tracePt t="39382" x="5253038" y="4521200"/>
          <p14:tracePt t="39435" x="5300663" y="4457700"/>
          <p14:tracePt t="39442" x="5405438" y="4322763"/>
          <p14:tracePt t="39451" x="5484813" y="4202113"/>
          <p14:tracePt t="39459" x="5572125" y="4098925"/>
          <p14:tracePt t="39466" x="5651500" y="4011613"/>
          <p14:tracePt t="39472" x="5716588" y="3922713"/>
          <p14:tracePt t="39480" x="5811838" y="3835400"/>
          <p14:tracePt t="39489" x="5883275" y="3756025"/>
          <p14:tracePt t="39497" x="5962650" y="3676650"/>
          <p14:tracePt t="39504" x="6034088" y="3605213"/>
          <p14:tracePt t="39513" x="6115050" y="3540125"/>
          <p14:tracePt t="39520" x="6186488" y="3468688"/>
          <p14:tracePt t="39529" x="6265863" y="3405188"/>
          <p14:tracePt t="39537" x="6353175" y="3341688"/>
          <p14:tracePt t="39545" x="6418263" y="3278188"/>
          <p14:tracePt t="39554" x="6481763" y="3228975"/>
          <p14:tracePt t="39561" x="6529388" y="3173413"/>
          <p14:tracePt t="39566" x="6569075" y="3149600"/>
          <p14:tracePt t="39575" x="6616700" y="3117850"/>
          <p14:tracePt t="39583" x="6632575" y="3101975"/>
          <p14:tracePt t="39591" x="6656388" y="3078163"/>
          <p14:tracePt t="39599" x="6696075" y="3062288"/>
          <p14:tracePt t="39607" x="6719888" y="3046413"/>
          <p14:tracePt t="39615" x="6727825" y="3038475"/>
          <p14:tracePt t="39623" x="6743700" y="3022600"/>
          <p14:tracePt t="39631" x="6751638" y="3006725"/>
          <p14:tracePt t="39639" x="6759575" y="2998788"/>
          <p14:tracePt t="39647" x="6769100" y="2990850"/>
          <p14:tracePt t="39654" x="6784975" y="2974975"/>
          <p14:tracePt t="39663" x="6800850" y="2959100"/>
          <p14:tracePt t="39670" x="6816725" y="2943225"/>
          <p14:tracePt t="39677" x="6832600" y="2927350"/>
          <p14:tracePt t="39687" x="6848475" y="2901950"/>
          <p14:tracePt t="39693" x="6856413" y="2894013"/>
          <p14:tracePt t="39701" x="6872288" y="2878138"/>
          <p14:tracePt t="39708" x="6888163" y="2854325"/>
          <p14:tracePt t="39717" x="6904038" y="2822575"/>
          <p14:tracePt t="39724" x="6927850" y="2774950"/>
          <p14:tracePt t="39733" x="6943725" y="2743200"/>
          <p14:tracePt t="39740" x="6959600" y="2711450"/>
          <p14:tracePt t="39749" x="6967538" y="2679700"/>
          <p14:tracePt t="39754" x="6975475" y="2655888"/>
          <p14:tracePt t="39763" x="6975475" y="2632075"/>
          <p14:tracePt t="39770" x="6975475" y="2608263"/>
          <p14:tracePt t="39779" x="6975475" y="2592388"/>
          <p14:tracePt t="39787" x="6967538" y="2566988"/>
          <p14:tracePt t="39794" x="6951663" y="2551113"/>
          <p14:tracePt t="39803" x="6935788" y="2535238"/>
          <p14:tracePt t="39811" x="6911975" y="2519363"/>
          <p14:tracePt t="39820" x="6888163" y="2495550"/>
          <p14:tracePt t="39827" x="6856413" y="2479675"/>
          <p14:tracePt t="39837" x="6808788" y="2463800"/>
          <p14:tracePt t="39843" x="6759575" y="2447925"/>
          <p14:tracePt t="39849" x="6704013" y="2424113"/>
          <p14:tracePt t="39856" x="6648450" y="2408238"/>
          <p14:tracePt t="39864" x="6600825" y="2384425"/>
          <p14:tracePt t="39873" x="6545263" y="2376488"/>
          <p14:tracePt t="39880" x="6513513" y="2368550"/>
          <p14:tracePt t="39888" x="6481763" y="2368550"/>
          <p14:tracePt t="39897" x="6450013" y="2368550"/>
          <p14:tracePt t="39904" x="6418263" y="2376488"/>
          <p14:tracePt t="39912" x="6392863" y="2392363"/>
          <p14:tracePt t="39921" x="6361113" y="2408238"/>
          <p14:tracePt t="39929" x="6313488" y="2424113"/>
          <p14:tracePt t="39937" x="6257925" y="2447925"/>
          <p14:tracePt t="39943" x="6202363" y="2463800"/>
          <p14:tracePt t="39950" x="6138863" y="2487613"/>
          <p14:tracePt t="39958" x="6083300" y="2503488"/>
          <p14:tracePt t="39967" x="6018213" y="2535238"/>
          <p14:tracePt t="39975" x="5946775" y="2566988"/>
          <p14:tracePt t="39983" x="5883275" y="2608263"/>
          <p14:tracePt t="39990" x="5811838" y="2640013"/>
          <p14:tracePt t="39999" x="5748338" y="2695575"/>
          <p14:tracePt t="40007" x="5692775" y="2751138"/>
          <p14:tracePt t="40015" x="5627688" y="2798763"/>
          <p14:tracePt t="40023" x="5564188" y="2846388"/>
          <p14:tracePt t="40029" x="5516563" y="2886075"/>
          <p14:tracePt t="40040" x="5437188" y="2967038"/>
          <p14:tracePt t="40048" x="5389563" y="3014663"/>
          <p14:tracePt t="40057" x="5341938" y="3062288"/>
          <p14:tracePt t="40072" x="5260975" y="3173413"/>
          <p14:tracePt t="40080" x="5205413" y="3236913"/>
          <p14:tracePt t="40088" x="5157788" y="3302000"/>
          <p14:tracePt t="40096" x="5118100" y="3349625"/>
          <p14:tracePt t="40104" x="5086350" y="3397250"/>
          <p14:tracePt t="40112" x="5046663" y="3444875"/>
          <p14:tracePt t="40121" x="5030788" y="3492500"/>
          <p14:tracePt t="40127" x="4999038" y="3548063"/>
          <p14:tracePt t="40136" x="4983163" y="3613150"/>
          <p14:tracePt t="40143" x="4959350" y="3660775"/>
          <p14:tracePt t="40151" x="4943475" y="3716338"/>
          <p14:tracePt t="40158" x="4918075" y="3771900"/>
          <p14:tracePt t="40167" x="4902200" y="3835400"/>
          <p14:tracePt t="40174" x="4878388" y="3890963"/>
          <p14:tracePt t="40182" x="4862513" y="3948113"/>
          <p14:tracePt t="40190" x="4838700" y="4011613"/>
          <p14:tracePt t="40199" x="4822825" y="4067175"/>
          <p14:tracePt t="40206" x="4814888" y="4122738"/>
          <p14:tracePt t="40215" x="4806950" y="4186238"/>
          <p14:tracePt t="40220" x="4791075" y="4241800"/>
          <p14:tracePt t="40229" x="4791075" y="4298950"/>
          <p14:tracePt t="40237" x="4791075" y="4354513"/>
          <p14:tracePt t="40244" x="4799013" y="4394200"/>
          <p14:tracePt t="40254" x="4806950" y="4449763"/>
          <p14:tracePt t="40260" x="4822825" y="4497388"/>
          <p14:tracePt t="40270" x="4846638" y="4560888"/>
          <p14:tracePt t="40276" x="4862513" y="4600575"/>
          <p14:tracePt t="40286" x="4894263" y="4641850"/>
          <p14:tracePt t="40293" x="4951413" y="4681538"/>
          <p14:tracePt t="40300" x="4983163" y="4705350"/>
          <p14:tracePt t="40308" x="5030788" y="4737100"/>
          <p14:tracePt t="40315" x="5062538" y="4760913"/>
          <p14:tracePt t="40322" x="5110163" y="4776788"/>
          <p14:tracePt t="40330" x="5157788" y="4800600"/>
          <p14:tracePt t="40338" x="5181600" y="4816475"/>
          <p14:tracePt t="40346" x="5221288" y="4824413"/>
          <p14:tracePt t="40354" x="5253038" y="4832350"/>
          <p14:tracePt t="40362" x="5284788" y="4832350"/>
          <p14:tracePt t="40370" x="5326063" y="4832350"/>
          <p14:tracePt t="40378" x="5365750" y="4832350"/>
          <p14:tracePt t="40386" x="5413375" y="4832350"/>
          <p14:tracePt t="40395" x="5468938" y="4832350"/>
          <p14:tracePt t="40403" x="5524500" y="4816475"/>
          <p14:tracePt t="40409" x="5580063" y="4808538"/>
          <p14:tracePt t="40417" x="5635625" y="4800600"/>
          <p14:tracePt t="40424" x="5700713" y="4776788"/>
          <p14:tracePt t="40433" x="5756275" y="4760913"/>
          <p14:tracePt t="40441" x="5811838" y="4745038"/>
          <p14:tracePt t="40448" x="5875338" y="4721225"/>
          <p14:tracePt t="40456" x="5930900" y="4705350"/>
          <p14:tracePt t="40465" x="6010275" y="4649788"/>
          <p14:tracePt t="40472" x="6083300" y="4592638"/>
          <p14:tracePt t="40480" x="6170613" y="4529138"/>
          <p14:tracePt t="40488" x="6249988" y="4465638"/>
          <p14:tracePt t="40496" x="6337300" y="4386263"/>
          <p14:tracePt t="40503" x="6426200" y="4322763"/>
          <p14:tracePt t="40511" x="6513513" y="4241800"/>
          <p14:tracePt t="40519" x="6592888" y="4178300"/>
          <p14:tracePt t="40527" x="6680200" y="4106863"/>
          <p14:tracePt t="40536" x="6743700" y="4043363"/>
          <p14:tracePt t="40543" x="6808788" y="3995738"/>
          <p14:tracePt t="40551" x="6840538" y="3948113"/>
          <p14:tracePt t="40559" x="6880225" y="3898900"/>
          <p14:tracePt t="40567" x="6911975" y="3835400"/>
          <p14:tracePt t="40574" x="6927850" y="3803650"/>
          <p14:tracePt t="40583" x="6951663" y="3756025"/>
          <p14:tracePt t="40590" x="6967538" y="3708400"/>
          <p14:tracePt t="40596" x="6983413" y="3660775"/>
          <p14:tracePt t="40605" x="7007225" y="3587750"/>
          <p14:tracePt t="40613" x="7023100" y="3508375"/>
          <p14:tracePt t="40620" x="7046913" y="3421063"/>
          <p14:tracePt t="40629" x="7070725" y="3341688"/>
          <p14:tracePt t="40637" x="7086600" y="3252788"/>
          <p14:tracePt t="40645" x="7110413" y="3165475"/>
          <p14:tracePt t="40653" x="7118350" y="3101975"/>
          <p14:tracePt t="40660" x="7118350" y="3046413"/>
          <p14:tracePt t="40670" x="7118350" y="2990850"/>
          <p14:tracePt t="40677" x="7110413" y="2927350"/>
          <p14:tracePt t="40683" x="7102475" y="2870200"/>
          <p14:tracePt t="40691" x="7078663" y="2814638"/>
          <p14:tracePt t="40698" x="7062788" y="2751138"/>
          <p14:tracePt t="40706" x="7031038" y="2695575"/>
          <p14:tracePt t="40715" x="7015163" y="2647950"/>
          <p14:tracePt t="40723" x="6975475" y="2600325"/>
          <p14:tracePt t="40731" x="6935788" y="2559050"/>
          <p14:tracePt t="40738" x="6888163" y="2519363"/>
          <p14:tracePt t="40747" x="6832600" y="2503488"/>
          <p14:tracePt t="40759" x="6727825" y="2471738"/>
          <p14:tracePt t="40767" x="6672263" y="2447925"/>
          <p14:tracePt t="40774" x="6584950" y="2432050"/>
          <p14:tracePt t="40781" x="6513513" y="2408238"/>
          <p14:tracePt t="40788" x="6434138" y="2384425"/>
          <p14:tracePt t="40796" x="6369050" y="2376488"/>
          <p14:tracePt t="40804" x="6289675" y="2368550"/>
          <p14:tracePt t="40813" x="6234113" y="2368550"/>
          <p14:tracePt t="40820" x="6178550" y="2368550"/>
          <p14:tracePt t="40829" x="6107113" y="2376488"/>
          <p14:tracePt t="40836" x="6051550" y="2400300"/>
          <p14:tracePt t="40844" x="5986463" y="2416175"/>
          <p14:tracePt t="40853" x="5930900" y="2439988"/>
          <p14:tracePt t="40861" x="5867400" y="2471738"/>
          <p14:tracePt t="40870" x="5795963" y="2487613"/>
          <p14:tracePt t="40875" x="5716588" y="2535238"/>
          <p14:tracePt t="40883" x="5627688" y="2576513"/>
          <p14:tracePt t="40890" x="5548313" y="2616200"/>
          <p14:tracePt t="40899" x="5476875" y="2671763"/>
          <p14:tracePt t="40906" x="5413375" y="2711450"/>
          <p14:tracePt t="40915" x="5341938" y="2759075"/>
          <p14:tracePt t="40923" x="5276850" y="2798763"/>
          <p14:tracePt t="40931" x="5229225" y="2838450"/>
          <p14:tracePt t="40938" x="5165725" y="2878138"/>
          <p14:tracePt t="40947" x="5110163" y="2943225"/>
          <p14:tracePt t="40954" x="5046663" y="2990850"/>
          <p14:tracePt t="40962" x="5006975" y="3054350"/>
          <p14:tracePt t="40970" x="4967288" y="3101975"/>
          <p14:tracePt t="40976" x="4933950" y="3165475"/>
          <p14:tracePt t="40986" x="4902200" y="3221038"/>
          <p14:tracePt t="40993" x="4870450" y="3286125"/>
          <p14:tracePt t="41000" x="4846638" y="3333750"/>
          <p14:tracePt t="41009" x="4822825" y="3389313"/>
          <p14:tracePt t="41016" x="4806950" y="3444875"/>
          <p14:tracePt t="41024" x="4783138" y="3492500"/>
          <p14:tracePt t="41032" x="4767263" y="3556000"/>
          <p14:tracePt t="41041" x="4751388" y="3595688"/>
          <p14:tracePt t="41049" x="4735513" y="3660775"/>
          <p14:tracePt t="41056" x="4719638" y="3716338"/>
          <p14:tracePt t="41062" x="4719638" y="3771900"/>
          <p14:tracePt t="41070" x="4719638" y="3811588"/>
          <p14:tracePt t="41089" x="4719638" y="3883025"/>
          <p14:tracePt t="41094" x="4719638" y="3930650"/>
          <p14:tracePt t="41103" x="4727575" y="3987800"/>
          <p14:tracePt t="41110" x="4751388" y="4035425"/>
          <p14:tracePt t="41119" x="4767263" y="4090988"/>
          <p14:tracePt t="41126" x="4791075" y="4146550"/>
          <p14:tracePt t="41136" x="4814888" y="4210050"/>
          <p14:tracePt t="41143" x="4846638" y="4265613"/>
          <p14:tracePt t="41148" x="4886325" y="4346575"/>
          <p14:tracePt t="41157" x="4933950" y="4402138"/>
          <p14:tracePt t="41165" x="4999038" y="4481513"/>
          <p14:tracePt t="41172" x="5046663" y="4545013"/>
          <p14:tracePt t="41181" x="5102225" y="4608513"/>
          <p14:tracePt t="41189" x="5165725" y="4673600"/>
          <p14:tracePt t="41196" x="5229225" y="4721225"/>
          <p14:tracePt t="41204" x="5284788" y="4752975"/>
          <p14:tracePt t="41213" x="5349875" y="4784725"/>
          <p14:tracePt t="41220" x="5405438" y="4800600"/>
          <p14:tracePt t="41228" x="5461000" y="4824413"/>
          <p14:tracePt t="41236" x="5524500" y="4840288"/>
          <p14:tracePt t="41245" x="5603875" y="4864100"/>
          <p14:tracePt t="41253" x="5692775" y="4872038"/>
          <p14:tracePt t="41259" x="5772150" y="4872038"/>
          <p14:tracePt t="41270" x="5843588" y="4872038"/>
          <p14:tracePt t="41274" x="5899150" y="4872038"/>
          <p14:tracePt t="41282" x="5970588" y="4864100"/>
          <p14:tracePt t="41290" x="6026150" y="4848225"/>
          <p14:tracePt t="41299" x="6083300" y="4832350"/>
          <p14:tracePt t="41307" x="6130925" y="4816475"/>
          <p14:tracePt t="41315" x="6162675" y="4800600"/>
          <p14:tracePt t="41322" x="6186488" y="4784725"/>
          <p14:tracePt t="41330" x="6202363" y="4776788"/>
          <p14:tracePt t="41339" x="6210300" y="4768850"/>
          <p14:tracePt t="41486" x="6210300" y="4760913"/>
          <p14:tracePt t="43559" x="6242050" y="4745038"/>
          <p14:tracePt t="43567" x="6329363" y="4665663"/>
          <p14:tracePt t="43575" x="6442075" y="4545013"/>
          <p14:tracePt t="43583" x="6600825" y="4386263"/>
          <p14:tracePt t="43590" x="6688138" y="4314825"/>
          <p14:tracePt t="43599" x="6751638" y="4233863"/>
          <p14:tracePt t="43612" x="6777038" y="4217988"/>
          <p14:tracePt t="43942" x="6777038" y="4210050"/>
          <p14:tracePt t="43954" x="6769100" y="4202113"/>
          <p14:tracePt t="43962" x="6711950" y="4194175"/>
          <p14:tracePt t="43970" x="6664325" y="4186238"/>
          <p14:tracePt t="43978" x="6608763" y="4186238"/>
          <p14:tracePt t="43985" x="6561138" y="4186238"/>
          <p14:tracePt t="43992" x="6497638" y="4194175"/>
          <p14:tracePt t="44000" x="6426200" y="4217988"/>
          <p14:tracePt t="44008" x="6353175" y="4233863"/>
          <p14:tracePt t="44018" x="6297613" y="4257675"/>
          <p14:tracePt t="44025" x="6265863" y="4273550"/>
          <p14:tracePt t="44033" x="6249988" y="4281488"/>
          <p14:tracePt t="44041" x="6234113" y="4298950"/>
          <p14:tracePt t="44049" x="6218238" y="4306888"/>
          <p14:tracePt t="44057" x="6202363" y="4322763"/>
          <p14:tracePt t="44065" x="6186488" y="4338638"/>
          <p14:tracePt t="44073" x="6170613" y="4354513"/>
          <p14:tracePt t="44087" x="6091238" y="4378325"/>
          <p14:tracePt t="44095" x="6026150" y="4418013"/>
          <p14:tracePt t="44102" x="5938838" y="4473575"/>
          <p14:tracePt t="44111" x="5867400" y="4537075"/>
          <p14:tracePt t="44118" x="5795963" y="4592638"/>
          <p14:tracePt t="44127" x="5732463" y="4624388"/>
          <p14:tracePt t="44135" x="5708650" y="4641850"/>
          <p14:tracePt t="44144" x="5684838" y="4657725"/>
          <p14:tracePt t="44151" x="5667375" y="4665663"/>
          <p14:tracePt t="44168" x="5659438" y="4665663"/>
          <p14:tracePt t="44265" x="5651500" y="4665663"/>
          <p14:tracePt t="44275" x="5643563" y="4665663"/>
          <p14:tracePt t="44283" x="5627688" y="4665663"/>
          <p14:tracePt t="44291" x="5611813" y="4665663"/>
          <p14:tracePt t="44299" x="5588000" y="4665663"/>
          <p14:tracePt t="44307" x="5564188" y="4665663"/>
          <p14:tracePt t="44314" x="5540375" y="4665663"/>
          <p14:tracePt t="44323" x="5524500" y="4665663"/>
          <p14:tracePt t="44343" x="5516563" y="4665663"/>
          <p14:tracePt t="44359" x="5508625" y="4665663"/>
          <p14:tracePt t="44364" x="5508625" y="4657725"/>
          <p14:tracePt t="44372" x="5500688" y="4641850"/>
          <p14:tracePt t="44381" x="5500688" y="4633913"/>
          <p14:tracePt t="44388" x="5500688" y="4608513"/>
          <p14:tracePt t="44397" x="5500688" y="4592638"/>
          <p14:tracePt t="44405" x="5500688" y="4576763"/>
          <p14:tracePt t="44413" x="5500688" y="4568825"/>
          <p14:tracePt t="44421" x="5508625" y="4552950"/>
          <p14:tracePt t="44429" x="5516563" y="4537075"/>
          <p14:tracePt t="44436" x="5532438" y="4521200"/>
          <p14:tracePt t="44445" x="5548313" y="4513263"/>
          <p14:tracePt t="44452" x="5564188" y="4497388"/>
          <p14:tracePt t="44459" x="5572125" y="4481513"/>
          <p14:tracePt t="44469" x="5580063" y="4465638"/>
          <p14:tracePt t="44475" x="5588000" y="4449763"/>
          <p14:tracePt t="44485" x="5595938" y="4441825"/>
          <p14:tracePt t="44491" x="5595938" y="4433888"/>
          <p14:tracePt t="44499" x="5603875" y="4425950"/>
          <p14:tracePt t="44549" x="5588000" y="4441825"/>
          <p14:tracePt t="44557" x="5580063" y="4449763"/>
          <p14:tracePt t="44564" x="5580063" y="4457700"/>
          <p14:tracePt t="44573" x="5572125" y="4457700"/>
          <p14:tracePt t="44612" x="5564188" y="4465638"/>
          <p14:tracePt t="44624" x="5556250" y="4473575"/>
          <p14:tracePt t="44678" x="5540375" y="4473575"/>
          <p14:tracePt t="44687" x="5532438" y="4473575"/>
          <p14:tracePt t="44703" x="5524500" y="4465638"/>
          <p14:tracePt t="44711" x="5516563" y="4465638"/>
          <p14:tracePt t="44859" x="5516563" y="4457700"/>
          <p14:tracePt t="44879" x="5532438" y="4449763"/>
          <p14:tracePt t="44887" x="5540375" y="4441825"/>
          <p14:tracePt t="44895" x="5556250" y="4433888"/>
          <p14:tracePt t="44902" x="5572125" y="4433888"/>
          <p14:tracePt t="44910" x="5595938" y="4425950"/>
          <p14:tracePt t="44918" x="5619750" y="4418013"/>
          <p14:tracePt t="44927" x="5667375" y="4402138"/>
          <p14:tracePt t="44934" x="5692775" y="4386263"/>
          <p14:tracePt t="44940" x="5708650" y="4370388"/>
          <p14:tracePt t="44969" x="5716588" y="4370388"/>
          <p14:tracePt t="45073" x="5700713" y="4370388"/>
          <p14:tracePt t="45079" x="5659438" y="4394200"/>
          <p14:tracePt t="45086" x="5595938" y="4425950"/>
          <p14:tracePt t="45095" x="5572125" y="4441825"/>
          <p14:tracePt t="45102" x="5564188" y="4449763"/>
          <p14:tracePt t="45153" x="5548313" y="4457700"/>
          <p14:tracePt t="45173" x="5540375" y="4457700"/>
          <p14:tracePt t="45235" x="5532438" y="4465638"/>
          <p14:tracePt t="45259" x="5524500" y="4465638"/>
          <p14:tracePt t="45380" x="5516563" y="4465638"/>
          <p14:tracePt t="45392" x="5508625" y="4465638"/>
          <p14:tracePt t="45406" x="5500688" y="4465638"/>
          <p14:tracePt t="45414" x="5492750" y="4457700"/>
          <p14:tracePt t="45423" x="5484813" y="4457700"/>
          <p14:tracePt t="45434" x="5484813" y="4449763"/>
          <p14:tracePt t="45443" x="5476875" y="4449763"/>
          <p14:tracePt t="45451" x="5468938" y="4449763"/>
          <p14:tracePt t="45459" x="5461000" y="4449763"/>
          <p14:tracePt t="45474" x="5453063" y="4449763"/>
          <p14:tracePt t="45487" x="5445125" y="4449763"/>
          <p14:tracePt t="45501" x="5437188" y="4449763"/>
          <p14:tracePt t="45513" x="5437188" y="4457700"/>
          <p14:tracePt t="45521" x="5429250" y="4457700"/>
          <p14:tracePt t="45534" x="5421313" y="4465638"/>
          <p14:tracePt t="45552" x="5421313" y="4473575"/>
          <p14:tracePt t="45569" x="5421313" y="4481513"/>
          <p14:tracePt t="45589" x="5421313" y="4489450"/>
          <p14:tracePt t="45599" x="5421313" y="4497388"/>
          <p14:tracePt t="45819" x="5421313" y="4489450"/>
          <p14:tracePt t="45831" x="5429250" y="4489450"/>
          <p14:tracePt t="45839" x="5437188" y="4481513"/>
          <p14:tracePt t="45846" x="5445125" y="4473575"/>
          <p14:tracePt t="45854" x="5468938" y="4465638"/>
          <p14:tracePt t="45862" x="5476875" y="4465638"/>
          <p14:tracePt t="45871" x="5492750" y="4465638"/>
          <p14:tracePt t="45876" x="5508625" y="4465638"/>
          <p14:tracePt t="45893" x="5508625" y="4473575"/>
          <p14:tracePt t="46125" x="5500688" y="4473575"/>
          <p14:tracePt t="46132" x="5492750" y="4473575"/>
          <p14:tracePt t="46141" x="5476875" y="4465638"/>
          <p14:tracePt t="46149" x="5461000" y="4465638"/>
          <p14:tracePt t="46155" x="5453063" y="4457700"/>
          <p14:tracePt t="46170" x="5445125" y="4457700"/>
          <p14:tracePt t="46179" x="5437188" y="4457700"/>
          <p14:tracePt t="46313" x="5413375" y="4457700"/>
          <p14:tracePt t="46321" x="5397500" y="4457700"/>
          <p14:tracePt t="46406" x="5397500" y="4449763"/>
          <p14:tracePt t="46422" x="5397500" y="4441825"/>
          <p14:tracePt t="46430" x="5405438" y="4433888"/>
          <p14:tracePt t="46439" x="5421313" y="4418013"/>
          <p14:tracePt t="46444" x="5437188" y="4410075"/>
          <p14:tracePt t="46452" x="5461000" y="4394200"/>
          <p14:tracePt t="46460" x="5500688" y="4378325"/>
          <p14:tracePt t="46468" x="5548313" y="4362450"/>
          <p14:tracePt t="46476" x="5595938" y="4338638"/>
          <p14:tracePt t="46485" x="5611813" y="4322763"/>
          <p14:tracePt t="46492" x="5627688" y="4314825"/>
          <p14:tracePt t="46504" x="5635625" y="4314825"/>
          <p14:tracePt t="46693" x="5643563" y="4314825"/>
          <p14:tracePt t="46700" x="5692775" y="4306888"/>
          <p14:tracePt t="46709" x="5732463" y="4298950"/>
          <p14:tracePt t="46716" x="5772150" y="4281488"/>
          <p14:tracePt t="46725" x="5780088" y="4273550"/>
          <p14:tracePt t="46730" x="5803900" y="4265613"/>
          <p14:tracePt t="46739" x="5827713" y="4249738"/>
          <p14:tracePt t="46747" x="5851525" y="4233863"/>
          <p14:tracePt t="46755" x="5867400" y="4225925"/>
          <p14:tracePt t="46763" x="5875338" y="4210050"/>
          <p14:tracePt t="46771" x="5891213" y="4194175"/>
          <p14:tracePt t="46779" x="5907088" y="4186238"/>
          <p14:tracePt t="46786" x="5922963" y="4170363"/>
          <p14:tracePt t="46795" x="5938838" y="4162425"/>
          <p14:tracePt t="46864" x="5930900" y="4162425"/>
          <p14:tracePt t="46873" x="5922963" y="4162425"/>
          <p14:tracePt t="46881" x="5915025" y="4170363"/>
          <p14:tracePt t="46889" x="5899150" y="4178300"/>
          <p14:tracePt t="46896" x="5883275" y="4186238"/>
          <p14:tracePt t="46995" x="5899150" y="4170363"/>
          <p14:tracePt t="47003" x="5946775" y="4122738"/>
          <p14:tracePt t="47009" x="6026150" y="4067175"/>
          <p14:tracePt t="47018" x="6099175" y="4003675"/>
          <p14:tracePt t="47025" x="6162675" y="3938588"/>
          <p14:tracePt t="47034" x="6226175" y="3875088"/>
          <p14:tracePt t="47041" x="6281738" y="3811588"/>
          <p14:tracePt t="47052" x="6305550" y="3787775"/>
          <p14:tracePt t="47056" x="6337300" y="3756025"/>
          <p14:tracePt t="47064" x="6353175" y="3740150"/>
          <p14:tracePt t="47072" x="6369050" y="3724275"/>
          <p14:tracePt t="47087" x="6376988" y="3716338"/>
          <p14:tracePt t="47089" x="6376988" y="3708400"/>
          <p14:tracePt t="47197" x="6376988" y="3724275"/>
          <p14:tracePt t="47209" x="6376988" y="3740150"/>
          <p14:tracePt t="47221" x="6376988" y="3771900"/>
          <p14:tracePt t="47229" x="6376988" y="3803650"/>
          <p14:tracePt t="47236" x="6376988" y="3835400"/>
          <p14:tracePt t="47245" x="6402388" y="3867150"/>
          <p14:tracePt t="47253" x="6418263" y="3906838"/>
          <p14:tracePt t="47261" x="6434138" y="3922713"/>
          <p14:tracePt t="47268" x="6450013" y="3948113"/>
          <p14:tracePt t="47277" x="6457950" y="3963988"/>
          <p14:tracePt t="47285" x="6473825" y="3979863"/>
          <p14:tracePt t="47291" x="6489700" y="3995738"/>
          <p14:tracePt t="47300" x="6505575" y="4011613"/>
          <p14:tracePt t="47307" x="6513513" y="4011613"/>
          <p14:tracePt t="47317" x="6521450" y="4019550"/>
          <p14:tracePt t="47327" x="6521450" y="4027488"/>
          <p14:tracePt t="47367" x="6545263" y="4027488"/>
          <p14:tracePt t="47376" x="6616700" y="4011613"/>
          <p14:tracePt t="47381" x="6704013" y="3987800"/>
          <p14:tracePt t="47388" x="6784975" y="3963988"/>
          <p14:tracePt t="47400" x="6872288" y="3956050"/>
          <p14:tracePt t="47405" x="6943725" y="3948113"/>
          <p14:tracePt t="47412" x="6983413" y="3938588"/>
          <p14:tracePt t="47421" x="7038975" y="3938588"/>
          <p14:tracePt t="47429" x="7070725" y="3930650"/>
          <p14:tracePt t="47437" x="7086600" y="3930650"/>
          <p14:tracePt t="47547" x="7070725" y="3938588"/>
          <p14:tracePt t="47555" x="7031038" y="3956050"/>
          <p14:tracePt t="47563" x="6975475" y="3979863"/>
          <p14:tracePt t="47570" x="6911975" y="3995738"/>
          <p14:tracePt t="47577" x="6840538" y="4019550"/>
          <p14:tracePt t="47584" x="6784975" y="4035425"/>
          <p14:tracePt t="47592" x="6735763" y="4051300"/>
          <p14:tracePt t="47600" x="6688138" y="4075113"/>
          <p14:tracePt t="47609" x="6632575" y="4090988"/>
          <p14:tracePt t="47617" x="6584950" y="4114800"/>
          <p14:tracePt t="47624" x="6561138" y="4114800"/>
          <p14:tracePt t="47633" x="6545263" y="4122738"/>
          <p14:tracePt t="47691" x="6569075" y="4106863"/>
          <p14:tracePt t="47698" x="6592888" y="4090988"/>
          <p14:tracePt t="47706" x="6632575" y="4075113"/>
          <p14:tracePt t="47715" x="6680200" y="4059238"/>
          <p14:tracePt t="47722" x="6735763" y="4035425"/>
          <p14:tracePt t="47730" x="6800850" y="4019550"/>
          <p14:tracePt t="47738" x="6856413" y="3995738"/>
          <p14:tracePt t="47747" x="6911975" y="3979863"/>
          <p14:tracePt t="47753" x="6975475" y="3956050"/>
          <p14:tracePt t="47761" x="7007225" y="3938588"/>
          <p14:tracePt t="47768" x="7023100" y="3930650"/>
          <p14:tracePt t="47777" x="7031038" y="3930650"/>
          <p14:tracePt t="47857" x="7031038" y="3938588"/>
          <p14:tracePt t="47862" x="7023100" y="3963988"/>
          <p14:tracePt t="47870" x="7007225" y="3987800"/>
          <p14:tracePt t="47879" x="6975475" y="4019550"/>
          <p14:tracePt t="47886" x="6943725" y="4043363"/>
          <p14:tracePt t="47895" x="6896100" y="4083050"/>
          <p14:tracePt t="47902" x="6832600" y="4122738"/>
          <p14:tracePt t="47911" x="6777038" y="4154488"/>
          <p14:tracePt t="47918" x="6696075" y="4202113"/>
          <p14:tracePt t="47926" x="6600825" y="4217988"/>
          <p14:tracePt t="47934" x="6505575" y="4241800"/>
          <p14:tracePt t="47943" x="6376988" y="4265613"/>
          <p14:tracePt t="47950" x="6242050" y="4273550"/>
          <p14:tracePt t="47956" x="6138863" y="4291013"/>
          <p14:tracePt t="47967" x="6051550" y="4291013"/>
          <p14:tracePt t="47972" x="5994400" y="4291013"/>
          <p14:tracePt t="47981" x="5962650" y="4298950"/>
          <p14:tracePt t="47988" x="5938838" y="4298950"/>
          <p14:tracePt t="47997" x="5915025" y="4298950"/>
          <p14:tracePt t="48004" x="5899150" y="4298950"/>
          <p14:tracePt t="48013" x="5891213" y="4298950"/>
          <p14:tracePt t="48047" x="5883275" y="4306888"/>
          <p14:tracePt t="48055" x="5867400" y="4314825"/>
          <p14:tracePt t="48063" x="5859463" y="4322763"/>
          <p14:tracePt t="48070" x="5843588" y="4338638"/>
          <p14:tracePt t="48085" x="5827713" y="4346575"/>
          <p14:tracePt t="48086" x="5811838" y="4354513"/>
          <p14:tracePt t="48095" x="5795963" y="4370388"/>
          <p14:tracePt t="48103" x="5772150" y="4386263"/>
          <p14:tracePt t="48111" x="5756275" y="4402138"/>
          <p14:tracePt t="48118" x="5740400" y="4418013"/>
          <p14:tracePt t="48127" x="5724525" y="4433888"/>
          <p14:tracePt t="48134" x="5708650" y="4449763"/>
          <p14:tracePt t="48141" x="5692775" y="4457700"/>
          <p14:tracePt t="48150" x="5684838" y="4465638"/>
          <p14:tracePt t="48329" x="5676900" y="4473575"/>
          <p14:tracePt t="48340" x="5659438" y="4481513"/>
          <p14:tracePt t="48348" x="5635625" y="4489450"/>
          <p14:tracePt t="48357" x="5611813" y="4489450"/>
          <p14:tracePt t="48366" x="5588000" y="4489450"/>
          <p14:tracePt t="48376" x="5556250" y="4489450"/>
          <p14:tracePt t="48381" x="5524500" y="4489450"/>
          <p14:tracePt t="48389" x="5484813" y="4481513"/>
          <p14:tracePt t="48397" x="5453063" y="4481513"/>
          <p14:tracePt t="48405" x="5405438" y="4473575"/>
          <p14:tracePt t="48412" x="5389563" y="4473575"/>
          <p14:tracePt t="48418" x="5373688" y="4473575"/>
          <p14:tracePt t="48426" x="5357813" y="4473575"/>
          <p14:tracePt t="48597" x="5357813" y="4465638"/>
          <p14:tracePt t="48801" x="5357813" y="4457700"/>
          <p14:tracePt t="48815" x="5365750" y="4449763"/>
          <p14:tracePt t="48823" x="5381625" y="4441825"/>
          <p14:tracePt t="48831" x="5381625" y="4433888"/>
          <p14:tracePt t="48842" x="5389563" y="4425950"/>
          <p14:tracePt t="48866" x="5397500" y="4425950"/>
          <p14:tracePt t="48949" x="5405438" y="4433888"/>
          <p14:tracePt t="48968" x="5405438" y="4441825"/>
          <p14:tracePt t="48976" x="5413375" y="4457700"/>
          <p14:tracePt t="48984" x="5413375" y="4465638"/>
          <p14:tracePt t="48990" x="5421313" y="4473575"/>
          <p14:tracePt t="49002" x="5421313" y="4481513"/>
          <p14:tracePt t="49084" x="5413375" y="4481513"/>
          <p14:tracePt t="49093" x="5413375" y="4489450"/>
          <p14:tracePt t="49101" x="5397500" y="4489450"/>
          <p14:tracePt t="49108" x="5381625" y="4505325"/>
          <p14:tracePt t="49116" x="5365750" y="4513263"/>
          <p14:tracePt t="49125" x="5365750" y="4521200"/>
          <p14:tracePt t="49137" x="5365750" y="4529138"/>
          <p14:tracePt t="49198" x="5365750" y="4521200"/>
          <p14:tracePt t="49207" x="5381625" y="4505325"/>
          <p14:tracePt t="49214" x="5397500" y="4497388"/>
          <p14:tracePt t="49223" x="5405438" y="4481513"/>
          <p14:tracePt t="49233" x="5421313" y="4465638"/>
          <p14:tracePt t="49239" x="5437188" y="4449763"/>
          <p14:tracePt t="49247" x="5453063" y="4433888"/>
          <p14:tracePt t="49254" x="5461000" y="4425950"/>
          <p14:tracePt t="49262" x="5468938" y="4410075"/>
          <p14:tracePt t="49268" x="5468938" y="4394200"/>
          <p14:tracePt t="49283" x="5468938" y="4386263"/>
          <p14:tracePt t="49345" x="5468938" y="4394200"/>
          <p14:tracePt t="49353" x="5453063" y="4402138"/>
          <p14:tracePt t="49366" x="5445125" y="4418013"/>
          <p14:tracePt t="49375" x="5429250" y="4425950"/>
          <p14:tracePt t="49383" x="5421313" y="4433888"/>
          <p14:tracePt t="49392" x="5421313" y="4441825"/>
          <p14:tracePt t="49400" x="5413375" y="4449763"/>
          <p14:tracePt t="49497" x="5405438" y="4449763"/>
          <p14:tracePt t="49525" x="5397500" y="4449763"/>
          <p14:tracePt t="49544" x="5389563" y="4449763"/>
          <p14:tracePt t="49559" x="5381625" y="4449763"/>
          <p14:tracePt t="49684" x="5373688" y="4449763"/>
          <p14:tracePt t="49787" x="5373688" y="4441825"/>
          <p14:tracePt t="49799" x="5389563" y="4441825"/>
          <p14:tracePt t="49806" x="5445125" y="4418013"/>
          <p14:tracePt t="49814" x="5516563" y="4402138"/>
          <p14:tracePt t="49822" x="5595938" y="4378325"/>
          <p14:tracePt t="49828" x="5684838" y="4354513"/>
          <p14:tracePt t="49836" x="5764213" y="4338638"/>
          <p14:tracePt t="49844" x="5851525" y="4314825"/>
          <p14:tracePt t="49852" x="5922963" y="4298950"/>
          <p14:tracePt t="49860" x="5970588" y="4291013"/>
          <p14:tracePt t="49868" x="5994400" y="4281488"/>
          <p14:tracePt t="49876" x="6010275" y="4273550"/>
          <p14:tracePt t="49884" x="6018213" y="4273550"/>
          <p14:tracePt t="50127" x="6010275" y="4273550"/>
          <p14:tracePt t="50213" x="6010275" y="4281488"/>
          <p14:tracePt t="50222" x="6010275" y="4291013"/>
          <p14:tracePt t="50228" x="6010275" y="4298950"/>
          <p14:tracePt t="50236" x="6010275" y="4306888"/>
          <p14:tracePt t="50244" x="6010275" y="4314825"/>
          <p14:tracePt t="50268" x="6010275" y="4322763"/>
          <p14:tracePt t="50276" x="6018213" y="4330700"/>
          <p14:tracePt t="50292" x="6034088" y="4330700"/>
          <p14:tracePt t="50299" x="6034088" y="4338638"/>
          <p14:tracePt t="50307" x="6034088" y="4346575"/>
          <p14:tracePt t="50316" x="6051550" y="4354513"/>
          <p14:tracePt t="50332" x="6059488" y="4362450"/>
          <p14:tracePt t="50339" x="6059488" y="4378325"/>
          <p14:tracePt t="50355" x="6059488" y="4394200"/>
          <p14:tracePt t="50363" x="6067425" y="4402138"/>
          <p14:tracePt t="50391" x="6067425" y="4410075"/>
          <p14:tracePt t="50789" x="6059488" y="4410075"/>
          <p14:tracePt t="50797" x="6051550" y="4410075"/>
          <p14:tracePt t="50809" x="6043613" y="4410075"/>
          <p14:tracePt t="50841" x="6034088" y="4410075"/>
          <p14:tracePt t="50849" x="6026150" y="4410075"/>
          <p14:tracePt t="50863" x="6018213" y="4410075"/>
          <p14:tracePt t="50890" x="6010275" y="4410075"/>
          <p14:tracePt t="50951" x="6002338" y="4410075"/>
          <p14:tracePt t="64837" x="5946775" y="4418013"/>
          <p14:tracePt t="64845" x="5922963" y="4418013"/>
          <p14:tracePt t="64850" x="5907088" y="4418013"/>
          <p14:tracePt t="64860" x="5899150" y="4410075"/>
          <p14:tracePt t="64866" x="5891213" y="4394200"/>
          <p14:tracePt t="64874" x="5883275" y="4378325"/>
          <p14:tracePt t="64882" x="5883275" y="4354513"/>
          <p14:tracePt t="64890" x="5883275" y="4330700"/>
          <p14:tracePt t="64898" x="5883275" y="4298950"/>
          <p14:tracePt t="64907" x="5883275" y="4273550"/>
          <p14:tracePt t="64914" x="5883275" y="4257675"/>
          <p14:tracePt t="64923" x="5883275" y="4249738"/>
          <p14:tracePt t="65024" x="5907088" y="4210050"/>
          <p14:tracePt t="65033" x="6099175" y="3971925"/>
          <p14:tracePt t="65039" x="6410325" y="3452813"/>
          <p14:tracePt t="65047" x="6704013" y="2909888"/>
          <p14:tracePt t="65055" x="6864350" y="2439988"/>
          <p14:tracePt t="65064" x="6951663" y="2057400"/>
          <p14:tracePt t="65070" x="6983413" y="1738313"/>
          <p14:tracePt t="65078" x="7023100" y="1419225"/>
          <p14:tracePt t="65095" x="7070725" y="844550"/>
          <p14:tracePt t="65102" x="7102475" y="534988"/>
          <p14:tracePt t="65110" x="7102475" y="255588"/>
          <p14:tracePt t="65119" x="7118350" y="23813"/>
          <p14:tracePt t="65413" x="6704013" y="287338"/>
          <p14:tracePt t="65418" x="6592888" y="527050"/>
          <p14:tracePt t="65426" x="6465888" y="765175"/>
          <p14:tracePt t="65435" x="6329363" y="1036638"/>
          <p14:tracePt t="65443" x="6226175" y="1220788"/>
          <p14:tracePt t="65451" x="6146800" y="1379538"/>
          <p14:tracePt t="65460" x="6083300" y="1474788"/>
          <p14:tracePt t="65467" x="6043613" y="1555750"/>
          <p14:tracePt t="65476" x="6018213" y="1595438"/>
          <p14:tracePt t="65482" x="6010275" y="1611313"/>
          <p14:tracePt t="65607" x="6010275" y="1627188"/>
          <p14:tracePt t="65614" x="5954713" y="1658938"/>
          <p14:tracePt t="65622" x="5907088" y="1722438"/>
          <p14:tracePt t="65630" x="5883275" y="1785938"/>
          <p14:tracePt t="65638" x="5867400" y="1817688"/>
          <p14:tracePt t="65646" x="5843588" y="1849438"/>
          <p14:tracePt t="65655" x="5843588" y="1865313"/>
          <p14:tracePt t="65662" x="5835650" y="1873250"/>
          <p14:tracePt t="65761" x="5843588" y="1873250"/>
          <p14:tracePt t="65769" x="5859463" y="1873250"/>
          <p14:tracePt t="65776" x="5875338" y="1865313"/>
          <p14:tracePt t="65785" x="5891213" y="1849438"/>
          <p14:tracePt t="65793" x="5922963" y="1833563"/>
          <p14:tracePt t="65799" x="5930900" y="1817688"/>
          <p14:tracePt t="65807" x="5954713" y="1801813"/>
          <p14:tracePt t="65815" x="5970588" y="1793875"/>
          <p14:tracePt t="65823" x="5986463" y="1785938"/>
          <p14:tracePt t="65831" x="5994400" y="1785938"/>
          <p14:tracePt t="65892" x="5994400" y="1809750"/>
          <p14:tracePt t="65901" x="5986463" y="1817688"/>
          <p14:tracePt t="65908" x="5978525" y="1825625"/>
          <p14:tracePt t="65917" x="5978525" y="1833563"/>
          <p14:tracePt t="65926" x="5978525" y="1841500"/>
          <p14:tracePt t="65986" x="5986463" y="1841500"/>
          <p14:tracePt t="65995" x="6010275" y="1809750"/>
          <p14:tracePt t="66002" x="6051550" y="1746250"/>
          <p14:tracePt t="66010" x="6107113" y="1698625"/>
          <p14:tracePt t="66018" x="6146800" y="1635125"/>
          <p14:tracePt t="66027" x="6186488" y="1579563"/>
          <p14:tracePt t="66034" x="6226175" y="1514475"/>
          <p14:tracePt t="66043" x="6265863" y="1450975"/>
          <p14:tracePt t="66050" x="6305550" y="1387475"/>
          <p14:tracePt t="66060" x="6337300" y="1331913"/>
          <p14:tracePt t="66066" x="6376988" y="1268413"/>
          <p14:tracePt t="66078" x="6410325" y="1212850"/>
          <p14:tracePt t="66080" x="6426200" y="1171575"/>
          <p14:tracePt t="66088" x="6450013" y="1131888"/>
          <p14:tracePt t="66096" x="6457950" y="1116013"/>
          <p14:tracePt t="66104" x="6473825" y="1092200"/>
          <p14:tracePt t="66113" x="6481763" y="1076325"/>
          <p14:tracePt t="66145" x="6505575" y="1052513"/>
          <p14:tracePt t="66223" x="6489700" y="1052513"/>
          <p14:tracePt t="66388" x="6497638" y="1044575"/>
          <p14:tracePt t="66395" x="6497638" y="1036638"/>
          <p14:tracePt t="66403" x="6513513" y="1028700"/>
          <p14:tracePt t="66410" x="6529388" y="1020763"/>
          <p14:tracePt t="66418" x="6529388" y="1012825"/>
          <p14:tracePt t="66426" x="6537325" y="996950"/>
          <p14:tracePt t="66435" x="6545263" y="996950"/>
          <p14:tracePt t="66442" x="6553200" y="989013"/>
          <p14:tracePt t="66453" x="6553200" y="981075"/>
          <p14:tracePt t="66520" x="6561138" y="973138"/>
          <p14:tracePt t="66529" x="6569075" y="973138"/>
          <p14:tracePt t="66607" x="6569075" y="989013"/>
          <p14:tracePt t="66615" x="6577013" y="1004888"/>
          <p14:tracePt t="66623" x="6577013" y="1012825"/>
          <p14:tracePt t="66630" x="6577013" y="1028700"/>
          <p14:tracePt t="66637" x="6577013" y="1044575"/>
          <p14:tracePt t="66645" x="6577013" y="1052513"/>
          <p14:tracePt t="66653" x="6577013" y="1068388"/>
          <p14:tracePt t="66660" x="6577013" y="1076325"/>
          <p14:tracePt t="71506" x="6577013" y="1084263"/>
          <p14:tracePt t="71515" x="6561138" y="1100138"/>
          <p14:tracePt t="71522" x="6553200" y="1108075"/>
          <p14:tracePt t="71530" x="6545263" y="1123950"/>
          <p14:tracePt t="71540" x="6529388" y="1139825"/>
          <p14:tracePt t="71544" x="6521450" y="1155700"/>
          <p14:tracePt t="71553" x="6505575" y="1171575"/>
          <p14:tracePt t="71560" x="6497638" y="1179513"/>
          <p14:tracePt t="71568" x="6497638" y="1187450"/>
          <p14:tracePt t="71576" x="6481763" y="1204913"/>
          <p14:tracePt t="71585" x="6465888" y="1220788"/>
          <p14:tracePt t="71593" x="6450013" y="1228725"/>
          <p14:tracePt t="71600" x="6442075" y="1244600"/>
          <p14:tracePt t="71609" x="6434138" y="1260475"/>
          <p14:tracePt t="71617" x="6426200" y="1276350"/>
          <p14:tracePt t="71624" x="6418263" y="1284288"/>
          <p14:tracePt t="71633" x="6410325" y="1300163"/>
          <p14:tracePt t="71640" x="6410325" y="1308100"/>
          <p14:tracePt t="71649" x="6402388" y="1316038"/>
          <p14:tracePt t="71657" x="6392863" y="1323975"/>
          <p14:tracePt t="71662" x="6392863" y="1331913"/>
          <p14:tracePt t="71671" x="6392863" y="1347788"/>
          <p14:tracePt t="71687" x="6392863" y="1363663"/>
          <p14:tracePt t="71695" x="6392863" y="1371600"/>
          <p14:tracePt t="71710" x="6392863" y="1379538"/>
          <p14:tracePt t="71719" x="6392863" y="1395413"/>
          <p14:tracePt t="71726" x="6410325" y="1411288"/>
          <p14:tracePt t="71735" x="6418263" y="1411288"/>
          <p14:tracePt t="71743" x="6418263" y="1419225"/>
          <p14:tracePt t="71751" x="6434138" y="1435100"/>
          <p14:tracePt t="71758" x="6450013" y="1443038"/>
          <p14:tracePt t="71765" x="6457950" y="1450975"/>
          <p14:tracePt t="71774" x="6465888" y="1458913"/>
          <p14:tracePt t="71785" x="6473825" y="1466850"/>
          <p14:tracePt t="71793" x="6489700" y="1466850"/>
          <p14:tracePt t="71801" x="6497638" y="1466850"/>
          <p14:tracePt t="71808" x="6513513" y="1466850"/>
          <p14:tracePt t="71816" x="6529388" y="1466850"/>
          <p14:tracePt t="71824" x="6537325" y="1466850"/>
          <p14:tracePt t="71833" x="6561138" y="1466850"/>
          <p14:tracePt t="71840" x="6577013" y="1466850"/>
          <p14:tracePt t="71849" x="6584950" y="1466850"/>
          <p14:tracePt t="71854" x="6600825" y="1450975"/>
          <p14:tracePt t="71862" x="6616700" y="1443038"/>
          <p14:tracePt t="71871" x="6632575" y="1427163"/>
          <p14:tracePt t="71879" x="6648450" y="1411288"/>
          <p14:tracePt t="71886" x="6656388" y="1403350"/>
          <p14:tracePt t="71894" x="6672263" y="1387475"/>
          <p14:tracePt t="71902" x="6688138" y="1371600"/>
          <p14:tracePt t="71911" x="6704013" y="1355725"/>
          <p14:tracePt t="71918" x="6719888" y="1323975"/>
          <p14:tracePt t="71927" x="6735763" y="1300163"/>
          <p14:tracePt t="71934" x="6751638" y="1268413"/>
          <p14:tracePt t="71940" x="6769100" y="1220788"/>
          <p14:tracePt t="71949" x="6784975" y="1171575"/>
          <p14:tracePt t="71957" x="6792913" y="1155700"/>
          <p14:tracePt t="71965" x="6800850" y="1131888"/>
          <p14:tracePt t="71973" x="6800850" y="1108075"/>
          <p14:tracePt t="71980" x="6800850" y="1084263"/>
          <p14:tracePt t="71990" x="6800850" y="1076325"/>
          <p14:tracePt t="71997" x="6800850" y="1060450"/>
          <p14:tracePt t="72007" x="6800850" y="1036638"/>
          <p14:tracePt t="72013" x="6800850" y="1028700"/>
          <p14:tracePt t="72020" x="6800850" y="1012825"/>
          <p14:tracePt t="72029" x="6800850" y="996950"/>
          <p14:tracePt t="72035" x="6792913" y="981075"/>
          <p14:tracePt t="72042" x="6792913" y="973138"/>
          <p14:tracePt t="72051" x="6784975" y="965200"/>
          <p14:tracePt t="72059" x="6777038" y="957263"/>
          <p14:tracePt t="72086" x="6769100" y="957263"/>
          <p14:tracePt t="72098" x="6759575" y="957263"/>
          <p14:tracePt t="72107" x="6751638" y="957263"/>
          <p14:tracePt t="72124" x="6743700" y="957263"/>
          <p14:tracePt t="72129" x="6727825" y="965200"/>
          <p14:tracePt t="72137" x="6711950" y="981075"/>
          <p14:tracePt t="72145" x="6704013" y="996950"/>
          <p14:tracePt t="72152" x="6688138" y="1004888"/>
          <p14:tracePt t="72161" x="6672263" y="1020763"/>
          <p14:tracePt t="72168" x="6656388" y="1036638"/>
          <p14:tracePt t="72177" x="6640513" y="1052513"/>
          <p14:tracePt t="72185" x="6632575" y="1068388"/>
          <p14:tracePt t="72193" x="6616700" y="1076325"/>
          <p14:tracePt t="72201" x="6600825" y="1092200"/>
          <p14:tracePt t="72208" x="6584950" y="1108075"/>
          <p14:tracePt t="72217" x="6569075" y="1116013"/>
          <p14:tracePt t="72223" x="6561138" y="1131888"/>
          <p14:tracePt t="72231" x="6545263" y="1139825"/>
          <p14:tracePt t="72240" x="6529388" y="1147763"/>
          <p14:tracePt t="72247" x="6521450" y="1163638"/>
          <p14:tracePt t="72257" x="6513513" y="1171575"/>
          <p14:tracePt t="72263" x="6513513" y="1179513"/>
          <p14:tracePt t="72270" x="6505575" y="1179513"/>
          <p14:tracePt t="72279" x="6497638" y="1195388"/>
          <p14:tracePt t="72286" x="6489700" y="1195388"/>
          <p14:tracePt t="72294" x="6481763" y="1212850"/>
          <p14:tracePt t="72303" x="6465888" y="1220788"/>
          <p14:tracePt t="72308" x="6450013" y="1236663"/>
          <p14:tracePt t="72316" x="6434138" y="1252538"/>
          <p14:tracePt t="72324" x="6418263" y="1268413"/>
          <p14:tracePt t="72333" x="6410325" y="1284288"/>
          <p14:tracePt t="72340" x="6392863" y="1308100"/>
          <p14:tracePt t="72348" x="6376988" y="1331913"/>
          <p14:tracePt t="72357" x="6361113" y="1363663"/>
          <p14:tracePt t="72365" x="6353175" y="1379538"/>
          <p14:tracePt t="72374" x="6345238" y="1403350"/>
          <p14:tracePt t="72381" x="6337300" y="1419225"/>
          <p14:tracePt t="72391" x="6337300" y="1443038"/>
          <p14:tracePt t="72401" x="6329363" y="1482725"/>
          <p14:tracePt t="72408" x="6329363" y="1506538"/>
          <p14:tracePt t="72415" x="6329363" y="1514475"/>
          <p14:tracePt t="72424" x="6329363" y="1530350"/>
          <p14:tracePt t="72431" x="6337300" y="1538288"/>
          <p14:tracePt t="72441" x="6337300" y="1547813"/>
          <p14:tracePt t="72446" x="6345238" y="1555750"/>
          <p14:tracePt t="72456" x="6353175" y="1555750"/>
          <p14:tracePt t="72462" x="6361113" y="1563688"/>
          <p14:tracePt t="72471" x="6376988" y="1563688"/>
          <p14:tracePt t="72479" x="6392863" y="1563688"/>
          <p14:tracePt t="72487" x="6402388" y="1563688"/>
          <p14:tracePt t="72495" x="6418263" y="1563688"/>
          <p14:tracePt t="72501" x="6426200" y="1563688"/>
          <p14:tracePt t="72509" x="6434138" y="1555750"/>
          <p14:tracePt t="72516" x="6442075" y="1555750"/>
          <p14:tracePt t="72524" x="6457950" y="1547813"/>
          <p14:tracePt t="72533" x="6473825" y="1538288"/>
          <p14:tracePt t="72540" x="6481763" y="1522413"/>
          <p14:tracePt t="72549" x="6497638" y="1506538"/>
          <p14:tracePt t="72556" x="6513513" y="1490663"/>
          <p14:tracePt t="72565" x="6529388" y="1474788"/>
          <p14:tracePt t="72573" x="6545263" y="1466850"/>
          <p14:tracePt t="72581" x="6553200" y="1450975"/>
          <p14:tracePt t="72586" x="6561138" y="1435100"/>
          <p14:tracePt t="72594" x="6577013" y="1419225"/>
          <p14:tracePt t="72603" x="6584950" y="1411288"/>
          <p14:tracePt t="72611" x="6592888" y="1395413"/>
          <p14:tracePt t="72619" x="6600825" y="1379538"/>
          <p14:tracePt t="72626" x="6608763" y="1355725"/>
          <p14:tracePt t="72636" x="6608763" y="1347788"/>
          <p14:tracePt t="72642" x="6608763" y="1331913"/>
          <p14:tracePt t="72651" x="6608763" y="1316038"/>
          <p14:tracePt t="72658" x="6608763" y="1308100"/>
          <p14:tracePt t="72667" x="6608763" y="1292225"/>
          <p14:tracePt t="72674" x="6608763" y="1276350"/>
          <p14:tracePt t="72682" x="6608763" y="1268413"/>
          <p14:tracePt t="72690" x="6608763" y="1252538"/>
          <p14:tracePt t="72699" x="6608763" y="1236663"/>
          <p14:tracePt t="72706" x="6600825" y="1228725"/>
          <p14:tracePt t="72715" x="6592888" y="1212850"/>
          <p14:tracePt t="72723" x="6584950" y="1204913"/>
          <p14:tracePt t="72731" x="6584950" y="1195388"/>
          <p14:tracePt t="72747" x="6584950" y="1187450"/>
          <p14:tracePt t="72761" x="6584950" y="1179513"/>
          <p14:tracePt t="72859" x="6577013" y="1179513"/>
          <p14:tracePt t="72894" x="6569075" y="1187450"/>
          <p14:tracePt t="72902" x="6561138" y="1187450"/>
          <p14:tracePt t="72911" x="6553200" y="1204913"/>
          <p14:tracePt t="72919" x="6545263" y="1220788"/>
          <p14:tracePt t="72927" x="6537325" y="1236663"/>
          <p14:tracePt t="72935" x="6521450" y="1244600"/>
          <p14:tracePt t="72940" x="6513513" y="1260475"/>
          <p14:tracePt t="72948" x="6505575" y="1276350"/>
          <p14:tracePt t="72956" x="6505575" y="1284288"/>
          <p14:tracePt t="72965" x="6505575" y="1300163"/>
          <p14:tracePt t="72973" x="6497638" y="1316038"/>
          <p14:tracePt t="72981" x="6497638" y="1331913"/>
          <p14:tracePt t="72990" x="6489700" y="1339850"/>
          <p14:tracePt t="72997" x="6481763" y="1355725"/>
          <p14:tracePt t="73006" x="6481763" y="1371600"/>
          <p14:tracePt t="73013" x="6481763" y="1379538"/>
          <p14:tracePt t="73023" x="6473825" y="1395413"/>
          <p14:tracePt t="73029" x="6473825" y="1411288"/>
          <p14:tracePt t="73037" x="6473825" y="1419225"/>
          <p14:tracePt t="73043" x="6473825" y="1435100"/>
          <p14:tracePt t="73051" x="6465888" y="1450975"/>
          <p14:tracePt t="73058" x="6465888" y="1458913"/>
          <p14:tracePt t="73068" x="6465888" y="1466850"/>
          <p14:tracePt t="73074" x="6465888" y="1474788"/>
          <p14:tracePt t="73251" x="6465888" y="1482725"/>
          <p14:tracePt t="73271" x="6465888" y="1490663"/>
          <p14:tracePt t="73290" x="6465888" y="1482725"/>
          <p14:tracePt t="78346" x="6450013" y="1474788"/>
          <p14:tracePt t="78354" x="6442075" y="1411288"/>
          <p14:tracePt t="78363" x="6418263" y="1316038"/>
          <p14:tracePt t="78370" x="6392863" y="1228725"/>
          <p14:tracePt t="78378" x="6376988" y="1139825"/>
          <p14:tracePt t="78388" x="6376988" y="1060450"/>
          <p14:tracePt t="78392" x="6376988" y="996950"/>
          <p14:tracePt t="78401" x="6384925" y="957263"/>
          <p14:tracePt t="78409" x="6402388" y="949325"/>
          <p14:tracePt t="78417" x="6402388" y="941388"/>
          <p14:tracePt t="78425" x="6402388" y="933450"/>
          <p14:tracePt t="78707" x="6434138" y="901700"/>
          <p14:tracePt t="78715" x="6577013" y="757238"/>
          <p14:tracePt t="78722" x="6656388" y="685800"/>
          <p14:tracePt t="78730" x="6719888" y="622300"/>
          <p14:tracePt t="78738" x="6751638" y="582613"/>
          <p14:tracePt t="78747" x="6769100" y="574675"/>
          <p14:tracePt t="78754" x="6777038" y="574675"/>
          <p14:tracePt t="78763" x="6784975" y="574675"/>
          <p14:tracePt t="78771" x="6792913" y="574675"/>
          <p14:tracePt t="78777" x="6816725" y="582613"/>
          <p14:tracePt t="78785" x="6848475" y="606425"/>
          <p14:tracePt t="78792" x="6880225" y="622300"/>
          <p14:tracePt t="78801" x="6896100" y="646113"/>
          <p14:tracePt t="78808" x="6935788" y="669925"/>
          <p14:tracePt t="78817" x="6951663" y="685800"/>
          <p14:tracePt t="78825" x="6967538" y="701675"/>
          <p14:tracePt t="78833" x="6983413" y="717550"/>
          <p14:tracePt t="78841" x="6999288" y="725488"/>
          <p14:tracePt t="78854" x="7015163" y="733425"/>
          <p14:tracePt t="78867" x="7023100" y="733425"/>
          <p14:tracePt t="78918" x="7023100" y="749300"/>
          <p14:tracePt t="78927" x="7023100" y="781050"/>
          <p14:tracePt t="78935" x="7023100" y="820738"/>
          <p14:tracePt t="78943" x="7023100" y="877888"/>
          <p14:tracePt t="78951" x="7015163" y="933450"/>
          <p14:tracePt t="78956" x="6991350" y="996950"/>
          <p14:tracePt t="78965" x="6975475" y="1052513"/>
          <p14:tracePt t="78973" x="6967538" y="1108075"/>
          <p14:tracePt t="78980" x="6951663" y="1163638"/>
          <p14:tracePt t="78988" x="6951663" y="1220788"/>
          <p14:tracePt t="78997" x="6943725" y="1284288"/>
          <p14:tracePt t="79004" x="6943725" y="1323975"/>
          <p14:tracePt t="79013" x="6935788" y="1355725"/>
          <p14:tracePt t="79021" x="6935788" y="1371600"/>
          <p14:tracePt t="79028" x="6927850" y="1387475"/>
          <p14:tracePt t="79037" x="6927850" y="1395413"/>
          <p14:tracePt t="79044" x="6927850" y="1403350"/>
          <p14:tracePt t="79135" x="6935788" y="1403350"/>
          <p14:tracePt t="79141" x="6935788" y="1395413"/>
          <p14:tracePt t="79149" x="6943725" y="1395413"/>
          <p14:tracePt t="79157" x="6943725" y="1387475"/>
          <p14:tracePt t="79165" x="6951663" y="1387475"/>
          <p14:tracePt t="79172" x="6959600" y="1387475"/>
          <p14:tracePt t="79225" x="6967538" y="1379538"/>
          <p14:tracePt t="79235" x="6975475" y="1371600"/>
          <p14:tracePt t="79243" x="6983413" y="1371600"/>
          <p14:tracePt t="79250" x="6983413" y="1363663"/>
          <p14:tracePt t="79263" x="6983413" y="1355725"/>
          <p14:tracePt t="79271" x="6991350" y="1347788"/>
          <p14:tracePt t="79278" x="6999288" y="1339850"/>
          <p14:tracePt t="79287" x="7007225" y="1323975"/>
          <p14:tracePt t="79294" x="7007225" y="1316038"/>
          <p14:tracePt t="79315" x="7007225" y="1308100"/>
          <p14:tracePt t="80468" x="6999288" y="1308100"/>
          <p14:tracePt t="80477" x="6983413" y="1379538"/>
          <p14:tracePt t="80485" x="6967538" y="1450975"/>
          <p14:tracePt t="80493" x="6919913" y="1563688"/>
          <p14:tracePt t="80501" x="6864350" y="1682750"/>
          <p14:tracePt t="80508" x="6792913" y="1817688"/>
          <p14:tracePt t="80516" x="6696075" y="1978025"/>
          <p14:tracePt t="80525" x="6600825" y="2136775"/>
          <p14:tracePt t="80532" x="6489700" y="2305050"/>
          <p14:tracePt t="80542" x="6376988" y="2471738"/>
          <p14:tracePt t="80548" x="6265863" y="2640013"/>
          <p14:tracePt t="80556" x="6194425" y="2774950"/>
          <p14:tracePt t="80562" x="6130925" y="2886075"/>
          <p14:tracePt t="80570" x="6059488" y="2967038"/>
          <p14:tracePt t="80579" x="6026150" y="3038475"/>
          <p14:tracePt t="80587" x="6002338" y="3101975"/>
          <p14:tracePt t="80594" x="5978525" y="3157538"/>
          <p14:tracePt t="80603" x="5962650" y="3189288"/>
          <p14:tracePt t="80611" x="5954713" y="3221038"/>
          <p14:tracePt t="80620" x="5946775" y="3236913"/>
          <p14:tracePt t="80627" x="5946775" y="3244850"/>
          <p14:tracePt t="80636" x="5938838" y="3262313"/>
          <p14:tracePt t="80642" x="5938838" y="3270250"/>
          <p14:tracePt t="80648" x="5938838" y="3278188"/>
          <p14:tracePt t="80664" x="5938838" y="3286125"/>
          <p14:tracePt t="80677" x="5938838" y="3294063"/>
          <p14:tracePt t="80688" x="5938838" y="3302000"/>
          <p14:tracePt t="80708" x="5946775" y="3309938"/>
          <p14:tracePt t="80743" x="5954713" y="3309938"/>
          <p14:tracePt t="80806" x="5962650" y="3309938"/>
          <p14:tracePt t="80986" x="5978525" y="3309938"/>
          <p14:tracePt t="80995" x="5978525" y="3317875"/>
          <p14:tracePt t="81003" x="5978525" y="3381375"/>
          <p14:tracePt t="81011" x="5970588" y="3468688"/>
          <p14:tracePt t="81019" x="5954713" y="3548063"/>
          <p14:tracePt t="81025" x="5930900" y="3621088"/>
          <p14:tracePt t="81032" x="5899150" y="3708400"/>
          <p14:tracePt t="81041" x="5883275" y="3763963"/>
          <p14:tracePt t="81048" x="5859463" y="3827463"/>
          <p14:tracePt t="81056" x="5843588" y="3883025"/>
          <p14:tracePt t="81064" x="5827713" y="3906838"/>
          <p14:tracePt t="81073" x="5811838" y="3948113"/>
          <p14:tracePt t="81088" x="5788025" y="3979863"/>
          <p14:tracePt t="81097" x="5788025" y="3987800"/>
          <p14:tracePt t="81104" x="5780088" y="3987800"/>
          <p14:tracePt t="81113" x="5780088" y="3995738"/>
          <p14:tracePt t="81126" x="5772150" y="3995738"/>
          <p14:tracePt t="81147" x="5772150" y="4003675"/>
          <p14:tracePt t="81351" x="5756275" y="4019550"/>
          <p14:tracePt t="81358" x="5740400" y="4027488"/>
          <p14:tracePt t="81366" x="5708650" y="4051300"/>
          <p14:tracePt t="81374" x="5659438" y="4106863"/>
          <p14:tracePt t="81382" x="5619750" y="4130675"/>
          <p14:tracePt t="81390" x="5603875" y="4162425"/>
          <p14:tracePt t="81398" x="5580063" y="4186238"/>
          <p14:tracePt t="81404" x="5564188" y="4225925"/>
          <p14:tracePt t="81412" x="5540375" y="4257675"/>
          <p14:tracePt t="81420" x="5524500" y="4281488"/>
          <p14:tracePt t="81428" x="5508625" y="4306888"/>
          <p14:tracePt t="81436" x="5500688" y="4314825"/>
          <p14:tracePt t="81444" x="5484813" y="4330700"/>
          <p14:tracePt t="81452" x="5476875" y="4346575"/>
          <p14:tracePt t="81460" x="5476875" y="4354513"/>
          <p14:tracePt t="81469" x="5468938" y="4354513"/>
          <p14:tracePt t="81480" x="5468938" y="4362450"/>
          <p14:tracePt t="81593" x="5461000" y="4362450"/>
          <p14:tracePt t="81605" x="5453063" y="4362450"/>
          <p14:tracePt t="81612" x="5453063" y="4370388"/>
          <p14:tracePt t="81645" x="5445125" y="4378325"/>
          <p14:tracePt t="81821" x="5437188" y="4386263"/>
          <p14:tracePt t="83422" x="5413375" y="4386263"/>
          <p14:tracePt t="83430" x="5349875" y="4386263"/>
          <p14:tracePt t="83438" x="5268913" y="4386263"/>
          <p14:tracePt t="83447" x="5197475" y="4394200"/>
          <p14:tracePt t="83455" x="5181600" y="4394200"/>
          <p14:tracePt t="83545" x="5173663" y="4394200"/>
          <p14:tracePt t="83553" x="5165725" y="4386263"/>
          <p14:tracePt t="83559" x="5157788" y="4370388"/>
          <p14:tracePt t="83567" x="5157788" y="4362450"/>
          <p14:tracePt t="83574" x="5157788" y="4346575"/>
          <p14:tracePt t="83582" x="5157788" y="4330700"/>
          <p14:tracePt t="83591" x="5157788" y="4322763"/>
          <p14:tracePt t="83599" x="5157788" y="4314825"/>
          <p14:tracePt t="83607" x="5157788" y="4306888"/>
          <p14:tracePt t="83614" x="5165725" y="4298950"/>
          <p14:tracePt t="83623" x="5181600" y="4281488"/>
          <p14:tracePt t="83630" x="5197475" y="4225925"/>
          <p14:tracePt t="83639" x="5213350" y="4154488"/>
          <p14:tracePt t="83647" x="5260975" y="4067175"/>
          <p14:tracePt t="83652" x="5318125" y="3979863"/>
          <p14:tracePt t="83660" x="5381625" y="3867150"/>
          <p14:tracePt t="83669" x="5453063" y="3779838"/>
          <p14:tracePt t="83676" x="5492750" y="3692525"/>
          <p14:tracePt t="83685" x="5524500" y="3621088"/>
          <p14:tracePt t="83693" x="5556250" y="3556000"/>
          <p14:tracePt t="83702" x="5572125" y="3484563"/>
          <p14:tracePt t="83709" x="5595938" y="3429000"/>
          <p14:tracePt t="83718" x="5611813" y="3373438"/>
          <p14:tracePt t="83724" x="5635625" y="3309938"/>
          <p14:tracePt t="83733" x="5651500" y="3278188"/>
          <p14:tracePt t="83741" x="5667375" y="3252788"/>
          <p14:tracePt t="83747" x="5684838" y="3228975"/>
          <p14:tracePt t="83754" x="5692775" y="3213100"/>
          <p14:tracePt t="83763" x="5708650" y="3205163"/>
          <p14:tracePt t="83770" x="5716588" y="3189288"/>
          <p14:tracePt t="83779" x="5724525" y="3181350"/>
          <p14:tracePt t="83787" x="5732463" y="3165475"/>
          <p14:tracePt t="83794" x="5748338" y="3157538"/>
          <p14:tracePt t="83802" x="5756275" y="3149600"/>
          <p14:tracePt t="83810" x="5772150" y="3133725"/>
          <p14:tracePt t="83818" x="5788025" y="3117850"/>
          <p14:tracePt t="83827" x="5819775" y="3101975"/>
          <p14:tracePt t="83833" x="5867400" y="3078163"/>
          <p14:tracePt t="83841" x="5938838" y="3054350"/>
          <p14:tracePt t="83849" x="6010275" y="3022600"/>
          <p14:tracePt t="83857" x="6099175" y="2998788"/>
          <p14:tracePt t="83864" x="6154738" y="2974975"/>
          <p14:tracePt t="83872" x="6218238" y="2951163"/>
          <p14:tracePt t="83881" x="6273800" y="2935288"/>
          <p14:tracePt t="83888" x="6329363" y="2909888"/>
          <p14:tracePt t="83897" x="6392863" y="2894013"/>
          <p14:tracePt t="83905" x="6450013" y="2870200"/>
          <p14:tracePt t="83913" x="6481763" y="2854325"/>
          <p14:tracePt t="83920" x="6513513" y="2846388"/>
          <p14:tracePt t="83929" x="6521450" y="2846388"/>
          <p14:tracePt t="83935" x="6529388" y="2846388"/>
          <p14:tracePt t="83955" x="6537325" y="2846388"/>
          <p14:tracePt t="83963" x="6545263" y="2862263"/>
          <p14:tracePt t="83971" x="6545263" y="2870200"/>
          <p14:tracePt t="83979" x="6545263" y="2894013"/>
          <p14:tracePt t="83986" x="6553200" y="2919413"/>
          <p14:tracePt t="83995" x="6561138" y="2959100"/>
          <p14:tracePt t="84004" x="6569075" y="3006725"/>
          <p14:tracePt t="84010" x="6569075" y="3046413"/>
          <p14:tracePt t="84019" x="6569075" y="3078163"/>
          <p14:tracePt t="84024" x="6569075" y="3109913"/>
          <p14:tracePt t="84033" x="6561138" y="3125788"/>
          <p14:tracePt t="84041" x="6553200" y="3141663"/>
          <p14:tracePt t="84049" x="6553200" y="3149600"/>
          <p14:tracePt t="84057" x="6545263" y="3149600"/>
          <p14:tracePt t="84064" x="6537325" y="3157538"/>
          <p14:tracePt t="84084" x="6521450" y="3157538"/>
          <p14:tracePt t="84088" x="6505575" y="3157538"/>
          <p14:tracePt t="84096" x="6497638" y="3157538"/>
          <p14:tracePt t="84105" x="6481763" y="3157538"/>
          <p14:tracePt t="84111" x="6465888" y="3149600"/>
          <p14:tracePt t="84119" x="6450013" y="3141663"/>
          <p14:tracePt t="84151" x="6442075" y="3141663"/>
          <p14:tracePt t="84159" x="6434138" y="3141663"/>
          <p14:tracePt t="84175" x="6426200" y="3141663"/>
          <p14:tracePt t="84183" x="6418263" y="3141663"/>
          <p14:tracePt t="84191" x="6402388" y="3141663"/>
          <p14:tracePt t="84199" x="6369050" y="3157538"/>
          <p14:tracePt t="84206" x="6337300" y="3173413"/>
          <p14:tracePt t="84212" x="6313488" y="3189288"/>
          <p14:tracePt t="84220" x="6273800" y="3205163"/>
          <p14:tracePt t="84228" x="6226175" y="3221038"/>
          <p14:tracePt t="84236" x="6178550" y="3244850"/>
          <p14:tracePt t="84245" x="6122988" y="3262313"/>
          <p14:tracePt t="84252" x="6075363" y="3278188"/>
          <p14:tracePt t="84260" x="6043613" y="3294063"/>
          <p14:tracePt t="84268" x="6026150" y="3302000"/>
          <p14:tracePt t="84277" x="6018213" y="3309938"/>
          <p14:tracePt t="84285" x="6010275" y="3317875"/>
          <p14:tracePt t="84311" x="6010275" y="3325813"/>
          <p14:tracePt t="84391" x="6002338" y="3333750"/>
          <p14:tracePt t="84469" x="6018213" y="3325813"/>
          <p14:tracePt t="84476" x="6026150" y="3317875"/>
          <p14:tracePt t="84484" x="6026150" y="3309938"/>
          <p14:tracePt t="84502" x="6034088" y="3302000"/>
          <p14:tracePt t="84695" x="6018213" y="3317875"/>
          <p14:tracePt t="84703" x="6002338" y="3333750"/>
          <p14:tracePt t="84711" x="5986463" y="3349625"/>
          <p14:tracePt t="84718" x="5970588" y="3365500"/>
          <p14:tracePt t="84727" x="5962650" y="3381375"/>
          <p14:tracePt t="84735" x="5946775" y="3397250"/>
          <p14:tracePt t="84751" x="5930900" y="3413125"/>
          <p14:tracePt t="84759" x="5915025" y="3429000"/>
          <p14:tracePt t="84773" x="5915025" y="3436938"/>
          <p14:tracePt t="84781" x="5915025" y="3444875"/>
          <p14:tracePt t="84788" x="5907088" y="3460750"/>
          <p14:tracePt t="84797" x="5891213" y="3468688"/>
          <p14:tracePt t="84805" x="5875338" y="3484563"/>
          <p14:tracePt t="84813" x="5867400" y="3500438"/>
          <p14:tracePt t="84821" x="5851525" y="3516313"/>
          <p14:tracePt t="84828" x="5843588" y="3532188"/>
          <p14:tracePt t="84837" x="5827713" y="3540125"/>
          <p14:tracePt t="84845" x="5811838" y="3556000"/>
          <p14:tracePt t="84852" x="5795963" y="3571875"/>
          <p14:tracePt t="84859" x="5780088" y="3579813"/>
          <p14:tracePt t="84868" x="5780088" y="3595688"/>
          <p14:tracePt t="84875" x="5780088" y="3605213"/>
          <p14:tracePt t="84885" x="5772150" y="3621088"/>
          <p14:tracePt t="84891" x="5756275" y="3636963"/>
          <p14:tracePt t="84899" x="5748338" y="3652838"/>
          <p14:tracePt t="84915" x="5740400" y="3668713"/>
          <p14:tracePt t="84923" x="5732463" y="3676650"/>
          <p14:tracePt t="84931" x="5724525" y="3676650"/>
          <p14:tracePt t="84939" x="5716588" y="3692525"/>
          <p14:tracePt t="84947" x="5716588" y="3708400"/>
          <p14:tracePt t="84953" x="5708650" y="3724275"/>
          <p14:tracePt t="84961" x="5700713" y="3732213"/>
          <p14:tracePt t="84968" x="5700713" y="3748088"/>
          <p14:tracePt t="84977" x="5692775" y="3763963"/>
          <p14:tracePt t="84985" x="5684838" y="3771900"/>
          <p14:tracePt t="84992" x="5676900" y="3787775"/>
          <p14:tracePt t="85001" x="5667375" y="3803650"/>
          <p14:tracePt t="85008" x="5651500" y="3819525"/>
          <p14:tracePt t="85019" x="5635625" y="3843338"/>
          <p14:tracePt t="85024" x="5619750" y="3859213"/>
          <p14:tracePt t="85034" x="5603875" y="3867150"/>
          <p14:tracePt t="85040" x="5595938" y="3883025"/>
          <p14:tracePt t="85048" x="5588000" y="3898900"/>
          <p14:tracePt t="85054" x="5580063" y="3914775"/>
          <p14:tracePt t="85064" x="5572125" y="3914775"/>
          <p14:tracePt t="85070" x="5564188" y="3930650"/>
          <p14:tracePt t="85079" x="5556250" y="3948113"/>
          <p14:tracePt t="85086" x="5556250" y="3956050"/>
          <p14:tracePt t="85102" x="5548313" y="3971925"/>
          <p14:tracePt t="85110" x="5548313" y="3979863"/>
          <p14:tracePt t="85118" x="5532438" y="3995738"/>
          <p14:tracePt t="85127" x="5532438" y="4011613"/>
          <p14:tracePt t="85135" x="5516563" y="4027488"/>
          <p14:tracePt t="85143" x="5500688" y="4043363"/>
          <p14:tracePt t="85149" x="5492750" y="4059238"/>
          <p14:tracePt t="85157" x="5492750" y="4075113"/>
          <p14:tracePt t="85165" x="5476875" y="4090988"/>
          <p14:tracePt t="85173" x="5461000" y="4106863"/>
          <p14:tracePt t="85181" x="5453063" y="4122738"/>
          <p14:tracePt t="85189" x="5445125" y="4130675"/>
          <p14:tracePt t="85197" x="5437188" y="4146550"/>
          <p14:tracePt t="85205" x="5437188" y="4154488"/>
          <p14:tracePt t="85212" x="5429250" y="4162425"/>
          <p14:tracePt t="85220" x="5429250" y="4178300"/>
          <p14:tracePt t="85229" x="5421313" y="4186238"/>
          <p14:tracePt t="85247" x="5413375" y="4194175"/>
          <p14:tracePt t="85254" x="5413375" y="4210050"/>
          <p14:tracePt t="85271" x="5413375" y="4225925"/>
          <p14:tracePt t="85279" x="5413375" y="4233863"/>
          <p14:tracePt t="85287" x="5405438" y="4241800"/>
          <p14:tracePt t="85294" x="5405438" y="4257675"/>
          <p14:tracePt t="85302" x="5405438" y="4265613"/>
          <p14:tracePt t="85310" x="5397500" y="4265613"/>
          <p14:tracePt t="85318" x="5397500" y="4273550"/>
          <p14:tracePt t="85325" x="5389563" y="4281488"/>
          <p14:tracePt t="85334" x="5389563" y="4291013"/>
          <p14:tracePt t="85341" x="5381625" y="4306888"/>
          <p14:tracePt t="85348" x="5381625" y="4322763"/>
          <p14:tracePt t="85356" x="5381625" y="4338638"/>
          <p14:tracePt t="85365" x="5365750" y="4346575"/>
          <p14:tracePt t="85372" x="5357813" y="4362450"/>
          <p14:tracePt t="85381" x="5349875" y="4378325"/>
          <p14:tracePt t="85388" x="5341938" y="4394200"/>
          <p14:tracePt t="85397" x="5334000" y="4402138"/>
          <p14:tracePt t="85404" x="5326063" y="4418013"/>
          <p14:tracePt t="85412" x="5318125" y="4433888"/>
          <p14:tracePt t="85418" x="5310188" y="4449763"/>
          <p14:tracePt t="85426" x="5300663" y="4457700"/>
          <p14:tracePt t="85435" x="5300663" y="4465638"/>
          <p14:tracePt t="85446" x="5300663" y="4473575"/>
          <p14:tracePt t="85520" x="5300663" y="4465638"/>
          <p14:tracePt t="85528" x="5300663" y="4457700"/>
          <p14:tracePt t="85537" x="5310188" y="4441825"/>
          <p14:tracePt t="85545" x="5326063" y="4410075"/>
          <p14:tracePt t="85552" x="5334000" y="4386263"/>
          <p14:tracePt t="85560" x="5341938" y="4362450"/>
          <p14:tracePt t="85568" x="5365750" y="4322763"/>
          <p14:tracePt t="85576" x="5381625" y="4281488"/>
          <p14:tracePt t="85585" x="5397500" y="4265613"/>
          <p14:tracePt t="85593" x="5405438" y="4241800"/>
          <p14:tracePt t="85601" x="5421313" y="4217988"/>
          <p14:tracePt t="85609" x="5421313" y="4194175"/>
          <p14:tracePt t="85618" x="5437188" y="4170363"/>
          <p14:tracePt t="85625" x="5453063" y="4146550"/>
          <p14:tracePt t="85634" x="5468938" y="4114800"/>
          <p14:tracePt t="85639" x="5492750" y="4075113"/>
          <p14:tracePt t="85647" x="5508625" y="4035425"/>
          <p14:tracePt t="85655" x="5524500" y="3979863"/>
          <p14:tracePt t="85663" x="5556250" y="3930650"/>
          <p14:tracePt t="85670" x="5572125" y="3875088"/>
          <p14:tracePt t="85679" x="5603875" y="3811588"/>
          <p14:tracePt t="85686" x="5643563" y="3748088"/>
          <p14:tracePt t="85695" x="5676900" y="3692525"/>
          <p14:tracePt t="85702" x="5716588" y="3629025"/>
          <p14:tracePt t="85711" x="5748338" y="3563938"/>
          <p14:tracePt t="85718" x="5764213" y="3524250"/>
          <p14:tracePt t="85725" x="5788025" y="3500438"/>
          <p14:tracePt t="85734" x="5803900" y="3476625"/>
          <p14:tracePt t="85741" x="5827713" y="3452813"/>
          <p14:tracePt t="85749" x="5843588" y="3436938"/>
          <p14:tracePt t="85756" x="5859463" y="3421063"/>
          <p14:tracePt t="85764" x="5867400" y="3405188"/>
          <p14:tracePt t="85773" x="5875338" y="3397250"/>
          <p14:tracePt t="85781" x="5883275" y="3389313"/>
          <p14:tracePt t="85789" x="5899150" y="3381375"/>
          <p14:tracePt t="85797" x="5907088" y="3365500"/>
          <p14:tracePt t="85812" x="5915025" y="3349625"/>
          <p14:tracePt t="85818" x="5930900" y="3341688"/>
          <p14:tracePt t="85826" x="5938838" y="3325813"/>
          <p14:tracePt t="85837" x="5946775" y="3317875"/>
          <p14:tracePt t="85845" x="5954713" y="3309938"/>
          <p14:tracePt t="85851" x="5954713" y="3302000"/>
          <p14:tracePt t="85860" x="5962650" y="3294063"/>
          <p14:tracePt t="86016" x="5962650" y="3302000"/>
          <p14:tracePt t="86024" x="5962650" y="3309938"/>
          <p14:tracePt t="86031" x="5962650" y="3325813"/>
          <p14:tracePt t="86038" x="5954713" y="3325813"/>
          <p14:tracePt t="86287" x="5954713" y="3333750"/>
          <p14:tracePt t="86647" x="5946775" y="3317875"/>
          <p14:tracePt t="86655" x="5946775" y="3309938"/>
          <p14:tracePt t="86662" x="5946775" y="3294063"/>
          <p14:tracePt t="86671" x="5946775" y="3286125"/>
          <p14:tracePt t="86679" x="5954713" y="3278188"/>
          <p14:tracePt t="86684" x="5962650" y="3278188"/>
          <p14:tracePt t="86693" x="5970588" y="3270250"/>
          <p14:tracePt t="86701" x="5978525" y="3262313"/>
          <p14:tracePt t="86718" x="5986463" y="3262313"/>
          <p14:tracePt t="86764" x="5994400" y="3262313"/>
          <p14:tracePt t="86779" x="6002338" y="3262313"/>
          <p14:tracePt t="86786" x="6018213" y="3252788"/>
          <p14:tracePt t="86794" x="6026150" y="3244850"/>
          <p14:tracePt t="86802" x="6034088" y="3236913"/>
          <p14:tracePt t="86811" x="6051550" y="3228975"/>
          <p14:tracePt t="86818" x="6067425" y="3213100"/>
          <p14:tracePt t="86827" x="6091238" y="3197225"/>
          <p14:tracePt t="86839" x="6115050" y="3173413"/>
          <p14:tracePt t="86847" x="6122988" y="3165475"/>
          <p14:tracePt t="86855" x="6138863" y="3149600"/>
          <p14:tracePt t="86862" x="6154738" y="3141663"/>
          <p14:tracePt t="86871" x="6178550" y="3125788"/>
          <p14:tracePt t="86876" x="6210300" y="3117850"/>
          <p14:tracePt t="86884" x="6265863" y="3101975"/>
          <p14:tracePt t="86893" x="6321425" y="3078163"/>
          <p14:tracePt t="86901" x="6392863" y="3062288"/>
          <p14:tracePt t="86909" x="6481763" y="3038475"/>
          <p14:tracePt t="86917" x="6569075" y="2998788"/>
          <p14:tracePt t="86925" x="6680200" y="2951163"/>
          <p14:tracePt t="86934" x="6769100" y="2909888"/>
          <p14:tracePt t="86941" x="6872288" y="2838450"/>
          <p14:tracePt t="86950" x="6959600" y="2774950"/>
          <p14:tracePt t="86956" x="7031038" y="2711450"/>
          <p14:tracePt t="86962" x="7094538" y="2655888"/>
          <p14:tracePt t="86970" x="7126288" y="2608263"/>
          <p14:tracePt t="86979" x="7143750" y="2559050"/>
          <p14:tracePt t="86987" x="7151688" y="2519363"/>
          <p14:tracePt t="86995" x="7175500" y="2463800"/>
          <p14:tracePt t="87003" x="7175500" y="2408238"/>
          <p14:tracePt t="87011" x="7167563" y="2344738"/>
          <p14:tracePt t="87019" x="7151688" y="2305050"/>
          <p14:tracePt t="87027" x="7135813" y="2265363"/>
          <p14:tracePt t="87034" x="7118350" y="2233613"/>
          <p14:tracePt t="87044" x="7102475" y="2208213"/>
          <p14:tracePt t="87050" x="7078663" y="2184400"/>
          <p14:tracePt t="87058" x="7054850" y="2168525"/>
          <p14:tracePt t="87067" x="7023100" y="2152650"/>
          <p14:tracePt t="87074" x="6991350" y="2136775"/>
          <p14:tracePt t="87081" x="6935788" y="2136775"/>
          <p14:tracePt t="87089" x="6888163" y="2128838"/>
          <p14:tracePt t="87096" x="6832600" y="2128838"/>
          <p14:tracePt t="87104" x="6777038" y="2144713"/>
          <p14:tracePt t="87113" x="6719888" y="2160588"/>
          <p14:tracePt t="87120" x="6648450" y="2184400"/>
          <p14:tracePt t="87128" x="6561138" y="2200275"/>
          <p14:tracePt t="87136" x="6473825" y="2224088"/>
          <p14:tracePt t="87144" x="6392863" y="2249488"/>
          <p14:tracePt t="87152" x="6305550" y="2265363"/>
          <p14:tracePt t="87161" x="6226175" y="2289175"/>
          <p14:tracePt t="87169" x="6146800" y="2320925"/>
          <p14:tracePt t="87174" x="6051550" y="2352675"/>
          <p14:tracePt t="87184" x="5954713" y="2400300"/>
          <p14:tracePt t="87191" x="5835650" y="2439988"/>
          <p14:tracePt t="87201" x="5740400" y="2511425"/>
          <p14:tracePt t="87206" x="5635625" y="2543175"/>
          <p14:tracePt t="87215" x="5548313" y="2584450"/>
          <p14:tracePt t="87223" x="5453063" y="2640013"/>
          <p14:tracePt t="87231" x="5349875" y="2695575"/>
          <p14:tracePt t="87239" x="5237163" y="2751138"/>
          <p14:tracePt t="87247" x="5126038" y="2806700"/>
          <p14:tracePt t="87254" x="5022850" y="2862263"/>
          <p14:tracePt t="87262" x="4910138" y="2909888"/>
          <p14:tracePt t="87268" x="4822825" y="2951163"/>
          <p14:tracePt t="87277" x="4711700" y="3014663"/>
          <p14:tracePt t="87284" x="4616450" y="3046413"/>
          <p14:tracePt t="87293" x="4527550" y="3078163"/>
          <p14:tracePt t="87301" x="4456113" y="3109913"/>
          <p14:tracePt t="87309" x="4392613" y="3125788"/>
          <p14:tracePt t="87317" x="4352925" y="3141663"/>
          <p14:tracePt t="87325" x="4313238" y="3181350"/>
          <p14:tracePt t="87334" x="4281488" y="3205163"/>
          <p14:tracePt t="87340" x="4241800" y="3244850"/>
          <p14:tracePt t="87350" x="4225925" y="3294063"/>
          <p14:tracePt t="87356" x="4192588" y="3341688"/>
          <p14:tracePt t="87363" x="4176713" y="3397250"/>
          <p14:tracePt t="87371" x="4144963" y="3460750"/>
          <p14:tracePt t="87379" x="4113213" y="3532188"/>
          <p14:tracePt t="87386" x="4089400" y="3605213"/>
          <p14:tracePt t="87394" x="4073525" y="3676650"/>
          <p14:tracePt t="87402" x="4049713" y="3756025"/>
          <p14:tracePt t="87410" x="4025900" y="3843338"/>
          <p14:tracePt t="87418" x="4017963" y="3922713"/>
          <p14:tracePt t="87426" x="4017963" y="3995738"/>
          <p14:tracePt t="87434" x="4017963" y="4075113"/>
          <p14:tracePt t="87443" x="4033838" y="4162425"/>
          <p14:tracePt t="87450" x="4049713" y="4249738"/>
          <p14:tracePt t="87456" x="4073525" y="4330700"/>
          <p14:tracePt t="87465" x="4105275" y="4418013"/>
          <p14:tracePt t="87472" x="4137025" y="4489450"/>
          <p14:tracePt t="87481" x="4176713" y="4576763"/>
          <p14:tracePt t="87488" x="4225925" y="4665663"/>
          <p14:tracePt t="87497" x="4289425" y="4752975"/>
          <p14:tracePt t="87505" x="4360863" y="4840288"/>
          <p14:tracePt t="87512" x="4424363" y="4919663"/>
          <p14:tracePt t="87521" x="4495800" y="4984750"/>
          <p14:tracePt t="87528" x="4576763" y="5048250"/>
          <p14:tracePt t="87536" x="4648200" y="5087938"/>
          <p14:tracePt t="87545" x="4719638" y="5143500"/>
          <p14:tracePt t="87550" x="4799013" y="5175250"/>
          <p14:tracePt t="87559" x="4870450" y="5191125"/>
          <p14:tracePt t="87567" x="4943475" y="5214938"/>
          <p14:tracePt t="87575" x="5022850" y="5214938"/>
          <p14:tracePt t="87584" x="5118100" y="5214938"/>
          <p14:tracePt t="87591" x="5237163" y="5214938"/>
          <p14:tracePt t="87600" x="5365750" y="5199063"/>
          <p14:tracePt t="87607" x="5500688" y="5175250"/>
          <p14:tracePt t="87614" x="5651500" y="5151438"/>
          <p14:tracePt t="87622" x="5788025" y="5127625"/>
          <p14:tracePt t="87631" x="5922963" y="5095875"/>
          <p14:tracePt t="87639" x="6051550" y="5072063"/>
          <p14:tracePt t="87645" x="6162675" y="5040313"/>
          <p14:tracePt t="87653" x="6273800" y="5008563"/>
          <p14:tracePt t="87661" x="6384925" y="4959350"/>
          <p14:tracePt t="87669" x="6497638" y="4927600"/>
          <p14:tracePt t="87677" x="6584950" y="4887913"/>
          <p14:tracePt t="87684" x="6672263" y="4856163"/>
          <p14:tracePt t="87693" x="6743700" y="4832350"/>
          <p14:tracePt t="87700" x="6800850" y="4800600"/>
          <p14:tracePt t="87708" x="6872288" y="4768850"/>
          <p14:tracePt t="87717" x="6935788" y="4721225"/>
          <p14:tracePt t="87724" x="6999288" y="4665663"/>
          <p14:tracePt t="87731" x="7062788" y="4600575"/>
          <p14:tracePt t="87739" x="7126288" y="4537075"/>
          <p14:tracePt t="87746" x="7191375" y="4449763"/>
          <p14:tracePt t="87755" x="7262813" y="4362450"/>
          <p14:tracePt t="87763" x="7326313" y="4273550"/>
          <p14:tracePt t="87771" x="7389813" y="4186238"/>
          <p14:tracePt t="87779" x="7461250" y="4098925"/>
          <p14:tracePt t="87787" x="7526338" y="4011613"/>
          <p14:tracePt t="87795" x="7566025" y="3922713"/>
          <p14:tracePt t="87803" x="7597775" y="3851275"/>
          <p14:tracePt t="87810" x="7621588" y="3763963"/>
          <p14:tracePt t="87818" x="7645400" y="3684588"/>
          <p14:tracePt t="87825" x="7645400" y="3595688"/>
          <p14:tracePt t="87833" x="7637463" y="3516313"/>
          <p14:tracePt t="87840" x="7621588" y="3429000"/>
          <p14:tracePt t="87850" x="7581900" y="3333750"/>
          <p14:tracePt t="87857" x="7518400" y="3228975"/>
          <p14:tracePt t="87866" x="7445375" y="3125788"/>
          <p14:tracePt t="87873" x="7381875" y="3014663"/>
          <p14:tracePt t="87881" x="7302500" y="2927350"/>
          <p14:tracePt t="87889" x="7239000" y="2838450"/>
          <p14:tracePt t="87901" x="7167563" y="2751138"/>
          <p14:tracePt t="87905" x="7102475" y="2671763"/>
          <p14:tracePt t="87911" x="7038975" y="2608263"/>
          <p14:tracePt t="87918" x="6975475" y="2543175"/>
          <p14:tracePt t="87927" x="6927850" y="2503488"/>
          <p14:tracePt t="87934" x="6888163" y="2455863"/>
          <p14:tracePt t="87942" x="6856413" y="2432050"/>
          <p14:tracePt t="87950" x="6816725" y="2408238"/>
          <p14:tracePt t="87959" x="6784975" y="2384425"/>
          <p14:tracePt t="87967" x="6735763" y="2368550"/>
          <p14:tracePt t="87975" x="6680200" y="2352675"/>
          <p14:tracePt t="87983" x="6624638" y="2328863"/>
          <p14:tracePt t="87991" x="6569075" y="2328863"/>
          <p14:tracePt t="88001" x="6513513" y="2328863"/>
          <p14:tracePt t="88007" x="6465888" y="2328863"/>
          <p14:tracePt t="88013" x="6442075" y="2328863"/>
          <p14:tracePt t="88021" x="6384925" y="2328863"/>
          <p14:tracePt t="88029" x="6329363" y="2352675"/>
          <p14:tracePt t="88036" x="6265863" y="2368550"/>
          <p14:tracePt t="88045" x="6210300" y="2392363"/>
          <p14:tracePt t="88052" x="6154738" y="2408238"/>
          <p14:tracePt t="88060" x="6091238" y="2432050"/>
          <p14:tracePt t="88069" x="6034088" y="2447925"/>
          <p14:tracePt t="88077" x="5970588" y="2479675"/>
          <p14:tracePt t="88084" x="5915025" y="2519363"/>
          <p14:tracePt t="88092" x="5851525" y="2559050"/>
          <p14:tracePt t="88100" x="5803900" y="2600325"/>
          <p14:tracePt t="88106" x="5740400" y="2640013"/>
          <p14:tracePt t="88117" x="5676900" y="2695575"/>
          <p14:tracePt t="88122" x="5611813" y="2759075"/>
          <p14:tracePt t="88130" x="5548313" y="2798763"/>
          <p14:tracePt t="88139" x="5492750" y="2862263"/>
          <p14:tracePt t="88147" x="5437188" y="2909888"/>
          <p14:tracePt t="88154" x="5373688" y="2974975"/>
          <p14:tracePt t="88162" x="5310188" y="3038475"/>
          <p14:tracePt t="88171" x="5245100" y="3101975"/>
          <p14:tracePt t="88179" x="5181600" y="3165475"/>
          <p14:tracePt t="88187" x="5118100" y="3228975"/>
          <p14:tracePt t="88195" x="5070475" y="3294063"/>
          <p14:tracePt t="88200" x="5006975" y="3357563"/>
          <p14:tracePt t="88209" x="4951413" y="3413125"/>
          <p14:tracePt t="88217" x="4910138" y="3476625"/>
          <p14:tracePt t="88224" x="4894263" y="3540125"/>
          <p14:tracePt t="88234" x="4862513" y="3595688"/>
          <p14:tracePt t="88241" x="4830763" y="3660775"/>
          <p14:tracePt t="88251" x="4799013" y="3716338"/>
          <p14:tracePt t="88257" x="4783138" y="3779838"/>
          <p14:tracePt t="88267" x="4767263" y="3835400"/>
          <p14:tracePt t="88273" x="4751388" y="3883025"/>
          <p14:tracePt t="88281" x="4735513" y="3922713"/>
          <p14:tracePt t="88286" x="4727575" y="3971925"/>
          <p14:tracePt t="88295" x="4727575" y="4003675"/>
          <p14:tracePt t="88303" x="4727575" y="4043363"/>
          <p14:tracePt t="88311" x="4727575" y="4083050"/>
          <p14:tracePt t="88319" x="4727575" y="4138613"/>
          <p14:tracePt t="88327" x="4727575" y="4194175"/>
          <p14:tracePt t="88334" x="4751388" y="4257675"/>
          <p14:tracePt t="88343" x="4759325" y="4298950"/>
          <p14:tracePt t="88350" x="4775200" y="4346575"/>
          <p14:tracePt t="88359" x="4783138" y="4402138"/>
          <p14:tracePt t="88367" x="4806950" y="4457700"/>
          <p14:tracePt t="88373" x="4822825" y="4521200"/>
          <p14:tracePt t="88381" x="4854575" y="4568825"/>
          <p14:tracePt t="88389" x="4878388" y="4600575"/>
          <p14:tracePt t="88397" x="4910138" y="4649788"/>
          <p14:tracePt t="88405" x="4933950" y="4697413"/>
          <p14:tracePt t="88413" x="4967288" y="4737100"/>
          <p14:tracePt t="88420" x="4991100" y="4760913"/>
          <p14:tracePt t="88429" x="5022850" y="4784725"/>
          <p14:tracePt t="88437" x="5070475" y="4800600"/>
          <p14:tracePt t="88445" x="5102225" y="4816475"/>
          <p14:tracePt t="88453" x="5141913" y="4848225"/>
          <p14:tracePt t="88461" x="5173663" y="4864100"/>
          <p14:tracePt t="88467" x="5197475" y="4879975"/>
          <p14:tracePt t="88474" x="5205413" y="4895850"/>
          <p14:tracePt t="88483" x="5221288" y="4903788"/>
          <p14:tracePt t="88491" x="5237163" y="4919663"/>
          <p14:tracePt t="88500" x="5253038" y="4935538"/>
          <p14:tracePt t="88506" x="5268913" y="4943475"/>
          <p14:tracePt t="88517" x="5276850" y="4959350"/>
          <p14:tracePt t="88523" x="5292725" y="4967288"/>
          <p14:tracePt t="88531" x="5310188" y="4976813"/>
          <p14:tracePt t="88538" x="5318125" y="4976813"/>
          <p14:tracePt t="88546" x="5326063" y="4976813"/>
          <p14:tracePt t="88555" x="5341938" y="4976813"/>
          <p14:tracePt t="88563" x="5373688" y="4976813"/>
          <p14:tracePt t="88569" x="5389563" y="4967288"/>
          <p14:tracePt t="88577" x="5405438" y="4959350"/>
          <p14:tracePt t="88584" x="5429250" y="4951413"/>
          <p14:tracePt t="88592" x="5445125" y="4935538"/>
          <p14:tracePt t="88600" x="5461000" y="4919663"/>
          <p14:tracePt t="88610" x="5476875" y="4903788"/>
          <p14:tracePt t="88616" x="5492750" y="4887913"/>
          <p14:tracePt t="88625" x="5500688" y="4872038"/>
          <p14:tracePt t="88633" x="5516563" y="4864100"/>
          <p14:tracePt t="88641" x="5532438" y="4848225"/>
          <p14:tracePt t="88650" x="5540375" y="4832350"/>
          <p14:tracePt t="88655" x="5556250" y="4816475"/>
          <p14:tracePt t="88662" x="5564188" y="4808538"/>
          <p14:tracePt t="88671" x="5564188" y="4792663"/>
          <p14:tracePt t="88678" x="5580063" y="4776788"/>
          <p14:tracePt t="88687" x="5595938" y="4760913"/>
          <p14:tracePt t="88694" x="5603875" y="4745038"/>
          <p14:tracePt t="88703" x="5619750" y="4737100"/>
          <p14:tracePt t="88711" x="5627688" y="4721225"/>
          <p14:tracePt t="88719" x="5635625" y="4713288"/>
          <p14:tracePt t="88727" x="5643563" y="4697413"/>
          <p14:tracePt t="88734" x="5659438" y="4681538"/>
          <p14:tracePt t="88743" x="5676900" y="4673600"/>
          <p14:tracePt t="88750" x="5692775" y="4657725"/>
          <p14:tracePt t="88757" x="5708650" y="4641850"/>
          <p14:tracePt t="88766" x="5716588" y="4624388"/>
          <p14:tracePt t="88772" x="5732463" y="4608513"/>
          <p14:tracePt t="88780" x="5748338" y="4592638"/>
          <p14:tracePt t="88789" x="5764213" y="4592638"/>
          <p14:tracePt t="88796" x="5780088" y="4584700"/>
          <p14:tracePt t="88805" x="5788025" y="4568825"/>
          <p14:tracePt t="88812" x="5803900" y="4560888"/>
          <p14:tracePt t="88821" x="5819775" y="4560888"/>
          <p14:tracePt t="88847" x="5819775" y="4552950"/>
          <p14:tracePt t="88882" x="5827713" y="4552950"/>
          <p14:tracePt t="88891" x="5835650" y="4537075"/>
          <p14:tracePt t="88898" x="5851525" y="4513263"/>
          <p14:tracePt t="88907" x="5867400" y="4489450"/>
          <p14:tracePt t="88916" x="5883275" y="4433888"/>
          <p14:tracePt t="88922" x="5899150" y="4394200"/>
          <p14:tracePt t="88929" x="5930900" y="4346575"/>
          <p14:tracePt t="88937" x="5946775" y="4306888"/>
          <p14:tracePt t="88947" x="5954713" y="4298950"/>
          <p14:tracePt t="89001" x="5962650" y="4291013"/>
          <p14:tracePt t="89020" x="5962650" y="4281488"/>
          <p14:tracePt t="89029" x="5962650" y="4273550"/>
          <p14:tracePt t="89789" x="5962650" y="4281488"/>
          <p14:tracePt t="89796" x="5978525" y="4291013"/>
          <p14:tracePt t="89802" x="6010275" y="4306888"/>
          <p14:tracePt t="89810" x="6075363" y="4338638"/>
          <p14:tracePt t="89819" x="6122988" y="4354513"/>
          <p14:tracePt t="89827" x="6138863" y="4370388"/>
          <p14:tracePt t="89834" x="6154738" y="4386263"/>
          <p14:tracePt t="89843" x="6170613" y="4394200"/>
          <p14:tracePt t="89850" x="6178550" y="4402138"/>
          <p14:tracePt t="89859" x="6186488" y="4410075"/>
          <p14:tracePt t="89866" x="6186488" y="4418013"/>
          <p14:tracePt t="89917" x="6202363" y="4418013"/>
          <p14:tracePt t="89928" x="6218238" y="4418013"/>
          <p14:tracePt t="89945" x="6234113" y="4425950"/>
          <p14:tracePt t="89952" x="6249988" y="4425950"/>
          <p14:tracePt t="89968" x="6265863" y="4425950"/>
          <p14:tracePt t="89977" x="6273800" y="4425950"/>
          <p14:tracePt t="89984" x="6281738" y="4425950"/>
          <p14:tracePt t="90011" x="6289675" y="4425950"/>
          <p14:tracePt t="95025" x="6289675" y="4418013"/>
          <p14:tracePt t="95032" x="6273800" y="4330700"/>
          <p14:tracePt t="95041" x="6289675" y="4075113"/>
          <p14:tracePt t="95048" x="6418263" y="3740150"/>
          <p14:tracePt t="95057" x="6600825" y="3365500"/>
          <p14:tracePt t="95065" x="6824663" y="3030538"/>
          <p14:tracePt t="95073" x="7054850" y="2767013"/>
          <p14:tracePt t="95081" x="7183438" y="2600325"/>
          <p14:tracePt t="95097" x="7326313" y="2328863"/>
          <p14:tracePt t="95103" x="7358063" y="2216150"/>
          <p14:tracePt t="95111" x="7381875" y="2144713"/>
          <p14:tracePt t="95120" x="7405688" y="2073275"/>
          <p14:tracePt t="95127" x="7405688" y="2017713"/>
          <p14:tracePt t="95135" x="7413625" y="1962150"/>
          <p14:tracePt t="95143" x="7413625" y="1898650"/>
          <p14:tracePt t="95151" x="7413625" y="1841500"/>
          <p14:tracePt t="95159" x="7413625" y="1785938"/>
          <p14:tracePt t="95167" x="7429500" y="1738313"/>
          <p14:tracePt t="95175" x="7445375" y="1698625"/>
          <p14:tracePt t="95181" x="7461250" y="1658938"/>
          <p14:tracePt t="95189" x="7485063" y="1627188"/>
          <p14:tracePt t="95197" x="7502525" y="1595438"/>
          <p14:tracePt t="95205" x="7510463" y="1579563"/>
          <p14:tracePt t="95214" x="7526338" y="1555750"/>
          <p14:tracePt t="95221" x="7534275" y="1538288"/>
          <p14:tracePt t="95231" x="7542213" y="1522413"/>
          <p14:tracePt t="95237" x="7542213" y="1506538"/>
          <p14:tracePt t="95245" x="7550150" y="1490663"/>
          <p14:tracePt t="95253" x="7550150" y="1482725"/>
          <p14:tracePt t="95260" x="7550150" y="1466850"/>
          <p14:tracePt t="95267" x="7542213" y="1450975"/>
          <p14:tracePt t="95275" x="7534275" y="1443038"/>
          <p14:tracePt t="95282" x="7534275" y="1427163"/>
          <p14:tracePt t="95290" x="7526338" y="1411288"/>
          <p14:tracePt t="95299" x="7518400" y="1395413"/>
          <p14:tracePt t="95307" x="7510463" y="1363663"/>
          <p14:tracePt t="95314" x="7502525" y="1323975"/>
          <p14:tracePt t="95323" x="7485063" y="1252538"/>
          <p14:tracePt t="95331" x="7477125" y="1195388"/>
          <p14:tracePt t="95339" x="7469188" y="1123950"/>
          <p14:tracePt t="95347" x="7461250" y="1068388"/>
          <p14:tracePt t="95355" x="7445375" y="1020763"/>
          <p14:tracePt t="95364" x="7421563" y="973138"/>
          <p14:tracePt t="95370" x="7405688" y="925513"/>
          <p14:tracePt t="95376" x="7381875" y="917575"/>
          <p14:tracePt t="95385" x="7366000" y="901700"/>
          <p14:tracePt t="95393" x="7350125" y="885825"/>
          <p14:tracePt t="95449" x="7342188" y="885825"/>
          <p14:tracePt t="95490" x="7342188" y="893763"/>
          <p14:tracePt t="95498" x="7342188" y="901700"/>
          <p14:tracePt t="95507" x="7350125" y="909638"/>
          <p14:tracePt t="95518" x="7358063" y="909638"/>
          <p14:tracePt t="95527" x="7366000" y="909638"/>
          <p14:tracePt t="95535" x="7381875" y="901700"/>
          <p14:tracePt t="95543" x="7397750" y="893763"/>
          <p14:tracePt t="99413" x="7397750" y="885825"/>
          <p14:tracePt t="99419" x="7389813" y="836613"/>
          <p14:tracePt t="99427" x="7389813" y="781050"/>
          <p14:tracePt t="99434" x="7405688" y="725488"/>
          <p14:tracePt t="99443" x="7421563" y="669925"/>
          <p14:tracePt t="99451" x="7429500" y="661988"/>
          <p14:tracePt t="99807" x="7381875" y="725488"/>
          <p14:tracePt t="99814" x="7278688" y="877888"/>
          <p14:tracePt t="99823" x="7151688" y="1052513"/>
          <p14:tracePt t="99830" x="7046913" y="1195388"/>
          <p14:tracePt t="99839" x="6911975" y="1323975"/>
          <p14:tracePt t="99847" x="6759575" y="1466850"/>
          <p14:tracePt t="99855" x="6600825" y="1627188"/>
          <p14:tracePt t="99862" x="6442075" y="1785938"/>
          <p14:tracePt t="99871" x="6257925" y="1970088"/>
          <p14:tracePt t="99879" x="6075363" y="2152650"/>
          <p14:tracePt t="99884" x="5875338" y="2384425"/>
          <p14:tracePt t="99893" x="5748338" y="2559050"/>
          <p14:tracePt t="99901" x="5635625" y="2727325"/>
          <p14:tracePt t="99909" x="5556250" y="2886075"/>
          <p14:tracePt t="99917" x="5492750" y="3030538"/>
          <p14:tracePt t="99925" x="5429250" y="3181350"/>
          <p14:tracePt t="99933" x="5381625" y="3325813"/>
          <p14:tracePt t="99941" x="5349875" y="3468688"/>
          <p14:tracePt t="99948" x="5326063" y="3548063"/>
          <p14:tracePt t="99957" x="5300663" y="3621088"/>
          <p14:tracePt t="99964" x="5292725" y="3684588"/>
          <p14:tracePt t="99973" x="5284788" y="3740150"/>
          <p14:tracePt t="99981" x="5284788" y="3771900"/>
          <p14:tracePt t="99986" x="5284788" y="3787775"/>
          <p14:tracePt t="99996" x="5284788" y="3811588"/>
          <p14:tracePt t="100002" x="5284788" y="3827463"/>
          <p14:tracePt t="100012" x="5292725" y="3835400"/>
          <p14:tracePt t="100019" x="5292725" y="3851275"/>
          <p14:tracePt t="100029" x="5300663" y="3867150"/>
          <p14:tracePt t="100034" x="5300663" y="3875088"/>
          <p14:tracePt t="100043" x="5318125" y="3890963"/>
          <p14:tracePt t="100050" x="5326063" y="3906838"/>
          <p14:tracePt t="100058" x="5341938" y="3930650"/>
          <p14:tracePt t="100078" x="5373688" y="3979863"/>
          <p14:tracePt t="100081" x="5389563" y="4011613"/>
          <p14:tracePt t="100089" x="5405438" y="4035425"/>
          <p14:tracePt t="100096" x="5421313" y="4075113"/>
          <p14:tracePt t="100105" x="5445125" y="4138613"/>
          <p14:tracePt t="100112" x="5461000" y="4194175"/>
          <p14:tracePt t="100121" x="5484813" y="4241800"/>
          <p14:tracePt t="100129" x="5500688" y="4273550"/>
          <p14:tracePt t="100137" x="5516563" y="4298950"/>
          <p14:tracePt t="100145" x="5524500" y="4314825"/>
          <p14:tracePt t="100153" x="5540375" y="4330700"/>
          <p14:tracePt t="100162" x="5548313" y="4330700"/>
          <p14:tracePt t="100169" x="5564188" y="4330700"/>
          <p14:tracePt t="100175" x="5572125" y="4330700"/>
          <p14:tracePt t="100183" x="5588000" y="4322763"/>
          <p14:tracePt t="100190" x="5611813" y="4298950"/>
          <p14:tracePt t="100199" x="5651500" y="4257675"/>
          <p14:tracePt t="100207" x="5684838" y="4225925"/>
          <p14:tracePt t="100214" x="5748338" y="4162425"/>
          <p14:tracePt t="100222" x="5827713" y="4090988"/>
          <p14:tracePt t="100231" x="5891213" y="4027488"/>
          <p14:tracePt t="100238" x="5962650" y="3956050"/>
          <p14:tracePt t="100246" x="6043613" y="3875088"/>
          <p14:tracePt t="100255" x="6107113" y="3811588"/>
          <p14:tracePt t="100262" x="6170613" y="3748088"/>
          <p14:tracePt t="100269" x="6218238" y="3684588"/>
          <p14:tracePt t="100279" x="6242050" y="3613150"/>
          <p14:tracePt t="100285" x="6257925" y="3556000"/>
          <p14:tracePt t="100292" x="6281738" y="3524250"/>
          <p14:tracePt t="100301" x="6297613" y="3492500"/>
          <p14:tracePt t="100308" x="6305550" y="3476625"/>
          <p14:tracePt t="100317" x="6305550" y="3460750"/>
          <p14:tracePt t="100325" x="6305550" y="3452813"/>
          <p14:tracePt t="100333" x="6305550" y="3436938"/>
          <p14:tracePt t="100341" x="6305550" y="3421063"/>
          <p14:tracePt t="100349" x="6305550" y="3413125"/>
          <p14:tracePt t="100355" x="6305550" y="3405188"/>
          <p14:tracePt t="100362" x="6305550" y="3397250"/>
          <p14:tracePt t="100481" x="6297613" y="3405188"/>
          <p14:tracePt t="100489" x="6289675" y="3413125"/>
          <p14:tracePt t="100497" x="6281738" y="3421063"/>
          <p14:tracePt t="100504" x="6281738" y="3429000"/>
          <p14:tracePt t="100512" x="6273800" y="3436938"/>
          <p14:tracePt t="100520" x="6265863" y="3436938"/>
          <p14:tracePt t="100536" x="6257925" y="3444875"/>
          <p14:tracePt t="100545" x="6249988" y="3452813"/>
          <p14:tracePt t="100582" x="6242050" y="3452813"/>
          <p14:tracePt t="100607" x="6242050" y="3460750"/>
          <p14:tracePt t="100635" x="6242050" y="3468688"/>
          <p14:tracePt t="100747" x="6234113" y="3460750"/>
          <p14:tracePt t="100756" x="6226175" y="3452813"/>
          <p14:tracePt t="100762" x="6226175" y="3436938"/>
          <p14:tracePt t="100770" x="6226175" y="3421063"/>
          <p14:tracePt t="100778" x="6226175" y="3413125"/>
          <p14:tracePt t="100786" x="6226175" y="3397250"/>
          <p14:tracePt t="100796" x="6226175" y="3381375"/>
          <p14:tracePt t="100803" x="6218238" y="3373438"/>
          <p14:tracePt t="100811" x="6218238" y="3357563"/>
          <p14:tracePt t="100819" x="6218238" y="3349625"/>
          <p14:tracePt t="100943" x="6210300" y="3349625"/>
          <p14:tracePt t="100954" x="6210300" y="3357563"/>
          <p14:tracePt t="100962" x="6194425" y="3373438"/>
          <p14:tracePt t="100970" x="6178550" y="3397250"/>
          <p14:tracePt t="100978" x="6162675" y="3413125"/>
          <p14:tracePt t="100987" x="6154738" y="3429000"/>
          <p14:tracePt t="100995" x="6138863" y="3452813"/>
          <p14:tracePt t="101003" x="6122988" y="3476625"/>
          <p14:tracePt t="101008" x="6107113" y="3508375"/>
          <p14:tracePt t="101016" x="6091238" y="3532188"/>
          <p14:tracePt t="101025" x="6083300" y="3556000"/>
          <p14:tracePt t="101032" x="6067425" y="3579813"/>
          <p14:tracePt t="101041" x="6059488" y="3587750"/>
          <p14:tracePt t="101049" x="6043613" y="3613150"/>
          <p14:tracePt t="101057" x="6026150" y="3644900"/>
          <p14:tracePt t="101064" x="6002338" y="3684588"/>
          <p14:tracePt t="101073" x="5986463" y="3716338"/>
          <p14:tracePt t="101080" x="5970588" y="3740150"/>
          <p14:tracePt t="101089" x="5962650" y="3756025"/>
          <p14:tracePt t="101096" x="5954713" y="3779838"/>
          <p14:tracePt t="101104" x="5946775" y="3803650"/>
          <p14:tracePt t="101111" x="5946775" y="3827463"/>
          <p14:tracePt t="101118" x="5938838" y="3851275"/>
          <p14:tracePt t="101128" x="5938838" y="3867150"/>
          <p14:tracePt t="101135" x="5930900" y="3898900"/>
          <p14:tracePt t="101144" x="5922963" y="3914775"/>
          <p14:tracePt t="101151" x="5915025" y="3938588"/>
          <p14:tracePt t="101159" x="5915025" y="3956050"/>
          <p14:tracePt t="101166" x="5899150" y="3971925"/>
          <p14:tracePt t="101174" x="5883275" y="4003675"/>
          <p14:tracePt t="101182" x="5875338" y="4027488"/>
          <p14:tracePt t="101191" x="5867400" y="4059238"/>
          <p14:tracePt t="101198" x="5851525" y="4075113"/>
          <p14:tracePt t="101205" x="5843588" y="4090988"/>
          <p14:tracePt t="101212" x="5835650" y="4106863"/>
          <p14:tracePt t="101221" x="5835650" y="4114800"/>
          <p14:tracePt t="101228" x="5819775" y="4130675"/>
          <p14:tracePt t="101236" x="5811838" y="4146550"/>
          <p14:tracePt t="101245" x="5803900" y="4162425"/>
          <p14:tracePt t="101252" x="5788025" y="4170363"/>
          <p14:tracePt t="101262" x="5780088" y="4186238"/>
          <p14:tracePt t="101269" x="5772150" y="4202113"/>
          <p14:tracePt t="101278" x="5772150" y="4217988"/>
          <p14:tracePt t="101284" x="5756275" y="4233863"/>
          <p14:tracePt t="101291" x="5740400" y="4241800"/>
          <p14:tracePt t="101298" x="5724525" y="4257675"/>
          <p14:tracePt t="101306" x="5708650" y="4273550"/>
          <p14:tracePt t="101314" x="5708650" y="4281488"/>
          <p14:tracePt t="101322" x="5700713" y="4281488"/>
          <p14:tracePt t="101330" x="5692775" y="4291013"/>
          <p14:tracePt t="101345" x="5684838" y="4291013"/>
          <p14:tracePt t="101351" x="5684838" y="4298950"/>
          <p14:tracePt t="101370" x="5684838" y="4306888"/>
          <p14:tracePt t="101378" x="5676900" y="4306888"/>
          <p14:tracePt t="101394" x="5667375" y="4306888"/>
          <p14:tracePt t="101408" x="5659438" y="4306888"/>
          <p14:tracePt t="101417" x="5651500" y="4322763"/>
          <p14:tracePt t="101425" x="5635625" y="4338638"/>
          <p14:tracePt t="101433" x="5611813" y="4354513"/>
          <p14:tracePt t="101441" x="5595938" y="4370388"/>
          <p14:tracePt t="101449" x="5572125" y="4378325"/>
          <p14:tracePt t="101457" x="5564188" y="4394200"/>
          <p14:tracePt t="101465" x="5540375" y="4410075"/>
          <p14:tracePt t="101473" x="5524500" y="4425950"/>
          <p14:tracePt t="101478" x="5508625" y="4433888"/>
          <p14:tracePt t="101486" x="5508625" y="4441825"/>
          <p14:tracePt t="101495" x="5500688" y="4441825"/>
          <p14:tracePt t="101580" x="5492750" y="4449763"/>
          <p14:tracePt t="101592" x="5484813" y="4457700"/>
          <p14:tracePt t="101601" x="5484813" y="4465638"/>
          <p14:tracePt t="101609" x="5476875" y="4465638"/>
          <p14:tracePt t="101616" x="5461000" y="4473575"/>
          <p14:tracePt t="101625" x="5445125" y="4489450"/>
          <p14:tracePt t="101633" x="5437188" y="4497388"/>
          <p14:tracePt t="101641" x="5421313" y="4513263"/>
          <p14:tracePt t="101648" x="5413375" y="4521200"/>
          <p14:tracePt t="101656" x="5397500" y="4529138"/>
          <p14:tracePt t="101662" x="5381625" y="4537075"/>
          <p14:tracePt t="101671" x="5373688" y="4545013"/>
          <p14:tracePt t="101678" x="5357813" y="4560888"/>
          <p14:tracePt t="101687" x="5341938" y="4576763"/>
          <p14:tracePt t="101694" x="5326063" y="4576763"/>
          <p14:tracePt t="101702" x="5326063" y="4584700"/>
          <p14:tracePt t="101915" x="5326063" y="4576763"/>
          <p14:tracePt t="101922" x="5326063" y="4568825"/>
          <p14:tracePt t="101930" x="5326063" y="4560888"/>
          <p14:tracePt t="101939" x="5334000" y="4552950"/>
          <p14:tracePt t="101945" x="5341938" y="4545013"/>
          <p14:tracePt t="101953" x="5341938" y="4537075"/>
          <p14:tracePt t="102043" x="5341938" y="4529138"/>
          <p14:tracePt t="102107" x="5349875" y="4521200"/>
          <p14:tracePt t="102258" x="5349875" y="4513263"/>
          <p14:tracePt t="102275" x="5349875" y="4505325"/>
          <p14:tracePt t="102287" x="5349875" y="4497388"/>
          <p14:tracePt t="102479" x="5349875" y="4489450"/>
          <p14:tracePt t="102683" x="5349875" y="4473575"/>
          <p14:tracePt t="102741" x="5357813" y="4465638"/>
          <p14:tracePt t="102790" x="5365750" y="4465638"/>
          <p14:tracePt t="102814" x="5365750" y="4457700"/>
          <p14:tracePt t="102831" x="5365750" y="4449763"/>
          <p14:tracePt t="102847" x="5365750" y="4441825"/>
          <p14:tracePt t="102854" x="5365750" y="4433888"/>
          <p14:tracePt t="102863" x="5373688" y="4425950"/>
          <p14:tracePt t="102870" x="5373688" y="4410075"/>
          <p14:tracePt t="102877" x="5373688" y="4394200"/>
          <p14:tracePt t="102885" x="5373688" y="4386263"/>
          <p14:tracePt t="102894" x="5381625" y="4370388"/>
          <p14:tracePt t="102901" x="5381625" y="4362450"/>
          <p14:tracePt t="102917" x="5381625" y="4354513"/>
          <p14:tracePt t="102957" x="5389563" y="4354513"/>
          <p14:tracePt t="102975" x="5389563" y="4346575"/>
          <p14:tracePt t="102982" x="5397500" y="4346575"/>
          <p14:tracePt t="103050" x="5405438" y="4346575"/>
          <p14:tracePt t="103061" x="5413375" y="4338638"/>
          <p14:tracePt t="103183" x="5405438" y="4338638"/>
          <p14:tracePt t="103190" x="5373688" y="4354513"/>
          <p14:tracePt t="103199" x="5341938" y="4370388"/>
          <p14:tracePt t="103206" x="5292725" y="4394200"/>
          <p14:tracePt t="103214" x="5268913" y="4394200"/>
          <p14:tracePt t="103222" x="5253038" y="4394200"/>
          <p14:tracePt t="103230" x="5245100" y="4394200"/>
          <p14:tracePt t="103239" x="5229225" y="4394200"/>
          <p14:tracePt t="103246" x="5221288" y="4394200"/>
          <p14:tracePt t="103252" x="5213350" y="4394200"/>
          <p14:tracePt t="103261" x="5197475" y="4394200"/>
          <p14:tracePt t="103269" x="5181600" y="4394200"/>
          <p14:tracePt t="103277" x="5173663" y="4386263"/>
          <p14:tracePt t="103285" x="5157788" y="4370388"/>
          <p14:tracePt t="103294" x="5149850" y="4362450"/>
          <p14:tracePt t="103301" x="5141913" y="4362450"/>
          <p14:tracePt t="103310" x="5141913" y="4354513"/>
          <p14:tracePt t="103316" x="5126038" y="4338638"/>
          <p14:tracePt t="103325" x="5110163" y="4330700"/>
          <p14:tracePt t="103333" x="5094288" y="4314825"/>
          <p14:tracePt t="103341" x="5094288" y="4298950"/>
          <p14:tracePt t="103346" x="5078413" y="4281488"/>
          <p14:tracePt t="103354" x="5062538" y="4257675"/>
          <p14:tracePt t="103362" x="5046663" y="4233863"/>
          <p14:tracePt t="103370" x="5030788" y="4202113"/>
          <p14:tracePt t="103378" x="5006975" y="4170363"/>
          <p14:tracePt t="103387" x="4983163" y="4122738"/>
          <p14:tracePt t="103394" x="4959350" y="4075113"/>
          <p14:tracePt t="103403" x="4933950" y="4027488"/>
          <p14:tracePt t="103411" x="4918075" y="3987800"/>
          <p14:tracePt t="103419" x="4902200" y="3938588"/>
          <p14:tracePt t="103428" x="4878388" y="3875088"/>
          <p14:tracePt t="103434" x="4862513" y="3835400"/>
          <p14:tracePt t="103441" x="4846638" y="3787775"/>
          <p14:tracePt t="103449" x="4830763" y="3732213"/>
          <p14:tracePt t="103457" x="4814888" y="3684588"/>
          <p14:tracePt t="103465" x="4799013" y="3621088"/>
          <p14:tracePt t="103472" x="4791075" y="3579813"/>
          <p14:tracePt t="103481" x="4783138" y="3548063"/>
          <p14:tracePt t="103489" x="4775200" y="3516313"/>
          <p14:tracePt t="103497" x="4775200" y="3484563"/>
          <p14:tracePt t="103505" x="4751388" y="3444875"/>
          <p14:tracePt t="103512" x="4743450" y="3421063"/>
          <p14:tracePt t="103521" x="4743450" y="3389313"/>
          <p14:tracePt t="103528" x="4743450" y="3373438"/>
          <p14:tracePt t="103535" x="4743450" y="3349625"/>
          <p14:tracePt t="103545" x="4743450" y="3317875"/>
          <p14:tracePt t="103551" x="4743450" y="3294063"/>
          <p14:tracePt t="103561" x="4743450" y="3236913"/>
          <p14:tracePt t="103567" x="4743450" y="3213100"/>
          <p14:tracePt t="103575" x="4743450" y="3189288"/>
          <p14:tracePt t="103582" x="4743450" y="3157538"/>
          <p14:tracePt t="103590" x="4743450" y="3125788"/>
          <p14:tracePt t="103599" x="4743450" y="3101975"/>
          <p14:tracePt t="103607" x="4759325" y="3062288"/>
          <p14:tracePt t="103614" x="4775200" y="3030538"/>
          <p14:tracePt t="103620" x="4791075" y="2998788"/>
          <p14:tracePt t="103628" x="4806950" y="2935288"/>
          <p14:tracePt t="103636" x="4830763" y="2886075"/>
          <p14:tracePt t="103644" x="4846638" y="2846388"/>
          <p14:tracePt t="103653" x="4862513" y="2798763"/>
          <p14:tracePt t="103660" x="4902200" y="2735263"/>
          <p14:tracePt t="103668" x="4951413" y="2671763"/>
          <p14:tracePt t="103677" x="4975225" y="2616200"/>
          <p14:tracePt t="103685" x="5006975" y="2551113"/>
          <p14:tracePt t="103693" x="5046663" y="2495550"/>
          <p14:tracePt t="103701" x="5078413" y="2432050"/>
          <p14:tracePt t="103710" x="5110163" y="2376488"/>
          <p14:tracePt t="103715" x="5149850" y="2320925"/>
          <p14:tracePt t="103723" x="5189538" y="2265363"/>
          <p14:tracePt t="103731" x="5237163" y="2200275"/>
          <p14:tracePt t="103739" x="5292725" y="2136775"/>
          <p14:tracePt t="103746" x="5341938" y="2073275"/>
          <p14:tracePt t="103755" x="5389563" y="2009775"/>
          <p14:tracePt t="103762" x="5421313" y="1978025"/>
          <p14:tracePt t="103771" x="5461000" y="1930400"/>
          <p14:tracePt t="103779" x="5484813" y="1890713"/>
          <p14:tracePt t="103787" x="5524500" y="1865313"/>
          <p14:tracePt t="103794" x="5540375" y="1849438"/>
          <p14:tracePt t="103802" x="5556250" y="1833563"/>
          <p14:tracePt t="103810" x="5572125" y="1817688"/>
          <p14:tracePt t="103816" x="5595938" y="1801813"/>
          <p14:tracePt t="103825" x="5627688" y="1785938"/>
          <p14:tracePt t="103832" x="5651500" y="1770063"/>
          <p14:tracePt t="103841" x="5700713" y="1754188"/>
          <p14:tracePt t="103849" x="5756275" y="1738313"/>
          <p14:tracePt t="103857" x="5811838" y="1730375"/>
          <p14:tracePt t="103864" x="5859463" y="1722438"/>
          <p14:tracePt t="103872" x="5922963" y="1722438"/>
          <p14:tracePt t="103881" x="5994400" y="1722438"/>
          <p14:tracePt t="103888" x="6067425" y="1722438"/>
          <p14:tracePt t="103894" x="6146800" y="1730375"/>
          <p14:tracePt t="103902" x="6218238" y="1754188"/>
          <p14:tracePt t="103910" x="6281738" y="1770063"/>
          <p14:tracePt t="103918" x="6337300" y="1793875"/>
          <p14:tracePt t="103927" x="6402388" y="1817688"/>
          <p14:tracePt t="103934" x="6457950" y="1841500"/>
          <p14:tracePt t="103943" x="6513513" y="1873250"/>
          <p14:tracePt t="103951" x="6553200" y="1898650"/>
          <p14:tracePt t="103960" x="6592888" y="1938338"/>
          <p14:tracePt t="103967" x="6616700" y="1962150"/>
          <p14:tracePt t="103977" x="6624638" y="1978025"/>
          <p14:tracePt t="103983" x="6648450" y="2001838"/>
          <p14:tracePt t="103990" x="6664325" y="2017713"/>
          <p14:tracePt t="103996" x="6680200" y="2041525"/>
          <p14:tracePt t="104004" x="6696075" y="2057400"/>
          <p14:tracePt t="104012" x="6711950" y="2073275"/>
          <p14:tracePt t="104021" x="6727825" y="2089150"/>
          <p14:tracePt t="104028" x="6743700" y="2105025"/>
          <p14:tracePt t="104036" x="6759575" y="2136775"/>
          <p14:tracePt t="104044" x="6777038" y="2176463"/>
          <p14:tracePt t="104053" x="6792913" y="2216150"/>
          <p14:tracePt t="104060" x="6808788" y="2265363"/>
          <p14:tracePt t="104069" x="6832600" y="2312988"/>
          <p14:tracePt t="104079" x="6848475" y="2360613"/>
          <p14:tracePt t="104083" x="6864350" y="2416175"/>
          <p14:tracePt t="104090" x="6888163" y="2479675"/>
          <p14:tracePt t="104099" x="6896100" y="2535238"/>
          <p14:tracePt t="104107" x="6911975" y="2592388"/>
          <p14:tracePt t="104115" x="6927850" y="2647950"/>
          <p14:tracePt t="104123" x="6927850" y="2703513"/>
          <p14:tracePt t="104131" x="6935788" y="2751138"/>
          <p14:tracePt t="104139" x="6943725" y="2806700"/>
          <p14:tracePt t="104147" x="6951663" y="2854325"/>
          <p14:tracePt t="104155" x="6959600" y="2909888"/>
          <p14:tracePt t="104162" x="6967538" y="2951163"/>
          <p14:tracePt t="104170" x="6975475" y="2982913"/>
          <p14:tracePt t="104177" x="6999288" y="3030538"/>
          <p14:tracePt t="104184" x="7007225" y="3054350"/>
          <p14:tracePt t="104194" x="7023100" y="3094038"/>
          <p14:tracePt t="104201" x="7038975" y="3125788"/>
          <p14:tracePt t="104210" x="7054850" y="3189288"/>
          <p14:tracePt t="104217" x="7078663" y="3236913"/>
          <p14:tracePt t="104227" x="7094538" y="3294063"/>
          <p14:tracePt t="104233" x="7118350" y="3349625"/>
          <p14:tracePt t="104240" x="7126288" y="3413125"/>
          <p14:tracePt t="104248" x="7143750" y="3468688"/>
          <p14:tracePt t="104257" x="7151688" y="3524250"/>
          <p14:tracePt t="104263" x="7167563" y="3579813"/>
          <p14:tracePt t="104271" x="7183438" y="3644900"/>
          <p14:tracePt t="104279" x="7183438" y="3700463"/>
          <p14:tracePt t="104286" x="7183438" y="3756025"/>
          <p14:tracePt t="104294" x="7183438" y="3819525"/>
          <p14:tracePt t="104303" x="7183438" y="3890963"/>
          <p14:tracePt t="104310" x="7175500" y="3963988"/>
          <p14:tracePt t="104319" x="7159625" y="4019550"/>
          <p14:tracePt t="104327" x="7143750" y="4075113"/>
          <p14:tracePt t="104334" x="7118350" y="4138613"/>
          <p14:tracePt t="104344" x="7102475" y="4194175"/>
          <p14:tracePt t="104350" x="7086600" y="4225925"/>
          <p14:tracePt t="104360" x="7062788" y="4291013"/>
          <p14:tracePt t="104365" x="7046913" y="4322763"/>
          <p14:tracePt t="104373" x="7031038" y="4354513"/>
          <p14:tracePt t="104381" x="7015163" y="4378325"/>
          <p14:tracePt t="104388" x="6999288" y="4394200"/>
          <p14:tracePt t="104396" x="6991350" y="4410075"/>
          <p14:tracePt t="104404" x="6975475" y="4433888"/>
          <p14:tracePt t="104412" x="6959600" y="4441825"/>
          <p14:tracePt t="104421" x="6943725" y="4465638"/>
          <p14:tracePt t="104429" x="6927850" y="4489450"/>
          <p14:tracePt t="104436" x="6911975" y="4505325"/>
          <p14:tracePt t="104444" x="6896100" y="4521200"/>
          <p14:tracePt t="104453" x="6888163" y="4537075"/>
          <p14:tracePt t="104460" x="6872288" y="4545013"/>
          <p14:tracePt t="104466" x="6856413" y="4560888"/>
          <p14:tracePt t="104477" x="6840538" y="4576763"/>
          <p14:tracePt t="104483" x="6832600" y="4584700"/>
          <p14:tracePt t="104499" x="6824663" y="4584700"/>
          <p14:tracePt t="104510" x="6816725" y="4584700"/>
          <p14:tracePt t="104519" x="6816725" y="4592638"/>
          <p14:tracePt t="104527" x="6808788" y="4592638"/>
          <p14:tracePt t="104535" x="6800850" y="4600575"/>
          <p14:tracePt t="104544" x="6784975" y="4608513"/>
          <p14:tracePt t="104552" x="6711950" y="4624388"/>
          <p14:tracePt t="104561" x="6648450" y="4649788"/>
          <p14:tracePt t="104569" x="6608763" y="4657725"/>
          <p14:tracePt t="104577" x="6577013" y="4673600"/>
          <p14:tracePt t="104585" x="6529388" y="4681538"/>
          <p14:tracePt t="104594" x="6481763" y="4697413"/>
          <p14:tracePt t="104601" x="6450013" y="4713288"/>
          <p14:tracePt t="104611" x="6402388" y="4729163"/>
          <p14:tracePt t="104617" x="6384925" y="4737100"/>
          <p14:tracePt t="104628" x="6353175" y="4737100"/>
          <p14:tracePt t="104633" x="6329363" y="4745038"/>
          <p14:tracePt t="104639" x="6297613" y="4745038"/>
          <p14:tracePt t="104647" x="6265863" y="4752975"/>
          <p14:tracePt t="104655" x="6210300" y="4752975"/>
          <p14:tracePt t="104662" x="6154738" y="4752975"/>
          <p14:tracePt t="104671" x="6099175" y="4752975"/>
          <p14:tracePt t="104678" x="6034088" y="4752975"/>
          <p14:tracePt t="104687" x="5970588" y="4752975"/>
          <p14:tracePt t="104694" x="5922963" y="4752975"/>
          <p14:tracePt t="104703" x="5859463" y="4745038"/>
          <p14:tracePt t="104711" x="5803900" y="4737100"/>
          <p14:tracePt t="104719" x="5748338" y="4713288"/>
          <p14:tracePt t="104728" x="5692775" y="4705350"/>
          <p14:tracePt t="104732" x="5643563" y="4689475"/>
          <p14:tracePt t="104740" x="5595938" y="4681538"/>
          <p14:tracePt t="104748" x="5564188" y="4681538"/>
          <p14:tracePt t="104757" x="5548313" y="4681538"/>
          <p14:tracePt t="104764" x="5516563" y="4681538"/>
          <p14:tracePt t="104773" x="5500688" y="4681538"/>
          <p14:tracePt t="104781" x="5492750" y="4681538"/>
          <p14:tracePt t="104788" x="5484813" y="4681538"/>
          <p14:tracePt t="104796" x="5468938" y="4681538"/>
          <p14:tracePt t="104839" x="5461000" y="4681538"/>
          <p14:tracePt t="104862" x="5453063" y="4681538"/>
          <p14:tracePt t="104871" x="5445125" y="4673600"/>
          <p14:tracePt t="104879" x="5429250" y="4665663"/>
          <p14:tracePt t="104887" x="5421313" y="4657725"/>
          <p14:tracePt t="104895" x="5413375" y="4657725"/>
          <p14:tracePt t="104915" x="5413375" y="4649788"/>
          <p14:tracePt t="104926" x="5405438" y="4649788"/>
          <p14:tracePt t="105047" x="5389563" y="4633913"/>
          <p14:tracePt t="105054" x="5373688" y="4608513"/>
          <p14:tracePt t="105064" x="5357813" y="4576763"/>
          <p14:tracePt t="105070" x="5341938" y="4552950"/>
          <p14:tracePt t="105078" x="5326063" y="4513263"/>
          <p14:tracePt t="105087" x="5310188" y="4489450"/>
          <p14:tracePt t="105094" x="5292725" y="4457700"/>
          <p14:tracePt t="105102" x="5276850" y="4433888"/>
          <p14:tracePt t="105110" x="5268913" y="4418013"/>
          <p14:tracePt t="105116" x="5253038" y="4394200"/>
          <p14:tracePt t="105126" x="5237163" y="4378325"/>
          <p14:tracePt t="105133" x="5221288" y="4362450"/>
          <p14:tracePt t="105141" x="5205413" y="4346575"/>
          <p14:tracePt t="105149" x="5189538" y="4330700"/>
          <p14:tracePt t="105157" x="5173663" y="4314825"/>
          <p14:tracePt t="105164" x="5165725" y="4306888"/>
          <p14:tracePt t="105173" x="5149850" y="4291013"/>
          <p14:tracePt t="105180" x="5133975" y="4273550"/>
          <p14:tracePt t="105189" x="5118100" y="4257675"/>
          <p14:tracePt t="105194" x="5110163" y="4249738"/>
          <p14:tracePt t="105210" x="5110163" y="4241800"/>
          <p14:tracePt t="105489" x="5102225" y="4225925"/>
          <p14:tracePt t="105496" x="5086350" y="4194175"/>
          <p14:tracePt t="105505" x="5070475" y="4146550"/>
          <p14:tracePt t="105512" x="5054600" y="4130675"/>
          <p14:tracePt t="105521" x="5038725" y="4106863"/>
          <p14:tracePt t="105528" x="5022850" y="4090988"/>
          <p14:tracePt t="105536" x="5022850" y="4083050"/>
          <p14:tracePt t="105545" x="5014913" y="4075113"/>
          <p14:tracePt t="105846" x="5006975" y="4075113"/>
          <p14:tracePt t="105857" x="5006975" y="4059238"/>
          <p14:tracePt t="105864" x="4991100" y="4027488"/>
          <p14:tracePt t="105873" x="4967288" y="3979863"/>
          <p14:tracePt t="105881" x="4951413" y="3948113"/>
          <p14:tracePt t="105889" x="4933950" y="3890963"/>
          <p14:tracePt t="105896" x="4910138" y="3843338"/>
          <p14:tracePt t="105905" x="4894263" y="3795713"/>
          <p14:tracePt t="105912" x="4878388" y="3748088"/>
          <p14:tracePt t="105921" x="4854575" y="3692525"/>
          <p14:tracePt t="105929" x="4846638" y="3644900"/>
          <p14:tracePt t="105937" x="4838700" y="3605213"/>
          <p14:tracePt t="105943" x="4830763" y="3548063"/>
          <p14:tracePt t="105952" x="4830763" y="3516313"/>
          <p14:tracePt t="105959" x="4822825" y="3492500"/>
          <p14:tracePt t="105967" x="4822825" y="3468688"/>
          <p14:tracePt t="105976" x="4822825" y="3444875"/>
          <p14:tracePt t="105983" x="4814888" y="3436938"/>
          <p14:tracePt t="105993" x="4814888" y="3421063"/>
          <p14:tracePt t="105998" x="4814888" y="3405188"/>
          <p14:tracePt t="106014" x="4814888" y="3389313"/>
          <p14:tracePt t="106022" x="4814888" y="3373438"/>
          <p14:tracePt t="106031" x="4814888" y="3365500"/>
          <p14:tracePt t="106038" x="4814888" y="3349625"/>
          <p14:tracePt t="106046" x="4814888" y="3341688"/>
          <p14:tracePt t="106054" x="4814888" y="3325813"/>
          <p14:tracePt t="106060" x="4814888" y="3302000"/>
          <p14:tracePt t="106079" x="4814888" y="3252788"/>
          <p14:tracePt t="106085" x="4814888" y="3221038"/>
          <p14:tracePt t="106093" x="4814888" y="3189288"/>
          <p14:tracePt t="106101" x="4814888" y="3157538"/>
          <p14:tracePt t="106109" x="4814888" y="3133725"/>
          <p14:tracePt t="106116" x="4814888" y="3117850"/>
          <p14:tracePt t="106126" x="4814888" y="3101975"/>
          <p14:tracePt t="106132" x="4822825" y="3086100"/>
          <p14:tracePt t="106142" x="4822825" y="3078163"/>
          <p14:tracePt t="106148" x="4822825" y="3054350"/>
          <p14:tracePt t="106155" x="4822825" y="3038475"/>
          <p14:tracePt t="106162" x="4822825" y="3030538"/>
          <p14:tracePt t="106170" x="4830763" y="3022600"/>
          <p14:tracePt t="106178" x="4830763" y="3006725"/>
          <p14:tracePt t="106188" x="4838700" y="2998788"/>
          <p14:tracePt t="106195" x="4838700" y="2982913"/>
          <p14:tracePt t="106203" x="4838700" y="2967038"/>
          <p14:tracePt t="106210" x="4838700" y="2943225"/>
          <p14:tracePt t="106219" x="4846638" y="2935288"/>
          <p14:tracePt t="106227" x="4854575" y="2919413"/>
          <p14:tracePt t="106235" x="4862513" y="2894013"/>
          <p14:tracePt t="106243" x="4870450" y="2870200"/>
          <p14:tracePt t="106250" x="4878388" y="2862263"/>
          <p14:tracePt t="106260" x="4886325" y="2846388"/>
          <p14:tracePt t="106266" x="4902200" y="2830513"/>
          <p14:tracePt t="106276" x="4910138" y="2806700"/>
          <p14:tracePt t="106282" x="4926013" y="2790825"/>
          <p14:tracePt t="106292" x="4943475" y="2767013"/>
          <p14:tracePt t="106299" x="4959350" y="2759075"/>
          <p14:tracePt t="106307" x="4975225" y="2743200"/>
          <p14:tracePt t="106312" x="4991100" y="2727325"/>
          <p14:tracePt t="106320" x="5006975" y="2711450"/>
          <p14:tracePt t="106328" x="5014913" y="2695575"/>
          <p14:tracePt t="106337" x="5022850" y="2695575"/>
          <p14:tracePt t="106345" x="5038725" y="2679700"/>
          <p14:tracePt t="106353" x="5054600" y="2663825"/>
          <p14:tracePt t="106360" x="5062538" y="2647950"/>
          <p14:tracePt t="106369" x="5086350" y="2632075"/>
          <p14:tracePt t="106376" x="5118100" y="2608263"/>
          <p14:tracePt t="106385" x="5165725" y="2584450"/>
          <p14:tracePt t="106393" x="5229225" y="2551113"/>
          <p14:tracePt t="106400" x="5284788" y="2527300"/>
          <p14:tracePt t="106406" x="5349875" y="2503488"/>
          <p14:tracePt t="106414" x="5405438" y="2479675"/>
          <p14:tracePt t="106423" x="5468938" y="2463800"/>
          <p14:tracePt t="106431" x="5524500" y="2439988"/>
          <p14:tracePt t="106439" x="5572125" y="2424113"/>
          <p14:tracePt t="106447" x="5603875" y="2408238"/>
          <p14:tracePt t="106455" x="5635625" y="2392363"/>
          <p14:tracePt t="106462" x="5659438" y="2376488"/>
          <p14:tracePt t="106471" x="5684838" y="2360613"/>
          <p14:tracePt t="106479" x="5708650" y="2344738"/>
          <p14:tracePt t="106486" x="5740400" y="2328863"/>
          <p14:tracePt t="106494" x="5764213" y="2312988"/>
          <p14:tracePt t="106500" x="5780088" y="2305050"/>
          <p14:tracePt t="106509" x="5788025" y="2289175"/>
          <p14:tracePt t="106517" x="5803900" y="2273300"/>
          <p14:tracePt t="106526" x="5819775" y="2265363"/>
          <p14:tracePt t="106533" x="5843588" y="2249488"/>
          <p14:tracePt t="106543" x="5867400" y="2233613"/>
          <p14:tracePt t="106548" x="5891213" y="2216150"/>
          <p14:tracePt t="106557" x="5915025" y="2200275"/>
          <p14:tracePt t="106564" x="5922963" y="2184400"/>
          <p14:tracePt t="106573" x="5946775" y="2168525"/>
          <p14:tracePt t="106581" x="5962650" y="2152650"/>
          <p14:tracePt t="106589" x="5986463" y="2144713"/>
          <p14:tracePt t="106594" x="6010275" y="2128838"/>
          <p14:tracePt t="106602" x="6026150" y="2112963"/>
          <p14:tracePt t="106610" x="6034088" y="2105025"/>
          <p14:tracePt t="106619" x="6051550" y="2089150"/>
          <p14:tracePt t="106626" x="6067425" y="2073275"/>
          <p14:tracePt t="106634" x="6083300" y="2065338"/>
          <p14:tracePt t="106643" x="6099175" y="2065338"/>
          <p14:tracePt t="106651" x="6107113" y="2057400"/>
          <p14:tracePt t="106659" x="6122988" y="2049463"/>
          <p14:tracePt t="106666" x="6138863" y="2041525"/>
          <p14:tracePt t="106676" x="6154738" y="2033588"/>
          <p14:tracePt t="106683" x="6170613" y="2025650"/>
          <p14:tracePt t="106692" x="6202363" y="2025650"/>
          <p14:tracePt t="106699" x="6234113" y="2017713"/>
          <p14:tracePt t="106705" x="6289675" y="2009775"/>
          <p14:tracePt t="106713" x="6337300" y="2009775"/>
          <p14:tracePt t="106720" x="6361113" y="2009775"/>
          <p14:tracePt t="106729" x="6418263" y="2009775"/>
          <p14:tracePt t="106737" x="6473825" y="2009775"/>
          <p14:tracePt t="106745" x="6521450" y="2017713"/>
          <p14:tracePt t="106752" x="6561138" y="2025650"/>
          <p14:tracePt t="106760" x="6592888" y="2041525"/>
          <p14:tracePt t="106769" x="6632575" y="2065338"/>
          <p14:tracePt t="106776" x="6664325" y="2081213"/>
          <p14:tracePt t="106783" x="6688138" y="2097088"/>
          <p14:tracePt t="106792" x="6719888" y="2112963"/>
          <p14:tracePt t="106799" x="6743700" y="2128838"/>
          <p14:tracePt t="106807" x="6769100" y="2136775"/>
          <p14:tracePt t="106815" x="6784975" y="2152650"/>
          <p14:tracePt t="106823" x="6800850" y="2168525"/>
          <p14:tracePt t="106830" x="6816725" y="2184400"/>
          <p14:tracePt t="106838" x="6832600" y="2200275"/>
          <p14:tracePt t="106846" x="6848475" y="2216150"/>
          <p14:tracePt t="106854" x="6856413" y="2224088"/>
          <p14:tracePt t="106862" x="6872288" y="2241550"/>
          <p14:tracePt t="106870" x="6888163" y="2257425"/>
          <p14:tracePt t="106876" x="6896100" y="2273300"/>
          <p14:tracePt t="106885" x="6904038" y="2289175"/>
          <p14:tracePt t="106894" x="6911975" y="2297113"/>
          <p14:tracePt t="106900" x="6927850" y="2328863"/>
          <p14:tracePt t="106909" x="6935788" y="2352675"/>
          <p14:tracePt t="106917" x="6943725" y="2384425"/>
          <p14:tracePt t="106926" x="6959600" y="2408238"/>
          <p14:tracePt t="106933" x="6975475" y="2432050"/>
          <p14:tracePt t="106942" x="6975475" y="2455863"/>
          <p14:tracePt t="106949" x="6991350" y="2471738"/>
          <p14:tracePt t="106957" x="6999288" y="2487613"/>
          <p14:tracePt t="106962" x="6999288" y="2503488"/>
          <p14:tracePt t="106971" x="7007225" y="2519363"/>
          <p14:tracePt t="106979" x="7007225" y="2535238"/>
          <p14:tracePt t="106987" x="7007225" y="2551113"/>
          <p14:tracePt t="106995" x="7007225" y="2576513"/>
          <p14:tracePt t="107003" x="7007225" y="2600325"/>
          <p14:tracePt t="107011" x="7007225" y="2632075"/>
          <p14:tracePt t="107018" x="7007225" y="2647950"/>
          <p14:tracePt t="107027" x="6999288" y="2679700"/>
          <p14:tracePt t="107034" x="6999288" y="2711450"/>
          <p14:tracePt t="107042" x="6991350" y="2743200"/>
          <p14:tracePt t="107049" x="6983413" y="2774950"/>
          <p14:tracePt t="107061" x="6975475" y="2814638"/>
          <p14:tracePt t="107065" x="6975475" y="2862263"/>
          <p14:tracePt t="107073" x="6967538" y="2901950"/>
          <p14:tracePt t="107081" x="6959600" y="2951163"/>
          <p14:tracePt t="107090" x="6951663" y="2990850"/>
          <p14:tracePt t="107096" x="6951663" y="3038475"/>
          <p14:tracePt t="107104" x="6951663" y="3062288"/>
          <p14:tracePt t="107113" x="6943725" y="3086100"/>
          <p14:tracePt t="107120" x="6943725" y="3109913"/>
          <p14:tracePt t="107129" x="6943725" y="3133725"/>
          <p14:tracePt t="107137" x="6943725" y="3149600"/>
          <p14:tracePt t="107143" x="6943725" y="3165475"/>
          <p14:tracePt t="107151" x="6943725" y="3189288"/>
          <p14:tracePt t="107160" x="6943725" y="3213100"/>
          <p14:tracePt t="107167" x="6943725" y="3228975"/>
          <p14:tracePt t="107176" x="6943725" y="3262313"/>
          <p14:tracePt t="107183" x="6943725" y="3294063"/>
          <p14:tracePt t="107193" x="6951663" y="3317875"/>
          <p14:tracePt t="107198" x="6959600" y="3341688"/>
          <p14:tracePt t="107209" x="6967538" y="3365500"/>
          <p14:tracePt t="107214" x="6967538" y="3373438"/>
          <p14:tracePt t="107223" x="6975475" y="3389313"/>
          <p14:tracePt t="107231" x="6983413" y="3405188"/>
          <p14:tracePt t="107239" x="6983413" y="3413125"/>
          <p14:tracePt t="107244" x="6983413" y="3429000"/>
          <p14:tracePt t="107253" x="6983413" y="3444875"/>
          <p14:tracePt t="107260" x="6983413" y="3452813"/>
          <p14:tracePt t="107269" x="6991350" y="3468688"/>
          <p14:tracePt t="107278" x="6991350" y="3476625"/>
          <p14:tracePt t="107285" x="6991350" y="3484563"/>
          <p14:tracePt t="107293" x="6991350" y="3492500"/>
          <p14:tracePt t="107301" x="6999288" y="3500438"/>
          <p14:tracePt t="107309" x="6999288" y="3508375"/>
          <p14:tracePt t="107327" x="6999288" y="3516313"/>
          <p14:tracePt t="107332" x="6999288" y="3524250"/>
          <p14:tracePt t="107339" x="6999288" y="3532188"/>
          <p14:tracePt t="107346" x="6999288" y="3540125"/>
          <p14:tracePt t="107355" x="6999288" y="3548063"/>
          <p14:tracePt t="107363" x="6999288" y="3556000"/>
          <p14:tracePt t="107376" x="6999288" y="3563938"/>
          <p14:tracePt t="107383" x="6999288" y="3571875"/>
          <p14:tracePt t="107399" x="6999288" y="3579813"/>
          <p14:tracePt t="107406" x="6999288" y="3587750"/>
          <p14:tracePt t="107415" x="6991350" y="3595688"/>
          <p14:tracePt t="107421" x="6991350" y="3605213"/>
          <p14:tracePt t="107428" x="6991350" y="3613150"/>
          <p14:tracePt t="107437" x="6991350" y="3629025"/>
          <p14:tracePt t="107453" x="6991350" y="3636963"/>
          <p14:tracePt t="107460" x="6983413" y="3652838"/>
          <p14:tracePt t="107469" x="6975475" y="3660775"/>
          <p14:tracePt t="107476" x="6967538" y="3676650"/>
          <p14:tracePt t="107485" x="6967538" y="3692525"/>
          <p14:tracePt t="107492" x="6959600" y="3700463"/>
          <p14:tracePt t="107500" x="6951663" y="3716338"/>
          <p14:tracePt t="107510" x="6943725" y="3732213"/>
          <p14:tracePt t="107517" x="6943725" y="3748088"/>
          <p14:tracePt t="107523" x="6943725" y="3756025"/>
          <p14:tracePt t="107531" x="6935788" y="3771900"/>
          <p14:tracePt t="107539" x="6935788" y="3787775"/>
          <p14:tracePt t="107546" x="6927850" y="3795713"/>
          <p14:tracePt t="107555" x="6927850" y="3811588"/>
          <p14:tracePt t="107562" x="6927850" y="3827463"/>
          <p14:tracePt t="107579" x="6919913" y="3843338"/>
          <p14:tracePt t="107586" x="6919913" y="3859213"/>
          <p14:tracePt t="107595" x="6911975" y="3859213"/>
          <p14:tracePt t="107603" x="6911975" y="3875088"/>
          <p14:tracePt t="107610" x="6904038" y="3890963"/>
          <p14:tracePt t="107616" x="6904038" y="3898900"/>
          <p14:tracePt t="107625" x="6896100" y="3914775"/>
          <p14:tracePt t="107633" x="6896100" y="3930650"/>
          <p14:tracePt t="107643" x="6896100" y="3948113"/>
          <p14:tracePt t="107649" x="6896100" y="3956050"/>
          <p14:tracePt t="107659" x="6888163" y="3971925"/>
          <p14:tracePt t="107665" x="6880225" y="3987800"/>
          <p14:tracePt t="107672" x="6872288" y="3995738"/>
          <p14:tracePt t="107681" x="6864350" y="4011613"/>
          <p14:tracePt t="107689" x="6856413" y="4027488"/>
          <p14:tracePt t="107697" x="6848475" y="4043363"/>
          <p14:tracePt t="107702" x="6840538" y="4051300"/>
          <p14:tracePt t="107712" x="6840538" y="4067175"/>
          <p14:tracePt t="107718" x="6840538" y="4083050"/>
          <p14:tracePt t="107726" x="6832600" y="4098925"/>
          <p14:tracePt t="107735" x="6824663" y="4098925"/>
          <p14:tracePt t="107743" x="6824663" y="4114800"/>
          <p14:tracePt t="107751" x="6816725" y="4122738"/>
          <p14:tracePt t="107767" x="6816725" y="4130675"/>
          <p14:tracePt t="107775" x="6816725" y="4138613"/>
          <p14:tracePt t="107783" x="6808788" y="4146550"/>
          <p14:tracePt t="107793" x="6800850" y="4154488"/>
          <p14:tracePt t="107797" x="6792913" y="4162425"/>
          <p14:tracePt t="107805" x="6792913" y="4170363"/>
          <p14:tracePt t="107813" x="6784975" y="4178300"/>
          <p14:tracePt t="107821" x="6769100" y="4194175"/>
          <p14:tracePt t="107829" x="6751638" y="4202113"/>
          <p14:tracePt t="107837" x="6743700" y="4210050"/>
          <p14:tracePt t="107846" x="6743700" y="4217988"/>
          <p14:tracePt t="107852" x="6727825" y="4217988"/>
          <p14:tracePt t="107861" x="6711950" y="4225925"/>
          <p14:tracePt t="107869" x="6704013" y="4233863"/>
          <p14:tracePt t="107877" x="6656388" y="4241800"/>
          <p14:tracePt t="107883" x="6616700" y="4241800"/>
          <p14:tracePt t="107892" x="6569075" y="4241800"/>
          <p14:tracePt t="107900" x="6513513" y="4217988"/>
          <p14:tracePt t="107908" x="6457950" y="4202113"/>
          <p14:tracePt t="107915" x="6392863" y="4178300"/>
          <p14:tracePt t="107923" x="6337300" y="4162425"/>
          <p14:tracePt t="107932" x="6281738" y="4146550"/>
          <p14:tracePt t="107939" x="6234113" y="4122738"/>
          <p14:tracePt t="107947" x="6202363" y="4106863"/>
          <p14:tracePt t="107955" x="6162675" y="4090988"/>
          <p14:tracePt t="107963" x="6122988" y="4075113"/>
          <p14:tracePt t="107971" x="6075363" y="4043363"/>
          <p14:tracePt t="107976" x="6026150" y="4027488"/>
          <p14:tracePt t="107984" x="6002338" y="4011613"/>
          <p14:tracePt t="107992" x="5978525" y="3995738"/>
          <p14:tracePt t="108001" x="5962650" y="3979863"/>
          <p14:tracePt t="108009" x="5946775" y="3963988"/>
          <p14:tracePt t="108017" x="5938838" y="3948113"/>
          <p14:tracePt t="108027" x="5922963" y="3938588"/>
          <p14:tracePt t="108033" x="5907088" y="3922713"/>
          <p14:tracePt t="108042" x="5891213" y="3906838"/>
          <p14:tracePt t="108049" x="5875338" y="3890963"/>
          <p14:tracePt t="108059" x="5859463" y="3867150"/>
          <p14:tracePt t="108065" x="5843588" y="3843338"/>
          <p14:tracePt t="108073" x="5835650" y="3835400"/>
          <p14:tracePt t="108079" x="5827713" y="3819525"/>
          <p14:tracePt t="108087" x="5819775" y="3803650"/>
          <p14:tracePt t="108095" x="5803900" y="3779838"/>
          <p14:tracePt t="108104" x="5788025" y="3756025"/>
          <p14:tracePt t="108110" x="5772150" y="3740150"/>
          <p14:tracePt t="108119" x="5756275" y="3724275"/>
          <p14:tracePt t="108126" x="5756275" y="3708400"/>
          <p14:tracePt t="108135" x="5748338" y="3692525"/>
          <p14:tracePt t="108143" x="5748338" y="3684588"/>
          <p14:tracePt t="108159" x="5748338" y="3676650"/>
          <p14:tracePt t="108193" x="5748338" y="3668713"/>
          <p14:tracePt t="108201" x="5748338" y="3660775"/>
          <p14:tracePt t="108209" x="5748338" y="3652838"/>
          <p14:tracePt t="108216" x="5756275" y="3644900"/>
          <p14:tracePt t="108225" x="5764213" y="3636963"/>
          <p14:tracePt t="108242" x="5780088" y="3629025"/>
          <p14:tracePt t="108249" x="5795963" y="3613150"/>
          <p14:tracePt t="108259" x="5811838" y="3605213"/>
          <p14:tracePt t="108265" x="5819775" y="3605213"/>
          <p14:tracePt t="108272" x="5827713" y="3595688"/>
          <p14:tracePt t="108283" x="5835650" y="3595688"/>
          <p14:tracePt t="108326" x="5843588" y="3595688"/>
          <p14:tracePt t="108335" x="5851525" y="3595688"/>
          <p14:tracePt t="108342" x="5859463" y="3595688"/>
          <p14:tracePt t="108350" x="5875338" y="3595688"/>
          <p14:tracePt t="108358" x="5891213" y="3595688"/>
          <p14:tracePt t="108366" x="5899150" y="3595688"/>
          <p14:tracePt t="108372" x="5915025" y="3595688"/>
          <p14:tracePt t="108381" x="5930900" y="3595688"/>
          <p14:tracePt t="108389" x="5938838" y="3613150"/>
          <p14:tracePt t="108397" x="5938838" y="3621088"/>
          <p14:tracePt t="108405" x="5954713" y="3629025"/>
          <p14:tracePt t="108413" x="5970588" y="3636963"/>
          <p14:tracePt t="108420" x="5978525" y="3652838"/>
          <p14:tracePt t="108429" x="5986463" y="3660775"/>
          <p14:tracePt t="108437" x="6002338" y="3676650"/>
          <p14:tracePt t="108445" x="6018213" y="3692525"/>
          <p14:tracePt t="108451" x="6043613" y="3700463"/>
          <p14:tracePt t="108458" x="6075363" y="3716338"/>
          <p14:tracePt t="108467" x="6107113" y="3732213"/>
          <p14:tracePt t="108475" x="6138863" y="3748088"/>
          <p14:tracePt t="108482" x="6162675" y="3763963"/>
          <p14:tracePt t="108492" x="6194425" y="3779838"/>
          <p14:tracePt t="108499" x="6210300" y="3795713"/>
          <p14:tracePt t="108509" x="6234113" y="3803650"/>
          <p14:tracePt t="108514" x="6257925" y="3819525"/>
          <p14:tracePt t="108525" x="6281738" y="3835400"/>
          <p14:tracePt t="108530" x="6297613" y="3851275"/>
          <p14:tracePt t="108537" x="6305550" y="3867150"/>
          <p14:tracePt t="108544" x="6329363" y="3883025"/>
          <p14:tracePt t="108553" x="6345238" y="3898900"/>
          <p14:tracePt t="108560" x="6369050" y="3914775"/>
          <p14:tracePt t="108569" x="6392863" y="3930650"/>
          <p14:tracePt t="108577" x="6418263" y="3948113"/>
          <p14:tracePt t="108585" x="6434138" y="3963988"/>
          <p14:tracePt t="108592" x="6442075" y="3979863"/>
          <p14:tracePt t="108600" x="6465888" y="3995738"/>
          <p14:tracePt t="108608" x="6481763" y="4011613"/>
          <p14:tracePt t="108616" x="6505575" y="4035425"/>
          <p14:tracePt t="108625" x="6521450" y="4051300"/>
          <p14:tracePt t="108631" x="6537325" y="4059238"/>
          <p14:tracePt t="108639" x="6545263" y="4067175"/>
          <p14:tracePt t="108647" x="6553200" y="4075113"/>
          <p14:tracePt t="108800" x="6561138" y="4075113"/>
          <p14:tracePt t="108953" x="6561138" y="4083050"/>
          <p14:tracePt t="108964" x="6569075" y="4090988"/>
          <p14:tracePt t="108972" x="6569075" y="4098925"/>
          <p14:tracePt t="108981" x="6577013" y="4114800"/>
          <p14:tracePt t="108989" x="6592888" y="4130675"/>
          <p14:tracePt t="108997" x="6608763" y="4138613"/>
          <p14:tracePt t="109003" x="6624638" y="4154488"/>
          <p14:tracePt t="109011" x="6632575" y="4170363"/>
          <p14:tracePt t="109018" x="6648450" y="4186238"/>
          <p14:tracePt t="109027" x="6664325" y="4202113"/>
          <p14:tracePt t="109035" x="6672263" y="4202113"/>
          <p14:tracePt t="109042" x="6680200" y="4210050"/>
          <p14:tracePt t="109050" x="6680200" y="4217988"/>
          <p14:tracePt t="109133" x="6688138" y="4217988"/>
          <p14:tracePt t="109140" x="6696075" y="4217988"/>
          <p14:tracePt t="109156" x="6696075" y="4210050"/>
          <p14:tracePt t="109173" x="6704013" y="4202113"/>
          <p14:tracePt t="109181" x="6719888" y="4194175"/>
          <p14:tracePt t="109188" x="6735763" y="4178300"/>
          <p14:tracePt t="109197" x="6743700" y="4162425"/>
          <p14:tracePt t="109204" x="6759575" y="4154488"/>
          <p14:tracePt t="109213" x="6777038" y="4138613"/>
          <p14:tracePt t="109219" x="6784975" y="4130675"/>
          <p14:tracePt t="109226" x="6792913" y="4114800"/>
          <p14:tracePt t="109235" x="6800850" y="4114800"/>
          <p14:tracePt t="109242" x="6816725" y="4106863"/>
          <p14:tracePt t="109250" x="6832600" y="4090988"/>
          <p14:tracePt t="109258" x="6856413" y="4051300"/>
          <p14:tracePt t="109267" x="6880225" y="4011613"/>
          <p14:tracePt t="109275" x="6888163" y="4003675"/>
          <p14:tracePt t="109324" x="6888163" y="3995738"/>
          <p14:tracePt t="111273" x="6888163" y="3948113"/>
          <p14:tracePt t="111281" x="6911975" y="3779838"/>
          <p14:tracePt t="111289" x="6943725" y="3540125"/>
          <p14:tracePt t="111294" x="6967538" y="3302000"/>
          <p14:tracePt t="111303" x="6967538" y="3078163"/>
          <p14:tracePt t="111310" x="6983413" y="2854325"/>
          <p14:tracePt t="111319" x="6999288" y="2647950"/>
          <p14:tracePt t="111326" x="7015163" y="2471738"/>
          <p14:tracePt t="111334" x="7023100" y="2336800"/>
          <p14:tracePt t="111343" x="7046913" y="2200275"/>
          <p14:tracePt t="111351" x="7070725" y="2065338"/>
          <p14:tracePt t="111358" x="7094538" y="1938338"/>
          <p14:tracePt t="111366" x="7110413" y="1817688"/>
          <p14:tracePt t="111374" x="7135813" y="1714500"/>
          <p14:tracePt t="111383" x="7159625" y="1635125"/>
          <p14:tracePt t="111390" x="7175500" y="1571625"/>
          <p14:tracePt t="111399" x="7183438" y="1514475"/>
          <p14:tracePt t="111408" x="7207250" y="1474788"/>
          <p14:tracePt t="111412" x="7215188" y="1458913"/>
          <p14:tracePt t="111424" x="7215188" y="1443038"/>
          <p14:tracePt t="111428" x="7215188" y="1427163"/>
          <p14:tracePt t="111440" x="7215188" y="1419225"/>
          <p14:tracePt t="111447" x="7223125" y="1403350"/>
          <p14:tracePt t="111454" x="7223125" y="1387475"/>
          <p14:tracePt t="111462" x="7223125" y="1379538"/>
          <p14:tracePt t="111469" x="7223125" y="1363663"/>
          <p14:tracePt t="111477" x="7223125" y="1347788"/>
          <p14:tracePt t="111484" x="7223125" y="1339850"/>
          <p14:tracePt t="111493" x="7223125" y="1323975"/>
          <p14:tracePt t="111501" x="7223125" y="1316038"/>
          <p14:tracePt t="111509" x="7231063" y="1300163"/>
          <p14:tracePt t="111517" x="7239000" y="1284288"/>
          <p14:tracePt t="111524" x="7246938" y="1252538"/>
          <p14:tracePt t="111533" x="7254875" y="1228725"/>
          <p14:tracePt t="111541" x="7262813" y="1220788"/>
          <p14:tracePt t="111549" x="7270750" y="1204913"/>
          <p14:tracePt t="111558" x="7278688" y="1187450"/>
          <p14:tracePt t="111575" x="7278688" y="1179513"/>
          <p14:tracePt t="111637" x="7286625" y="1179513"/>
          <p14:tracePt t="111646" x="7294563" y="1179513"/>
          <p14:tracePt t="111662" x="7302500" y="1179513"/>
          <p14:tracePt t="111694" x="7302500" y="1195388"/>
          <p14:tracePt t="114404" x="7302500" y="1204913"/>
          <p14:tracePt t="114417" x="7302500" y="1212850"/>
          <p14:tracePt t="114425" x="7318375" y="1276350"/>
          <p14:tracePt t="114433" x="7342188" y="1347788"/>
          <p14:tracePt t="114441" x="7366000" y="1435100"/>
          <p14:tracePt t="114449" x="7381875" y="1490663"/>
          <p14:tracePt t="114456" x="7397750" y="1538288"/>
          <p14:tracePt t="114463" x="7421563" y="1563688"/>
          <p14:tracePt t="114472" x="7445375" y="1579563"/>
          <p14:tracePt t="114479" x="7461250" y="1587500"/>
          <p14:tracePt t="114486" x="7477125" y="1587500"/>
          <p14:tracePt t="114617" x="7469188" y="1619250"/>
          <p14:tracePt t="114625" x="7350125" y="1714500"/>
          <p14:tracePt t="114632" x="7231063" y="1809750"/>
          <p14:tracePt t="114640" x="7143750" y="1873250"/>
          <p14:tracePt t="114648" x="7054850" y="1946275"/>
          <p14:tracePt t="114654" x="6959600" y="2009775"/>
          <p14:tracePt t="114663" x="6872288" y="2073275"/>
          <p14:tracePt t="114672" x="6784975" y="2144713"/>
          <p14:tracePt t="114679" x="6696075" y="2216150"/>
          <p14:tracePt t="114686" x="6624638" y="2289175"/>
          <p14:tracePt t="114694" x="6561138" y="2352675"/>
          <p14:tracePt t="114702" x="6497638" y="2408238"/>
          <p14:tracePt t="114710" x="6426200" y="2487613"/>
          <p14:tracePt t="114718" x="6361113" y="2551113"/>
          <p14:tracePt t="114727" x="6297613" y="2624138"/>
          <p14:tracePt t="114734" x="6249988" y="2687638"/>
          <p14:tracePt t="114740" x="6210300" y="2751138"/>
          <p14:tracePt t="114749" x="6178550" y="2798763"/>
          <p14:tracePt t="114756" x="6162675" y="2830513"/>
          <p14:tracePt t="114764" x="6146800" y="2854325"/>
          <p14:tracePt t="114772" x="6130925" y="2870200"/>
          <p14:tracePt t="114780" x="6115050" y="2886075"/>
          <p14:tracePt t="114789" x="6107113" y="2901950"/>
          <p14:tracePt t="114806" x="6107113" y="2919413"/>
          <p14:tracePt t="114813" x="6107113" y="2927350"/>
          <p14:tracePt t="114822" x="6107113" y="2943225"/>
          <p14:tracePt t="114827" x="6107113" y="2959100"/>
          <p14:tracePt t="114835" x="6122988" y="2967038"/>
          <p14:tracePt t="114843" x="6138863" y="2982913"/>
          <p14:tracePt t="114851" x="6146800" y="2990850"/>
          <p14:tracePt t="114858" x="6162675" y="3006725"/>
          <p14:tracePt t="114867" x="6170613" y="3022600"/>
          <p14:tracePt t="114874" x="6170613" y="3046413"/>
          <p14:tracePt t="114883" x="6170613" y="3054350"/>
          <p14:tracePt t="114890" x="6170613" y="3070225"/>
          <p14:tracePt t="114899" x="6170613" y="3086100"/>
          <p14:tracePt t="114906" x="6170613" y="3094038"/>
          <p14:tracePt t="114915" x="6170613" y="3109913"/>
          <p14:tracePt t="114922" x="6170613" y="3125788"/>
          <p14:tracePt t="114929" x="6170613" y="3133725"/>
          <p14:tracePt t="114936" x="6170613" y="3157538"/>
          <p14:tracePt t="114945" x="6170613" y="3173413"/>
          <p14:tracePt t="114952" x="6170613" y="3181350"/>
          <p14:tracePt t="114960" x="6170613" y="3205163"/>
          <p14:tracePt t="114969" x="6170613" y="3236913"/>
          <p14:tracePt t="114977" x="6162675" y="3278188"/>
          <p14:tracePt t="114985" x="6146800" y="3302000"/>
          <p14:tracePt t="114993" x="6138863" y="3333750"/>
          <p14:tracePt t="115001" x="6130925" y="3365500"/>
          <p14:tracePt t="115008" x="6130925" y="3389313"/>
          <p14:tracePt t="115017" x="6115050" y="3413125"/>
          <p14:tracePt t="115022" x="6107113" y="3429000"/>
          <p14:tracePt t="115030" x="6091238" y="3444875"/>
          <p14:tracePt t="115039" x="6083300" y="3460750"/>
          <p14:tracePt t="115046" x="6067425" y="3476625"/>
          <p14:tracePt t="115056" x="6059488" y="3492500"/>
          <p14:tracePt t="115090" x="6051550" y="3492500"/>
          <p14:tracePt t="115125" x="6043613" y="3492500"/>
          <p14:tracePt t="115145" x="6026150" y="3492500"/>
          <p14:tracePt t="115152" x="6018213" y="3484563"/>
          <p14:tracePt t="115160" x="6010275" y="3468688"/>
          <p14:tracePt t="115176" x="6002338" y="3460750"/>
          <p14:tracePt t="115185" x="5994400" y="3452813"/>
          <p14:tracePt t="115193" x="5994400" y="3444875"/>
          <p14:tracePt t="115201" x="5994400" y="3429000"/>
          <p14:tracePt t="115208" x="5986463" y="3413125"/>
          <p14:tracePt t="115217" x="5986463" y="3405188"/>
          <p14:tracePt t="115225" x="5986463" y="3397250"/>
          <p14:tracePt t="115232" x="5986463" y="3389313"/>
          <p14:tracePt t="115240" x="5986463" y="3381375"/>
          <p14:tracePt t="115249" x="5986463" y="3365500"/>
          <p14:tracePt t="115256" x="5986463" y="3349625"/>
          <p14:tracePt t="115265" x="5986463" y="3341688"/>
          <p14:tracePt t="115273" x="5986463" y="3317875"/>
          <p14:tracePt t="115279" x="5978525" y="3302000"/>
          <p14:tracePt t="115289" x="5970588" y="3294063"/>
          <p14:tracePt t="115295" x="5962650" y="3286125"/>
          <p14:tracePt t="115311" x="5954713" y="3286125"/>
          <p14:tracePt t="115326" x="5946775" y="3286125"/>
          <p14:tracePt t="115334" x="5938838" y="3286125"/>
          <p14:tracePt t="115357" x="5930900" y="3286125"/>
          <p14:tracePt t="115365" x="5922963" y="3294063"/>
          <p14:tracePt t="115373" x="5907088" y="3309938"/>
          <p14:tracePt t="115381" x="5891213" y="3325813"/>
          <p14:tracePt t="115390" x="5883275" y="3341688"/>
          <p14:tracePt t="115397" x="5867400" y="3349625"/>
          <p14:tracePt t="115406" x="5859463" y="3365500"/>
          <p14:tracePt t="115413" x="5851525" y="3373438"/>
          <p14:tracePt t="115423" x="5843588" y="3381375"/>
          <p14:tracePt t="115429" x="5835650" y="3381375"/>
          <p14:tracePt t="115435" x="5835650" y="3389313"/>
          <p14:tracePt t="115537" x="5835650" y="3397250"/>
          <p14:tracePt t="115549" x="5835650" y="3405188"/>
          <p14:tracePt t="115564" x="5843588" y="3413125"/>
          <p14:tracePt t="115572" x="5851525" y="3421063"/>
          <p14:tracePt t="115580" x="5859463" y="3421063"/>
          <p14:tracePt t="115590" x="5867400" y="3429000"/>
          <p14:tracePt t="115608" x="5875338" y="3429000"/>
          <p14:tracePt t="115690" x="5883275" y="3429000"/>
          <p14:tracePt t="115702" x="5891213" y="3436938"/>
          <p14:tracePt t="115710" x="5899150" y="3444875"/>
          <p14:tracePt t="115724" x="5899150" y="3452813"/>
          <p14:tracePt t="115753" x="5899150" y="3460750"/>
          <p14:tracePt t="115777" x="5907088" y="3460750"/>
          <p14:tracePt t="116007" x="5915025" y="3452813"/>
          <p14:tracePt t="116027" x="5922963" y="3452813"/>
          <p14:tracePt t="116034" x="5922963" y="3444875"/>
          <p14:tracePt t="116043" x="5922963" y="3436938"/>
          <p14:tracePt t="116054" x="5930900" y="3436938"/>
          <p14:tracePt t="116074" x="5930900" y="3429000"/>
          <p14:tracePt t="116125" x="5930900" y="3421063"/>
          <p14:tracePt t="116277" x="5930900" y="3413125"/>
          <p14:tracePt t="116533" x="5938838" y="3413125"/>
          <p14:tracePt t="116545" x="5938838" y="3405188"/>
          <p14:tracePt t="116709" x="5938838" y="3397250"/>
          <p14:tracePt t="116835" x="5938838" y="3389313"/>
          <p14:tracePt t="116849" x="5946775" y="3389313"/>
          <p14:tracePt t="117407" x="5954713" y="3389313"/>
          <p14:tracePt t="117417" x="5962650" y="3389313"/>
          <p14:tracePt t="117444" x="5962650" y="3381375"/>
          <p14:tracePt t="117468" x="5970588" y="3373438"/>
          <p14:tracePt t="117476" x="5978525" y="3365500"/>
          <p14:tracePt t="117485" x="5986463" y="3365500"/>
          <p14:tracePt t="117492" x="6002338" y="3349625"/>
          <p14:tracePt t="117499" x="6018213" y="3341688"/>
          <p14:tracePt t="117508" x="6034088" y="3333750"/>
          <p14:tracePt t="117515" x="6043613" y="3325813"/>
          <p14:tracePt t="117522" x="6059488" y="3317875"/>
          <p14:tracePt t="117530" x="6075363" y="3309938"/>
          <p14:tracePt t="117538" x="6091238" y="3309938"/>
          <p14:tracePt t="117546" x="6115050" y="3294063"/>
          <p14:tracePt t="117558" x="6130925" y="3286125"/>
          <p14:tracePt t="117566" x="6146800" y="3278188"/>
          <p14:tracePt t="117574" x="6162675" y="3270250"/>
          <p14:tracePt t="117583" x="6178550" y="3262313"/>
          <p14:tracePt t="117590" x="6186488" y="3252788"/>
          <p14:tracePt t="117597" x="6202363" y="3244850"/>
          <p14:tracePt t="117605" x="6218238" y="3244850"/>
          <p14:tracePt t="117612" x="6234113" y="3236913"/>
          <p14:tracePt t="117621" x="6242050" y="3228975"/>
          <p14:tracePt t="117629" x="6257925" y="3221038"/>
          <p14:tracePt t="117638" x="6273800" y="3213100"/>
          <p14:tracePt t="117644" x="6289675" y="3205163"/>
          <p14:tracePt t="117655" x="6297613" y="3197225"/>
          <p14:tracePt t="117660" x="6313488" y="3189288"/>
          <p14:tracePt t="117669" x="6321425" y="3189288"/>
          <p14:tracePt t="117676" x="6329363" y="3181350"/>
          <p14:tracePt t="117682" x="6345238" y="3173413"/>
          <p14:tracePt t="117691" x="6353175" y="3165475"/>
          <p14:tracePt t="117698" x="6369050" y="3157538"/>
          <p14:tracePt t="117714" x="6384925" y="3149600"/>
          <p14:tracePt t="117723" x="6402388" y="3141663"/>
          <p14:tracePt t="117730" x="6402388" y="3133725"/>
          <p14:tracePt t="117738" x="6418263" y="3133725"/>
          <p14:tracePt t="117746" x="6426200" y="3125788"/>
          <p14:tracePt t="117754" x="6434138" y="3117850"/>
          <p14:tracePt t="117763" x="6450013" y="3101975"/>
          <p14:tracePt t="117771" x="6465888" y="3094038"/>
          <p14:tracePt t="117777" x="6481763" y="3086100"/>
          <p14:tracePt t="117795" x="6489700" y="3086100"/>
          <p14:tracePt t="117801" x="6497638" y="3086100"/>
          <p14:tracePt t="117808" x="6505575" y="3078163"/>
          <p14:tracePt t="117817" x="6513513" y="3070225"/>
          <p14:tracePt t="117824" x="6529388" y="3062288"/>
          <p14:tracePt t="117833" x="6553200" y="3054350"/>
          <p14:tracePt t="117840" x="6592888" y="3030538"/>
          <p14:tracePt t="117848" x="6648450" y="3014663"/>
          <p14:tracePt t="117856" x="6711950" y="2998788"/>
          <p14:tracePt t="117865" x="6769100" y="2974975"/>
          <p14:tracePt t="117871" x="6824663" y="2959100"/>
          <p14:tracePt t="117878" x="6864350" y="2935288"/>
          <p14:tracePt t="117888" x="6888163" y="2927350"/>
          <p14:tracePt t="117895" x="6896100" y="2919413"/>
          <p14:tracePt t="117904" x="6911975" y="2909888"/>
          <p14:tracePt t="117911" x="6919913" y="2901950"/>
          <p14:tracePt t="117965" x="6927850" y="2894013"/>
          <p14:tracePt t="118029" x="6935788" y="2886075"/>
          <p14:tracePt t="118036" x="6943725" y="2878138"/>
          <p14:tracePt t="118049" x="6943725" y="2870200"/>
          <p14:tracePt t="120367" x="6943725" y="2878138"/>
          <p14:tracePt t="120378" x="6943725" y="2886075"/>
          <p14:tracePt t="120404" x="6943725" y="2878138"/>
          <p14:tracePt t="120689" x="6943725" y="2870200"/>
          <p14:tracePt t="124386" x="6935788" y="2886075"/>
          <p14:tracePt t="124394" x="6911975" y="2901950"/>
          <p14:tracePt t="124400" x="6896100" y="2919413"/>
          <p14:tracePt t="124408" x="6880225" y="2935288"/>
          <p14:tracePt t="124416" x="6856413" y="2951163"/>
          <p14:tracePt t="124424" x="6840538" y="2967038"/>
          <p14:tracePt t="124432" x="6800850" y="2990850"/>
          <p14:tracePt t="124440" x="6777038" y="2998788"/>
          <p14:tracePt t="124448" x="6759575" y="3014663"/>
          <p14:tracePt t="124456" x="6743700" y="3030538"/>
          <p14:tracePt t="124462" x="6727825" y="3046413"/>
          <p14:tracePt t="124470" x="6711950" y="3054350"/>
          <p14:tracePt t="124478" x="6696075" y="3070225"/>
          <p14:tracePt t="124486" x="6688138" y="3086100"/>
          <p14:tracePt t="124494" x="6672263" y="3086100"/>
          <p14:tracePt t="124502" x="6656388" y="3101975"/>
          <p14:tracePt t="124510" x="6640513" y="3117850"/>
          <p14:tracePt t="124518" x="6624638" y="3133725"/>
          <p14:tracePt t="124526" x="6608763" y="3149600"/>
          <p14:tracePt t="124535" x="6600825" y="3165475"/>
          <p14:tracePt t="124542" x="6584950" y="3173413"/>
          <p14:tracePt t="124551" x="6569075" y="3189288"/>
          <p14:tracePt t="124558" x="6553200" y="3205163"/>
          <p14:tracePt t="124568" x="6537325" y="3221038"/>
          <p14:tracePt t="124572" x="6529388" y="3236913"/>
          <p14:tracePt t="124580" x="6521450" y="3244850"/>
          <p14:tracePt t="124588" x="6505575" y="3252788"/>
          <p14:tracePt t="124596" x="6505575" y="3262313"/>
          <p14:tracePt t="124604" x="6497638" y="3262313"/>
          <p14:tracePt t="124612" x="6489700" y="3270250"/>
          <p14:tracePt t="124621" x="6481763" y="3278188"/>
          <p14:tracePt t="124629" x="6465888" y="3286125"/>
          <p14:tracePt t="124636" x="6450013" y="3302000"/>
          <p14:tracePt t="124644" x="6434138" y="3317875"/>
          <p14:tracePt t="124652" x="6402388" y="3333750"/>
          <p14:tracePt t="124660" x="6361113" y="3349625"/>
          <p14:tracePt t="124668" x="6321425" y="3365500"/>
          <p14:tracePt t="124675" x="6289675" y="3389313"/>
          <p14:tracePt t="124682" x="6257925" y="3405188"/>
          <p14:tracePt t="124690" x="6226175" y="3421063"/>
          <p14:tracePt t="124698" x="6202363" y="3436938"/>
          <p14:tracePt t="124706" x="6170613" y="3452813"/>
          <p14:tracePt t="124715" x="6146800" y="3468688"/>
          <p14:tracePt t="124727" x="6115050" y="3492500"/>
          <p14:tracePt t="124736" x="6091238" y="3508375"/>
          <p14:tracePt t="124743" x="6075363" y="3524250"/>
          <p14:tracePt t="124752" x="6051550" y="3532188"/>
          <p14:tracePt t="124759" x="6026150" y="3540125"/>
          <p14:tracePt t="124768" x="6010275" y="3556000"/>
          <p14:tracePt t="124772" x="5978525" y="3571875"/>
          <p14:tracePt t="124782" x="5970588" y="3579813"/>
          <p14:tracePt t="124789" x="5954713" y="3587750"/>
          <p14:tracePt t="124797" x="5938838" y="3595688"/>
          <p14:tracePt t="124805" x="5922963" y="3595688"/>
          <p14:tracePt t="124821" x="5915025" y="3595688"/>
          <p14:tracePt t="124879" x="5915025" y="3587750"/>
          <p14:tracePt t="124895" x="5930900" y="3571875"/>
          <p14:tracePt t="124904" x="5946775" y="3556000"/>
          <p14:tracePt t="124911" x="5978525" y="3524250"/>
          <p14:tracePt t="124919" x="6026150" y="3492500"/>
          <p14:tracePt t="124927" x="6091238" y="3444875"/>
          <p14:tracePt t="124935" x="6154738" y="3381375"/>
          <p14:tracePt t="124943" x="6226175" y="3325813"/>
          <p14:tracePt t="124949" x="6289675" y="3262313"/>
          <p14:tracePt t="124957" x="6353175" y="3197225"/>
          <p14:tracePt t="124965" x="6434138" y="3133725"/>
          <p14:tracePt t="124973" x="6497638" y="3070225"/>
          <p14:tracePt t="124981" x="6561138" y="3022600"/>
          <p14:tracePt t="124988" x="6616700" y="2967038"/>
          <p14:tracePt t="124998" x="6680200" y="2927350"/>
          <p14:tracePt t="125005" x="6727825" y="2894013"/>
          <p14:tracePt t="125013" x="6751638" y="2878138"/>
          <p14:tracePt t="125020" x="6769100" y="2870200"/>
          <p14:tracePt t="125029" x="6784975" y="2854325"/>
          <p14:tracePt t="125038" x="6792913" y="2838450"/>
          <p14:tracePt t="125045" x="6808788" y="2822575"/>
          <p14:tracePt t="125051" x="6816725" y="2814638"/>
          <p14:tracePt t="125059" x="6824663" y="2814638"/>
          <p14:tracePt t="125068" x="6832600" y="2798763"/>
          <p14:tracePt t="125075" x="6848475" y="2790825"/>
          <p14:tracePt t="125085" x="6856413" y="2774950"/>
          <p14:tracePt t="125090" x="6864350" y="2774950"/>
          <p14:tracePt t="125194" x="6864350" y="2767013"/>
          <p14:tracePt t="125291" x="6856413" y="2767013"/>
          <p14:tracePt t="129251" x="6864350" y="2767013"/>
          <p14:tracePt t="129381" x="6864350" y="2719388"/>
          <p14:tracePt t="129386" x="6864350" y="2535238"/>
          <p14:tracePt t="129394" x="6848475" y="2384425"/>
          <p14:tracePt t="129403" x="6848475" y="2233613"/>
          <p14:tracePt t="129410" x="6856413" y="2112963"/>
          <p14:tracePt t="129418" x="6880225" y="1985963"/>
          <p14:tracePt t="129427" x="6911975" y="1873250"/>
          <p14:tracePt t="129434" x="6935788" y="1793875"/>
          <p14:tracePt t="129443" x="6951663" y="1722438"/>
          <p14:tracePt t="129450" x="6967538" y="1674813"/>
          <p14:tracePt t="129458" x="6983413" y="1658938"/>
          <p14:tracePt t="129466" x="6991350" y="1643063"/>
          <p14:tracePt t="129512" x="6999288" y="1643063"/>
          <p14:tracePt t="129529" x="7007225" y="1643063"/>
          <p14:tracePt t="129544" x="7015163" y="1635125"/>
          <p14:tracePt t="129553" x="7023100" y="1627188"/>
          <p14:tracePt t="129560" x="7023100" y="1619250"/>
          <p14:tracePt t="129635" x="7023100" y="1627188"/>
          <p14:tracePt t="129642" x="7007225" y="1627188"/>
          <p14:tracePt t="129650" x="6999288" y="1627188"/>
          <p14:tracePt t="129659" x="6991350" y="1619250"/>
          <p14:tracePt t="129666" x="6975475" y="1595438"/>
          <p14:tracePt t="129673" x="6967538" y="1563688"/>
          <p14:tracePt t="129680" x="6959600" y="1530350"/>
          <p14:tracePt t="129689" x="6943725" y="1498600"/>
          <p14:tracePt t="129696" x="6927850" y="1466850"/>
          <p14:tracePt t="129705" x="6888163" y="1427163"/>
          <p14:tracePt t="129712" x="6856413" y="1411288"/>
          <p14:tracePt t="129720" x="6832600" y="1395413"/>
          <p14:tracePt t="129729" x="6808788" y="1379538"/>
          <p14:tracePt t="129737" x="6800850" y="1379538"/>
          <p14:tracePt t="129745" x="6784975" y="1371600"/>
          <p14:tracePt t="129752" x="6769100" y="1371600"/>
          <p14:tracePt t="129758" x="6751638" y="1371600"/>
          <p14:tracePt t="129786" x="6743700" y="1371600"/>
          <p14:tracePt t="129794" x="6735763" y="1379538"/>
          <p14:tracePt t="129803" x="6735763" y="1387475"/>
          <p14:tracePt t="129819" x="6735763" y="1395413"/>
          <p14:tracePt t="129826" x="6751638" y="1411288"/>
          <p14:tracePt t="129835" x="6759575" y="1427163"/>
          <p14:tracePt t="129842" x="6808788" y="1443038"/>
          <p14:tracePt t="129850" x="6864350" y="1458913"/>
          <p14:tracePt t="129857" x="6935788" y="1482725"/>
          <p14:tracePt t="129866" x="7023100" y="1490663"/>
          <p14:tracePt t="129872" x="7135813" y="1514475"/>
          <p14:tracePt t="129883" x="7239000" y="1522413"/>
          <p14:tracePt t="129889" x="7350125" y="1538288"/>
          <p14:tracePt t="129896" x="7469188" y="1538288"/>
          <p14:tracePt t="129905" x="7581900" y="1530350"/>
          <p14:tracePt t="129913" x="7677150" y="1514475"/>
          <p14:tracePt t="129920" x="7748588" y="1490663"/>
          <p14:tracePt t="129929" x="7772400" y="1490663"/>
          <p14:tracePt t="129937" x="7780338" y="1490663"/>
          <p14:tracePt t="129945" x="7780338" y="1482725"/>
          <p14:tracePt t="129987" x="7772400" y="1482725"/>
          <p14:tracePt t="130003" x="7764463" y="1482725"/>
          <p14:tracePt t="130010" x="7756525" y="1482725"/>
          <p14:tracePt t="130019" x="7748588" y="1490663"/>
          <p14:tracePt t="130034" x="7740650" y="1498600"/>
          <p14:tracePt t="130040" x="7724775" y="1498600"/>
          <p14:tracePt t="130049" x="7724775" y="1506538"/>
          <p14:tracePt t="130056" x="7708900" y="1506538"/>
          <p14:tracePt t="130066" x="7700963" y="1514475"/>
          <p14:tracePt t="130194" x="7700963" y="1522413"/>
          <p14:tracePt t="130723" x="7693025" y="1530350"/>
          <p14:tracePt t="130731" x="7645400" y="1555750"/>
          <p14:tracePt t="130739" x="7581900" y="1595438"/>
          <p14:tracePt t="130746" x="7526338" y="1611313"/>
          <p14:tracePt t="130754" x="7461250" y="1643063"/>
          <p14:tracePt t="130763" x="7413625" y="1666875"/>
          <p14:tracePt t="130771" x="7381875" y="1682750"/>
          <p14:tracePt t="130779" x="7358063" y="1698625"/>
          <p14:tracePt t="130784" x="7342188" y="1706563"/>
          <p14:tracePt t="130793" x="7294563" y="1730375"/>
          <p14:tracePt t="130800" x="7223125" y="1738313"/>
          <p14:tracePt t="130809" x="7143750" y="1738313"/>
          <p14:tracePt t="130816" x="7046913" y="1738313"/>
          <p14:tracePt t="130825" x="6927850" y="1722438"/>
          <p14:tracePt t="130833" x="6800850" y="1698625"/>
          <p14:tracePt t="130840" x="6664325" y="1690688"/>
          <p14:tracePt t="130849" x="6553200" y="1690688"/>
          <p14:tracePt t="130857" x="6457950" y="1690688"/>
          <p14:tracePt t="130866" x="6376988" y="1690688"/>
          <p14:tracePt t="130872" x="6305550" y="1698625"/>
          <p14:tracePt t="130879" x="6234113" y="1722438"/>
          <p14:tracePt t="130887" x="6178550" y="1738313"/>
          <p14:tracePt t="130895" x="6130925" y="1762125"/>
          <p14:tracePt t="130902" x="6107113" y="1770063"/>
          <p14:tracePt t="130910" x="6099175" y="1778000"/>
          <p14:tracePt t="130919" x="6083300" y="1778000"/>
          <p14:tracePt t="130927" x="6075363" y="1785938"/>
          <p14:tracePt t="130934" x="6059488" y="1793875"/>
          <p14:tracePt t="130943" x="6051550" y="1793875"/>
          <p14:tracePt t="130950" x="6034088" y="1793875"/>
          <p14:tracePt t="130959" x="6010275" y="1793875"/>
          <p14:tracePt t="130966" x="5978525" y="1778000"/>
          <p14:tracePt t="130974" x="5946775" y="1762125"/>
          <p14:tracePt t="130983" x="5922963" y="1746250"/>
          <p14:tracePt t="130989" x="5891213" y="1730375"/>
          <p14:tracePt t="130997" x="5867400" y="1714500"/>
          <p14:tracePt t="131005" x="5835650" y="1698625"/>
          <p14:tracePt t="131012" x="5811838" y="1674813"/>
          <p14:tracePt t="131020" x="5780088" y="1658938"/>
          <p14:tracePt t="131028" x="5756275" y="1643063"/>
          <p14:tracePt t="131037" x="5724525" y="1627188"/>
          <p14:tracePt t="131045" x="5676900" y="1611313"/>
          <p14:tracePt t="131053" x="5627688" y="1587500"/>
          <p14:tracePt t="131061" x="5572125" y="1571625"/>
          <p14:tracePt t="131069" x="5524500" y="1563688"/>
          <p14:tracePt t="131074" x="5500688" y="1555750"/>
          <p14:tracePt t="131082" x="5476875" y="1538288"/>
          <p14:tracePt t="131102" x="5445125" y="1514475"/>
          <p14:tracePt t="131107" x="5429250" y="1498600"/>
          <p14:tracePt t="131116" x="5405438" y="1490663"/>
          <p14:tracePt t="131122" x="5373688" y="1474788"/>
          <p14:tracePt t="131132" x="5349875" y="1458913"/>
          <p14:tracePt t="131138" x="5341938" y="1450975"/>
          <p14:tracePt t="131146" x="5326063" y="1435100"/>
          <p14:tracePt t="131154" x="5300663" y="1419225"/>
          <p14:tracePt t="131160" x="5284788" y="1403350"/>
          <p14:tracePt t="131168" x="5268913" y="1387475"/>
          <p14:tracePt t="131176" x="5260975" y="1371600"/>
          <p14:tracePt t="131184" x="5237163" y="1355725"/>
          <p14:tracePt t="131193" x="5221288" y="1347788"/>
          <p14:tracePt t="131201" x="5205413" y="1331913"/>
          <p14:tracePt t="131209" x="5181600" y="1316038"/>
          <p14:tracePt t="131216" x="5165725" y="1308100"/>
          <p14:tracePt t="131225" x="5141913" y="1308100"/>
          <p14:tracePt t="131232" x="5118100" y="1308100"/>
          <p14:tracePt t="131240" x="5086350" y="1308100"/>
          <p14:tracePt t="131249" x="5046663" y="1308100"/>
          <p14:tracePt t="131255" x="5022850" y="1316038"/>
          <p14:tracePt t="131263" x="5006975" y="1323975"/>
          <p14:tracePt t="131271" x="4991100" y="1339850"/>
          <p14:tracePt t="131279" x="4983163" y="1347788"/>
          <p14:tracePt t="131286" x="4967288" y="1363663"/>
          <p14:tracePt t="131295" x="4943475" y="1379538"/>
          <p14:tracePt t="131302" x="4918075" y="1403350"/>
          <p14:tracePt t="131310" x="4902200" y="1419225"/>
          <p14:tracePt t="131318" x="4878388" y="1450975"/>
          <p14:tracePt t="131326" x="4854575" y="1490663"/>
          <p14:tracePt t="131334" x="4838700" y="1522413"/>
          <p14:tracePt t="131342" x="4814888" y="1555750"/>
          <p14:tracePt t="131350" x="4806950" y="1587500"/>
          <p14:tracePt t="131356" x="4791075" y="1635125"/>
          <p14:tracePt t="131366" x="4775200" y="1690688"/>
          <p14:tracePt t="131372" x="4775200" y="1730375"/>
          <p14:tracePt t="131382" x="4775200" y="1793875"/>
          <p14:tracePt t="131388" x="4791075" y="1849438"/>
          <p14:tracePt t="131396" x="4814888" y="1906588"/>
          <p14:tracePt t="131404" x="4854575" y="1962150"/>
          <p14:tracePt t="131412" x="4918075" y="2009775"/>
          <p14:tracePt t="131420" x="4991100" y="2033588"/>
          <p14:tracePt t="131428" x="5086350" y="2049463"/>
          <p14:tracePt t="131436" x="5181600" y="2065338"/>
          <p14:tracePt t="131444" x="5276850" y="2057400"/>
          <p14:tracePt t="131450" x="5373688" y="2049463"/>
          <p14:tracePt t="131458" x="5461000" y="2025650"/>
          <p14:tracePt t="131466" x="5532438" y="1993900"/>
          <p14:tracePt t="131474" x="5595938" y="1954213"/>
          <p14:tracePt t="131482" x="5643563" y="1914525"/>
          <p14:tracePt t="131490" x="5667375" y="1881188"/>
          <p14:tracePt t="131499" x="5684838" y="1857375"/>
          <p14:tracePt t="131506" x="5700713" y="1801813"/>
          <p14:tracePt t="131515" x="5708650" y="1762125"/>
          <p14:tracePt t="131522" x="5716588" y="1706563"/>
          <p14:tracePt t="131532" x="5724525" y="1674813"/>
          <p14:tracePt t="131536" x="5724525" y="1643063"/>
          <p14:tracePt t="131544" x="5724525" y="1619250"/>
          <p14:tracePt t="131552" x="5724525" y="1603375"/>
          <p14:tracePt t="131560" x="5716588" y="1587500"/>
          <p14:tracePt t="131576" x="5708650" y="1587500"/>
          <p14:tracePt t="131724" x="5716588" y="1579563"/>
          <p14:tracePt t="131733" x="5732463" y="1579563"/>
          <p14:tracePt t="132185" x="5692775" y="1627188"/>
          <p14:tracePt t="132190" x="5676900" y="1682750"/>
          <p14:tracePt t="132198" x="5651500" y="1746250"/>
          <p14:tracePt t="132207" x="5635625" y="1801813"/>
          <p14:tracePt t="132215" x="5611813" y="1857375"/>
          <p14:tracePt t="132223" x="5595938" y="1922463"/>
          <p14:tracePt t="132232" x="5572125" y="1978025"/>
          <p14:tracePt t="132239" x="5556250" y="2033588"/>
          <p14:tracePt t="132249" x="5548313" y="2097088"/>
          <p14:tracePt t="132254" x="5532438" y="2176463"/>
          <p14:tracePt t="132263" x="5532438" y="2249488"/>
          <p14:tracePt t="132271" x="5532438" y="2328863"/>
          <p14:tracePt t="132279" x="5548313" y="2416175"/>
          <p14:tracePt t="132287" x="5572125" y="2495550"/>
          <p14:tracePt t="132292" x="5588000" y="2584450"/>
          <p14:tracePt t="132300" x="5611813" y="2655888"/>
          <p14:tracePt t="132309" x="5635625" y="2735263"/>
          <p14:tracePt t="132316" x="5651500" y="2806700"/>
          <p14:tracePt t="132333" x="5700713" y="2974975"/>
          <p14:tracePt t="132341" x="5716588" y="3030538"/>
          <p14:tracePt t="132349" x="5716588" y="3086100"/>
          <p14:tracePt t="132357" x="5724525" y="3141663"/>
          <p14:tracePt t="132365" x="5732463" y="3197225"/>
          <p14:tracePt t="132373" x="5748338" y="3252788"/>
          <p14:tracePt t="132378" x="5764213" y="3317875"/>
          <p14:tracePt t="132387" x="5780088" y="3373438"/>
          <p14:tracePt t="132395" x="5803900" y="3429000"/>
          <p14:tracePt t="132403" x="5819775" y="3476625"/>
          <p14:tracePt t="132411" x="5835650" y="3532188"/>
          <p14:tracePt t="132418" x="5843588" y="3563938"/>
          <p14:tracePt t="132427" x="5859463" y="3605213"/>
          <p14:tracePt t="132435" x="5867400" y="3621088"/>
          <p14:tracePt t="132442" x="5875338" y="3636963"/>
          <p14:tracePt t="132451" x="5875338" y="3652838"/>
          <p14:tracePt t="132458" x="5883275" y="3668713"/>
          <p14:tracePt t="132466" x="5883275" y="3676650"/>
          <p14:tracePt t="132475" x="5891213" y="3684588"/>
          <p14:tracePt t="132525" x="5891213" y="3692525"/>
          <p14:tracePt t="132549" x="5899150" y="3692525"/>
          <p14:tracePt t="132865" x="5899150" y="3684588"/>
          <p14:tracePt t="132873" x="5922963" y="3644900"/>
          <p14:tracePt t="132880" x="5946775" y="3605213"/>
          <p14:tracePt t="132889" x="5970588" y="3540125"/>
          <p14:tracePt t="132898" x="6002338" y="3484563"/>
          <p14:tracePt t="132904" x="6059488" y="3421063"/>
          <p14:tracePt t="132912" x="6107113" y="3341688"/>
          <p14:tracePt t="132920" x="6162675" y="3270250"/>
          <p14:tracePt t="132928" x="6202363" y="3205163"/>
          <p14:tracePt t="132936" x="6257925" y="3133725"/>
          <p14:tracePt t="132945" x="6313488" y="3046413"/>
          <p14:tracePt t="132950" x="6376988" y="2982913"/>
          <p14:tracePt t="132959" x="6442075" y="2894013"/>
          <p14:tracePt t="132966" x="6505575" y="2814638"/>
          <p14:tracePt t="132974" x="6569075" y="2743200"/>
          <p14:tracePt t="132982" x="6632575" y="2679700"/>
          <p14:tracePt t="132991" x="6696075" y="2616200"/>
          <p14:tracePt t="132998" x="6735763" y="2566988"/>
          <p14:tracePt t="133006" x="6777038" y="2527300"/>
          <p14:tracePt t="133015" x="6792913" y="2511425"/>
          <p14:tracePt t="133022" x="6800850" y="2495550"/>
          <p14:tracePt t="133040" x="6808788" y="2495550"/>
          <p14:tracePt t="133048" x="6824663" y="2487613"/>
          <p14:tracePt t="133057" x="6832600" y="2471738"/>
          <p14:tracePt t="133065" x="6848475" y="2455863"/>
          <p14:tracePt t="133073" x="6872288" y="2439988"/>
          <p14:tracePt t="133084" x="6904038" y="2424113"/>
          <p14:tracePt t="133090" x="6951663" y="2408238"/>
          <p14:tracePt t="133098" x="7007225" y="2384425"/>
          <p14:tracePt t="133104" x="7070725" y="2360613"/>
          <p14:tracePt t="133112" x="7135813" y="2320925"/>
          <p14:tracePt t="133120" x="7207250" y="2273300"/>
          <p14:tracePt t="133129" x="7278688" y="2224088"/>
          <p14:tracePt t="133135" x="7358063" y="2168525"/>
          <p14:tracePt t="133143" x="7429500" y="2128838"/>
          <p14:tracePt t="133152" x="7477125" y="2097088"/>
          <p14:tracePt t="133159" x="7502525" y="2081213"/>
          <p14:tracePt t="133166" x="7510463" y="2065338"/>
          <p14:tracePt t="133182" x="7518400" y="2057400"/>
          <p14:tracePt t="133280" x="7518400" y="2049463"/>
          <p14:tracePt t="133416" x="7518400" y="2057400"/>
          <p14:tracePt t="133425" x="7510463" y="2065338"/>
          <p14:tracePt t="133432" x="7493000" y="2081213"/>
          <p14:tracePt t="133441" x="7477125" y="2105025"/>
          <p14:tracePt t="133448" x="7461250" y="2128838"/>
          <p14:tracePt t="133456" x="7453313" y="2136775"/>
          <p14:tracePt t="133465" x="7445375" y="2160588"/>
          <p14:tracePt t="133473" x="7429500" y="2176463"/>
          <p14:tracePt t="133481" x="7413625" y="2200275"/>
          <p14:tracePt t="133489" x="7397750" y="2216150"/>
          <p14:tracePt t="133498" x="7381875" y="2233613"/>
          <p14:tracePt t="133505" x="7366000" y="2241550"/>
          <p14:tracePt t="133511" x="7358063" y="2257425"/>
          <p14:tracePt t="133518" x="7342188" y="2273300"/>
          <p14:tracePt t="133527" x="7326313" y="2289175"/>
          <p14:tracePt t="133534" x="7310438" y="2305050"/>
          <p14:tracePt t="133542" x="7294563" y="2312988"/>
          <p14:tracePt t="133550" x="7286625" y="2328863"/>
          <p14:tracePt t="133559" x="7270750" y="2344738"/>
          <p14:tracePt t="133566" x="7254875" y="2360613"/>
          <p14:tracePt t="133575" x="7239000" y="2376488"/>
          <p14:tracePt t="133582" x="7223125" y="2392363"/>
          <p14:tracePt t="133591" x="7207250" y="2400300"/>
          <p14:tracePt t="133598" x="7199313" y="2408238"/>
          <p14:tracePt t="133605" x="7183438" y="2424113"/>
          <p14:tracePt t="133615" x="7167563" y="2439988"/>
          <p14:tracePt t="133621" x="7151688" y="2455863"/>
          <p14:tracePt t="133629" x="7135813" y="2471738"/>
          <p14:tracePt t="133636" x="7126288" y="2479675"/>
          <p14:tracePt t="133645" x="7110413" y="2495550"/>
          <p14:tracePt t="133653" x="7102475" y="2511425"/>
          <p14:tracePt t="133660" x="7094538" y="2519363"/>
          <p14:tracePt t="133668" x="7086600" y="2519363"/>
          <p14:tracePt t="133681" x="7086600" y="2527300"/>
          <p14:tracePt t="133698" x="7078663" y="2535238"/>
          <p14:tracePt t="133714" x="7078663" y="2543175"/>
          <p14:tracePt t="133723" x="7070725" y="2543175"/>
          <p14:tracePt t="133782" x="7070725" y="2551113"/>
          <p14:tracePt t="133796" x="7062788" y="2559050"/>
          <p14:tracePt t="133805" x="7054850" y="2566988"/>
          <p14:tracePt t="133816" x="7046913" y="2566988"/>
          <p14:tracePt t="133825" x="7046913" y="2576513"/>
          <p14:tracePt t="133903" x="7078663" y="2535238"/>
          <p14:tracePt t="133911" x="7118350" y="2487613"/>
          <p14:tracePt t="133919" x="7159625" y="2432050"/>
          <p14:tracePt t="133927" x="7199313" y="2376488"/>
          <p14:tracePt t="133935" x="7223125" y="2344738"/>
          <p14:tracePt t="133943" x="7254875" y="2297113"/>
          <p14:tracePt t="133950" x="7270750" y="2265363"/>
          <p14:tracePt t="133959" x="7286625" y="2241550"/>
          <p14:tracePt t="133966" x="7302500" y="2208213"/>
          <p14:tracePt t="133975" x="7318375" y="2192338"/>
          <p14:tracePt t="133981" x="7326313" y="2176463"/>
          <p14:tracePt t="133988" x="7326313" y="2168525"/>
          <p14:tracePt t="133998" x="7334250" y="2160588"/>
          <p14:tracePt t="134005" x="7334250" y="2152650"/>
          <p14:tracePt t="134014" x="7342188" y="2152650"/>
          <p14:tracePt t="134021" x="7342188" y="2144713"/>
          <p14:tracePt t="134118" x="7342188" y="2152650"/>
          <p14:tracePt t="134128" x="7326313" y="2168525"/>
          <p14:tracePt t="134134" x="7326313" y="2176463"/>
          <p14:tracePt t="134150" x="7318375" y="2192338"/>
          <p14:tracePt t="134158" x="7318375" y="2200275"/>
          <p14:tracePt t="134165" x="7318375" y="2208213"/>
          <p14:tracePt t="134172" x="7318375" y="2224088"/>
          <p14:tracePt t="134181" x="7318375" y="2241550"/>
          <p14:tracePt t="134189" x="7318375" y="2249488"/>
          <p14:tracePt t="134198" x="7318375" y="2265363"/>
          <p14:tracePt t="134204" x="7318375" y="2273300"/>
          <p14:tracePt t="134214" x="7318375" y="2297113"/>
          <p14:tracePt t="134221" x="7318375" y="2336800"/>
          <p14:tracePt t="134229" x="7334250" y="2360613"/>
          <p14:tracePt t="134236" x="7342188" y="2384425"/>
          <p14:tracePt t="134244" x="7358063" y="2400300"/>
          <p14:tracePt t="134250" x="7397750" y="2424113"/>
          <p14:tracePt t="134259" x="7413625" y="2439988"/>
          <p14:tracePt t="134266" x="7437438" y="2455863"/>
          <p14:tracePt t="134275" x="7461250" y="2471738"/>
          <p14:tracePt t="134282" x="7485063" y="2479675"/>
          <p14:tracePt t="134290" x="7502525" y="2495550"/>
          <p14:tracePt t="134298" x="7518400" y="2503488"/>
          <p14:tracePt t="134307" x="7534275" y="2503488"/>
          <p14:tracePt t="134314" x="7550150" y="2519363"/>
          <p14:tracePt t="134323" x="7573963" y="2527300"/>
          <p14:tracePt t="134331" x="7589838" y="2543175"/>
          <p14:tracePt t="134339" x="7605713" y="2559050"/>
          <p14:tracePt t="134347" x="7613650" y="2566988"/>
          <p14:tracePt t="134352" x="7621588" y="2566988"/>
          <p14:tracePt t="134361" x="7637463" y="2584450"/>
          <p14:tracePt t="134369" x="7637463" y="2592388"/>
          <p14:tracePt t="134377" x="7653338" y="2608263"/>
          <p14:tracePt t="134384" x="7669213" y="2624138"/>
          <p14:tracePt t="134392" x="7685088" y="2640013"/>
          <p14:tracePt t="134401" x="7700963" y="2655888"/>
          <p14:tracePt t="134409" x="7716838" y="2679700"/>
          <p14:tracePt t="134417" x="7724775" y="2695575"/>
          <p14:tracePt t="134424" x="7740650" y="2703513"/>
          <p14:tracePt t="134432" x="7756525" y="2719388"/>
          <p14:tracePt t="134441" x="7772400" y="2735263"/>
          <p14:tracePt t="134448" x="7772400" y="2751138"/>
          <p14:tracePt t="134464" x="7780338" y="2751138"/>
          <p14:tracePt t="134531" x="7764463" y="2719388"/>
          <p14:tracePt t="134536" x="7708900" y="2655888"/>
          <p14:tracePt t="134545" x="7669213" y="2592388"/>
          <p14:tracePt t="134553" x="7629525" y="2543175"/>
          <p14:tracePt t="134561" x="7605713" y="2495550"/>
          <p14:tracePt t="134569" x="7581900" y="2471738"/>
          <p14:tracePt t="134577" x="7566025" y="2455863"/>
          <p14:tracePt t="134584" x="7558088" y="2455863"/>
          <p14:tracePt t="134593" x="7550150" y="2447925"/>
          <p14:tracePt t="134601" x="7542213" y="2439988"/>
          <p14:tracePt t="134608" x="7542213" y="2432050"/>
          <p14:tracePt t="134703" x="7550150" y="2439988"/>
          <p14:tracePt t="134711" x="7558088" y="2455863"/>
          <p14:tracePt t="134719" x="7573963" y="2471738"/>
          <p14:tracePt t="134727" x="7597775" y="2487613"/>
          <p14:tracePt t="134732" x="7637463" y="2503488"/>
          <p14:tracePt t="134741" x="7677150" y="2527300"/>
          <p14:tracePt t="134748" x="7724775" y="2543175"/>
          <p14:tracePt t="134757" x="7772400" y="2576513"/>
          <p14:tracePt t="134764" x="7804150" y="2600325"/>
          <p14:tracePt t="134772" x="7827963" y="2616200"/>
          <p14:tracePt t="134781" x="7859713" y="2632075"/>
          <p14:tracePt t="134789" x="7877175" y="2647950"/>
          <p14:tracePt t="134797" x="7893050" y="2663825"/>
          <p14:tracePt t="134804" x="7908925" y="2679700"/>
          <p14:tracePt t="134814" x="7916863" y="2687638"/>
          <p14:tracePt t="134887" x="7908925" y="2679700"/>
          <p14:tracePt t="134894" x="7893050" y="2663825"/>
          <p14:tracePt t="134903" x="7877175" y="2647950"/>
          <p14:tracePt t="134911" x="7859713" y="2640013"/>
          <p14:tracePt t="134917" x="7851775" y="2624138"/>
          <p14:tracePt t="134925" x="7835900" y="2608263"/>
          <p14:tracePt t="134932" x="7820025" y="2584450"/>
          <p14:tracePt t="134940" x="7804150" y="2566988"/>
          <p14:tracePt t="134957" x="7796213" y="2566988"/>
          <p14:tracePt t="135082" x="7796213" y="2576513"/>
          <p14:tracePt t="135090" x="7804150" y="2592388"/>
          <p14:tracePt t="135099" x="7820025" y="2608263"/>
          <p14:tracePt t="135104" x="7835900" y="2624138"/>
          <p14:tracePt t="135114" x="7843838" y="2640013"/>
          <p14:tracePt t="135123" x="7843838" y="2647950"/>
          <p14:tracePt t="135132" x="7843838" y="2655888"/>
          <p14:tracePt t="135137" x="7851775" y="2655888"/>
          <p14:tracePt t="135160" x="7851775" y="2663825"/>
          <p14:tracePt t="135189" x="7851775" y="2671763"/>
          <p14:tracePt t="135195" x="7843838" y="2679700"/>
          <p14:tracePt t="135202" x="7835900" y="2695575"/>
          <p14:tracePt t="135210" x="7820025" y="2711450"/>
          <p14:tracePt t="135219" x="7804150" y="2727325"/>
          <p14:tracePt t="135227" x="7788275" y="2735263"/>
          <p14:tracePt t="135235" x="7780338" y="2735263"/>
          <p14:tracePt t="135243" x="7780338" y="2743200"/>
          <p14:tracePt t="135361" x="7788275" y="2735263"/>
          <p14:tracePt t="135369" x="7788275" y="2727325"/>
          <p14:tracePt t="135376" x="7796213" y="2719388"/>
          <p14:tracePt t="135454" x="7796213" y="2735263"/>
          <p14:tracePt t="135463" x="7788275" y="2743200"/>
          <p14:tracePt t="135470" x="7780338" y="2751138"/>
          <p14:tracePt t="135477" x="7780338" y="2759075"/>
          <p14:tracePt t="135485" x="7780338" y="2767013"/>
          <p14:tracePt t="135492" x="7772400" y="2774950"/>
          <p14:tracePt t="135500" x="7764463" y="2782888"/>
          <p14:tracePt t="135509" x="7756525" y="2790825"/>
          <p14:tracePt t="135521" x="7756525" y="2798763"/>
          <p14:tracePt t="135622" x="7748588" y="2798763"/>
          <p14:tracePt t="135639" x="7740650" y="2798763"/>
          <p14:tracePt t="140167" x="7724775" y="2798763"/>
          <p14:tracePt t="140174" x="7573963" y="2862263"/>
          <p14:tracePt t="140182" x="7366000" y="2967038"/>
          <p14:tracePt t="140191" x="7215188" y="3094038"/>
          <p14:tracePt t="140199" x="7151688" y="3141663"/>
          <p14:tracePt t="140205" x="7126288" y="3181350"/>
          <p14:tracePt t="140212" x="7110413" y="3197225"/>
          <p14:tracePt t="140220" x="7094538" y="3213100"/>
          <p14:tracePt t="140229" x="7078663" y="3228975"/>
          <p14:tracePt t="140237" x="7062788" y="3252788"/>
          <p14:tracePt t="140245" x="7038975" y="3278188"/>
          <p14:tracePt t="140253" x="7015163" y="3302000"/>
          <p14:tracePt t="140262" x="6999288" y="3325813"/>
          <p14:tracePt t="140268" x="6983413" y="3341688"/>
          <p14:tracePt t="140279" x="6959600" y="3373438"/>
          <p14:tracePt t="140284" x="6919913" y="3405188"/>
          <p14:tracePt t="140293" x="6896100" y="3444875"/>
          <p14:tracePt t="140300" x="6872288" y="3468688"/>
          <p14:tracePt t="140306" x="6832600" y="3500438"/>
          <p14:tracePt t="140314" x="6808788" y="3524250"/>
          <p14:tracePt t="140322" x="6784975" y="3548063"/>
          <p14:tracePt t="140331" x="6759575" y="3571875"/>
          <p14:tracePt t="140339" x="6727825" y="3605213"/>
          <p14:tracePt t="140346" x="6680200" y="3629025"/>
          <p14:tracePt t="140354" x="6616700" y="3660775"/>
          <p14:tracePt t="140362" x="6577013" y="3676650"/>
          <p14:tracePt t="140371" x="6529388" y="3700463"/>
          <p14:tracePt t="140378" x="6497638" y="3716338"/>
          <p14:tracePt t="140387" x="6457950" y="3732213"/>
          <p14:tracePt t="140393" x="6426200" y="3740150"/>
          <p14:tracePt t="140401" x="6418263" y="3756025"/>
          <p14:tracePt t="140409" x="6392863" y="3763963"/>
          <p14:tracePt t="140416" x="6376988" y="3771900"/>
          <p14:tracePt t="140425" x="6361113" y="3779838"/>
          <p14:tracePt t="140432" x="6345238" y="3787775"/>
          <p14:tracePt t="140441" x="6337300" y="3795713"/>
          <p14:tracePt t="140448" x="6313488" y="3811588"/>
          <p14:tracePt t="140456" x="6297613" y="3827463"/>
          <p14:tracePt t="140464" x="6273800" y="3843338"/>
          <p14:tracePt t="140473" x="6257925" y="3859213"/>
          <p14:tracePt t="140480" x="6234113" y="3875088"/>
          <p14:tracePt t="140487" x="6226175" y="3883025"/>
          <p14:tracePt t="140495" x="6210300" y="3906838"/>
          <p14:tracePt t="140503" x="6186488" y="3930650"/>
          <p14:tracePt t="140512" x="6170613" y="3956050"/>
          <p14:tracePt t="140519" x="6154738" y="3971925"/>
          <p14:tracePt t="140529" x="6138863" y="3987800"/>
          <p14:tracePt t="140535" x="6122988" y="4003675"/>
          <p14:tracePt t="140543" x="6107113" y="4011613"/>
          <p14:tracePt t="140551" x="6099175" y="4027488"/>
          <p14:tracePt t="140559" x="6083300" y="4043363"/>
          <p14:tracePt t="140567" x="6067425" y="4059238"/>
          <p14:tracePt t="140575" x="6051550" y="4075113"/>
          <p14:tracePt t="140583" x="6034088" y="4083050"/>
          <p14:tracePt t="140589" x="6026150" y="4098925"/>
          <p14:tracePt t="140596" x="6010275" y="4114800"/>
          <p14:tracePt t="140605" x="5994400" y="4130675"/>
          <p14:tracePt t="140612" x="5970588" y="4146550"/>
          <p14:tracePt t="140621" x="5946775" y="4162425"/>
          <p14:tracePt t="140629" x="5891213" y="4178300"/>
          <p14:tracePt t="140637" x="5835650" y="4194175"/>
          <p14:tracePt t="140645" x="5764213" y="4217988"/>
          <p14:tracePt t="140653" x="5708650" y="4233863"/>
          <p14:tracePt t="140662" x="5643563" y="4257675"/>
          <p14:tracePt t="140669" x="5572125" y="4273550"/>
          <p14:tracePt t="140675" x="5516563" y="4298950"/>
          <p14:tracePt t="140683" x="5461000" y="4314825"/>
          <p14:tracePt t="140691" x="5429250" y="4314825"/>
          <p14:tracePt t="140699" x="5405438" y="4314825"/>
          <p14:tracePt t="140706" x="5389563" y="4314825"/>
          <p14:tracePt t="140715" x="5381625" y="4314825"/>
          <p14:tracePt t="140722" x="5365750" y="4314825"/>
          <p14:tracePt t="140730" x="5357813" y="4314825"/>
          <p14:tracePt t="140739" x="5349875" y="4314825"/>
          <p14:tracePt t="140747" x="5334000" y="4314825"/>
          <p14:tracePt t="140755" x="5318125" y="4314825"/>
          <p14:tracePt t="140836" x="5310188" y="4314825"/>
          <p14:tracePt t="140848" x="5300663" y="4322763"/>
          <p14:tracePt t="140856" x="5292725" y="4346575"/>
          <p14:tracePt t="140864" x="5276850" y="4362450"/>
          <p14:tracePt t="140870" x="5260975" y="4378325"/>
          <p14:tracePt t="140879" x="5245100" y="4394200"/>
          <p14:tracePt t="140886" x="5229225" y="4418013"/>
          <p14:tracePt t="140895" x="5213350" y="4433888"/>
          <p14:tracePt t="140903" x="5197475" y="4449763"/>
          <p14:tracePt t="140912" x="5189538" y="4457700"/>
          <p14:tracePt t="140918" x="5173663" y="4473575"/>
          <p14:tracePt t="140928" x="5165725" y="4489450"/>
          <p14:tracePt t="140934" x="5157788" y="4505325"/>
          <p14:tracePt t="140942" x="5149850" y="4505325"/>
          <p14:tracePt t="141184" x="5157788" y="4505325"/>
          <p14:tracePt t="141192" x="5157788" y="4497388"/>
          <p14:tracePt t="141389" x="5157788" y="4505325"/>
          <p14:tracePt t="141455" x="5181600" y="4505325"/>
          <p14:tracePt t="141463" x="5197475" y="4489450"/>
          <p14:tracePt t="141470" x="5213350" y="4481513"/>
          <p14:tracePt t="141478" x="5221288" y="4465638"/>
          <p14:tracePt t="141487" x="5237163" y="4457700"/>
          <p14:tracePt t="141495" x="5253038" y="4449763"/>
          <p14:tracePt t="141502" x="5276850" y="4433888"/>
          <p14:tracePt t="141511" x="5292725" y="4418013"/>
          <p14:tracePt t="141518" x="5300663" y="4402138"/>
          <p14:tracePt t="141528" x="5318125" y="4394200"/>
          <p14:tracePt t="141533" x="5334000" y="4386263"/>
          <p14:tracePt t="141541" x="5341938" y="4378325"/>
          <p14:tracePt t="141549" x="5357813" y="4370388"/>
          <p14:tracePt t="141557" x="5357813" y="4362450"/>
          <p14:tracePt t="141617" x="5357813" y="4354513"/>
          <p14:tracePt t="141687" x="5357813" y="4346575"/>
          <p14:tracePt t="141711" x="5357813" y="4338638"/>
          <p14:tracePt t="141811" x="5365750" y="4338638"/>
          <p14:tracePt t="141952" x="5365750" y="4330700"/>
          <p14:tracePt t="142035" x="5365750" y="4322763"/>
          <p14:tracePt t="142198" x="5365750" y="4314825"/>
          <p14:tracePt t="143701" x="5365750" y="4322763"/>
          <p14:tracePt t="143779" x="5365750" y="4346575"/>
          <p14:tracePt t="143786" x="5357813" y="4362450"/>
          <p14:tracePt t="143794" x="5349875" y="4370388"/>
          <p14:tracePt t="143800" x="5349875" y="4378325"/>
          <p14:tracePt t="143810" x="5349875" y="4386263"/>
          <p14:tracePt t="143817" x="5341938" y="4394200"/>
          <p14:tracePt t="143825" x="5334000" y="4394200"/>
          <p14:tracePt t="144608" x="5334000" y="4378325"/>
          <p14:tracePt t="144616" x="5341938" y="4362450"/>
          <p14:tracePt t="144625" x="5349875" y="4362450"/>
          <p14:tracePt t="144633" x="5349875" y="4354513"/>
          <p14:tracePt t="144754" x="5349875" y="4346575"/>
          <p14:tracePt t="144941" x="5357813" y="4338638"/>
          <p14:tracePt t="144949" x="5373688" y="4298950"/>
          <p14:tracePt t="144956" x="5389563" y="4241800"/>
          <p14:tracePt t="144965" x="5413375" y="4178300"/>
          <p14:tracePt t="144973" x="5429250" y="4122738"/>
          <p14:tracePt t="144981" x="5453063" y="4067175"/>
          <p14:tracePt t="144989" x="5468938" y="3995738"/>
          <p14:tracePt t="144996" x="5492750" y="3930650"/>
          <p14:tracePt t="145004" x="5516563" y="3851275"/>
          <p14:tracePt t="145012" x="5532438" y="3787775"/>
          <p14:tracePt t="145020" x="5540375" y="3716338"/>
          <p14:tracePt t="145029" x="5564188" y="3644900"/>
          <p14:tracePt t="145034" x="5572125" y="3579813"/>
          <p14:tracePt t="145043" x="5595938" y="3516313"/>
          <p14:tracePt t="145051" x="5611813" y="3460750"/>
          <p14:tracePt t="145063" x="5619750" y="3405188"/>
          <p14:tracePt t="145079" x="5643563" y="3286125"/>
          <p14:tracePt t="145083" x="5651500" y="3228975"/>
          <p14:tracePt t="145091" x="5651500" y="3173413"/>
          <p14:tracePt t="145098" x="5651500" y="3117850"/>
          <p14:tracePt t="145107" x="5651500" y="3062288"/>
          <p14:tracePt t="145115" x="5651500" y="3006725"/>
          <p14:tracePt t="145122" x="5635625" y="2951163"/>
          <p14:tracePt t="145128" x="5627688" y="2894013"/>
          <p14:tracePt t="145137" x="5619750" y="2862263"/>
          <p14:tracePt t="145144" x="5611813" y="2830513"/>
          <p14:tracePt t="145153" x="5611813" y="2814638"/>
          <p14:tracePt t="145160" x="5611813" y="2806700"/>
          <p14:tracePt t="145169" x="5603875" y="2790825"/>
          <p14:tracePt t="145177" x="5603875" y="2774950"/>
          <p14:tracePt t="145185" x="5603875" y="2767013"/>
          <p14:tracePt t="145193" x="5603875" y="2759075"/>
          <p14:tracePt t="145200" x="5603875" y="2751138"/>
          <p14:tracePt t="145210" x="5603875" y="2743200"/>
          <p14:tracePt t="145215" x="5595938" y="2743200"/>
          <p14:tracePt t="145287" x="5595938" y="2719388"/>
          <p14:tracePt t="145294" x="5611813" y="2679700"/>
          <p14:tracePt t="145303" x="5635625" y="2632075"/>
          <p14:tracePt t="145310" x="5659438" y="2584450"/>
          <p14:tracePt t="145316" x="5692775" y="2519363"/>
          <p14:tracePt t="145327" x="5732463" y="2463800"/>
          <p14:tracePt t="145333" x="5780088" y="2400300"/>
          <p14:tracePt t="145341" x="5835650" y="2336800"/>
          <p14:tracePt t="145348" x="5883275" y="2273300"/>
          <p14:tracePt t="145356" x="5938838" y="2208213"/>
          <p14:tracePt t="145364" x="5986463" y="2160588"/>
          <p14:tracePt t="145373" x="6026150" y="2097088"/>
          <p14:tracePt t="145381" x="6059488" y="2065338"/>
          <p14:tracePt t="145389" x="6075363" y="2041525"/>
          <p14:tracePt t="145397" x="6083300" y="2025650"/>
          <p14:tracePt t="145402" x="6099175" y="2009775"/>
          <p14:tracePt t="145418" x="6099175" y="2001838"/>
          <p14:tracePt t="145431" x="6099175" y="1993900"/>
          <p14:tracePt t="145439" x="6099175" y="1985963"/>
          <p14:tracePt t="145455" x="6099175" y="1978025"/>
          <p14:tracePt t="145463" x="6083300" y="1978025"/>
          <p14:tracePt t="145471" x="6051550" y="1978025"/>
          <p14:tracePt t="145479" x="6018213" y="1978025"/>
          <p14:tracePt t="145486" x="5970588" y="1978025"/>
          <p14:tracePt t="145493" x="5907088" y="2001838"/>
          <p14:tracePt t="145501" x="5851525" y="2017713"/>
          <p14:tracePt t="145510" x="5780088" y="2041525"/>
          <p14:tracePt t="145516" x="5708650" y="2057400"/>
          <p14:tracePt t="145527" x="5635625" y="2081213"/>
          <p14:tracePt t="145533" x="5564188" y="2097088"/>
          <p14:tracePt t="145541" x="5508625" y="2120900"/>
          <p14:tracePt t="145548" x="5476875" y="2136775"/>
          <p14:tracePt t="145557" x="5461000" y="2152650"/>
          <p14:tracePt t="145565" x="5437188" y="2168525"/>
          <p14:tracePt t="145572" x="5421313" y="2168525"/>
          <p14:tracePt t="145581" x="5405438" y="2184400"/>
          <p14:tracePt t="145589" x="5397500" y="2192338"/>
          <p14:tracePt t="145594" x="5381625" y="2208213"/>
          <p14:tracePt t="145602" x="5365750" y="2224088"/>
          <p14:tracePt t="145610" x="5341938" y="2241550"/>
          <p14:tracePt t="145619" x="5310188" y="2265363"/>
          <p14:tracePt t="145626" x="5284788" y="2289175"/>
          <p14:tracePt t="145635" x="5237163" y="2328863"/>
          <p14:tracePt t="145643" x="5197475" y="2376488"/>
          <p14:tracePt t="145651" x="5157788" y="2416175"/>
          <p14:tracePt t="145660" x="5118100" y="2463800"/>
          <p14:tracePt t="145667" x="5094288" y="2495550"/>
          <p14:tracePt t="145676" x="5070475" y="2535238"/>
          <p14:tracePt t="145683" x="5038725" y="2584450"/>
          <p14:tracePt t="145688" x="5022850" y="2624138"/>
          <p14:tracePt t="145696" x="4999038" y="2671763"/>
          <p14:tracePt t="145705" x="4983163" y="2735263"/>
          <p14:tracePt t="145713" x="4967288" y="2774950"/>
          <p14:tracePt t="145721" x="4943475" y="2838450"/>
          <p14:tracePt t="145729" x="4926013" y="2894013"/>
          <p14:tracePt t="145736" x="4902200" y="2951163"/>
          <p14:tracePt t="145744" x="4886325" y="3014663"/>
          <p14:tracePt t="145753" x="4862513" y="3086100"/>
          <p14:tracePt t="145760" x="4846638" y="3157538"/>
          <p14:tracePt t="145768" x="4830763" y="3228975"/>
          <p14:tracePt t="145776" x="4822825" y="3309938"/>
          <p14:tracePt t="145783" x="4822825" y="3381375"/>
          <p14:tracePt t="145793" x="4814888" y="3460750"/>
          <p14:tracePt t="145798" x="4814888" y="3532188"/>
          <p14:tracePt t="145806" x="4814888" y="3605213"/>
          <p14:tracePt t="145814" x="4830763" y="3660775"/>
          <p14:tracePt t="145823" x="4854575" y="3716338"/>
          <p14:tracePt t="145830" x="4870450" y="3779838"/>
          <p14:tracePt t="145839" x="4894263" y="3819525"/>
          <p14:tracePt t="145846" x="4910138" y="3867150"/>
          <p14:tracePt t="145855" x="4943475" y="3914775"/>
          <p14:tracePt t="145862" x="4959350" y="3948113"/>
          <p14:tracePt t="145869" x="4991100" y="3987800"/>
          <p14:tracePt t="145876" x="5030788" y="4027488"/>
          <p14:tracePt t="145885" x="5062538" y="4051300"/>
          <p14:tracePt t="145893" x="5102225" y="4075113"/>
          <p14:tracePt t="145901" x="5133975" y="4106863"/>
          <p14:tracePt t="145910" x="5157788" y="4122738"/>
          <p14:tracePt t="145917" x="5189538" y="4138613"/>
          <p14:tracePt t="145926" x="5205413" y="4146550"/>
          <p14:tracePt t="145932" x="5237163" y="4170363"/>
          <p14:tracePt t="145940" x="5260975" y="4178300"/>
          <p14:tracePt t="145948" x="5284788" y="4194175"/>
          <p14:tracePt t="145957" x="5310188" y="4202113"/>
          <p14:tracePt t="145964" x="5341938" y="4210050"/>
          <p14:tracePt t="145973" x="5373688" y="4217988"/>
          <p14:tracePt t="145978" x="5413375" y="4217988"/>
          <p14:tracePt t="145987" x="5453063" y="4217988"/>
          <p14:tracePt t="145994" x="5500688" y="4217988"/>
          <p14:tracePt t="146002" x="5532438" y="4210050"/>
          <p14:tracePt t="146010" x="5572125" y="4194175"/>
          <p14:tracePt t="146018" x="5595938" y="4178300"/>
          <p14:tracePt t="146026" x="5619750" y="4162425"/>
          <p14:tracePt t="146035" x="5635625" y="4146550"/>
          <p14:tracePt t="146043" x="5651500" y="4138613"/>
          <p14:tracePt t="146051" x="5667375" y="4122738"/>
          <p14:tracePt t="146056" x="5676900" y="4114800"/>
          <p14:tracePt t="146065" x="5692775" y="4106863"/>
          <p14:tracePt t="146072" x="5708650" y="4090988"/>
          <p14:tracePt t="146081" x="5716588" y="4083050"/>
          <p14:tracePt t="146089" x="5716588" y="4075113"/>
          <p14:tracePt t="146097" x="5724525" y="4075113"/>
          <p14:tracePt t="146105" x="5732463" y="4075113"/>
          <p14:tracePt t="146178" x="5732463" y="4067175"/>
          <p14:tracePt t="146482" x="5724525" y="4067175"/>
          <p14:tracePt t="146489" x="5692775" y="4083050"/>
          <p14:tracePt t="146497" x="5643563" y="4098925"/>
          <p14:tracePt t="146505" x="5635625" y="4114800"/>
          <p14:tracePt t="146657" x="5635625" y="4122738"/>
          <p14:tracePt t="146676" x="5635625" y="4138613"/>
          <p14:tracePt t="146685" x="5659438" y="4154488"/>
          <p14:tracePt t="146692" x="5692775" y="4170363"/>
          <p14:tracePt t="146700" x="5716588" y="4186238"/>
          <p14:tracePt t="146709" x="5740400" y="4202113"/>
          <p14:tracePt t="146716" x="5780088" y="4217988"/>
          <p14:tracePt t="146726" x="5811838" y="4225925"/>
          <p14:tracePt t="146732" x="5859463" y="4241800"/>
          <p14:tracePt t="146742" x="5891213" y="4249738"/>
          <p14:tracePt t="146747" x="5946775" y="4273550"/>
          <p14:tracePt t="146757" x="6018213" y="4281488"/>
          <p14:tracePt t="146762" x="6091238" y="4291013"/>
          <p14:tracePt t="146771" x="6146800" y="4291013"/>
          <p14:tracePt t="146778" x="6218238" y="4291013"/>
          <p14:tracePt t="146787" x="6281738" y="4291013"/>
          <p14:tracePt t="146794" x="6337300" y="4291013"/>
          <p14:tracePt t="146803" x="6402388" y="4281488"/>
          <p14:tracePt t="146810" x="6442075" y="4265613"/>
          <p14:tracePt t="146818" x="6497638" y="4249738"/>
          <p14:tracePt t="146826" x="6561138" y="4233863"/>
          <p14:tracePt t="146834" x="6608763" y="4217988"/>
          <p14:tracePt t="146843" x="6664325" y="4194175"/>
          <p14:tracePt t="146849" x="6719888" y="4178300"/>
          <p14:tracePt t="146856" x="6784975" y="4154488"/>
          <p14:tracePt t="146865" x="6840538" y="4130675"/>
          <p14:tracePt t="146873" x="6904038" y="4106863"/>
          <p14:tracePt t="146881" x="6959600" y="4067175"/>
          <p14:tracePt t="146889" x="7023100" y="4027488"/>
          <p14:tracePt t="146896" x="7086600" y="3971925"/>
          <p14:tracePt t="146905" x="7151688" y="3922713"/>
          <p14:tracePt t="146913" x="7175500" y="3883025"/>
          <p14:tracePt t="146921" x="7207250" y="3835400"/>
          <p14:tracePt t="146926" x="7231063" y="3803650"/>
          <p14:tracePt t="146935" x="7246938" y="3771900"/>
          <p14:tracePt t="146946" x="7278688" y="3684588"/>
          <p14:tracePt t="146955" x="7302500" y="3621088"/>
          <p14:tracePt t="146962" x="7326313" y="3579813"/>
          <p14:tracePt t="146970" x="7350125" y="3516313"/>
          <p14:tracePt t="146980" x="7366000" y="3460750"/>
          <p14:tracePt t="146987" x="7389813" y="3389313"/>
          <p14:tracePt t="146994" x="7405688" y="3302000"/>
          <p14:tracePt t="147003" x="7421563" y="3221038"/>
          <p14:tracePt t="147010" x="7429500" y="3133725"/>
          <p14:tracePt t="147019" x="7429500" y="3054350"/>
          <p14:tracePt t="147026" x="7429500" y="2974975"/>
          <p14:tracePt t="147032" x="7405688" y="2886075"/>
          <p14:tracePt t="147042" x="7381875" y="2790825"/>
          <p14:tracePt t="147049" x="7350125" y="2663825"/>
          <p14:tracePt t="147059" x="7286625" y="2559050"/>
          <p14:tracePt t="147065" x="7215188" y="2447925"/>
          <p14:tracePt t="147077" x="7135813" y="2344738"/>
          <p14:tracePt t="147081" x="7031038" y="2241550"/>
          <p14:tracePt t="147089" x="6943725" y="2152650"/>
          <p14:tracePt t="147096" x="6856413" y="2065338"/>
          <p14:tracePt t="147105" x="6751638" y="1993900"/>
          <p14:tracePt t="147113" x="6664325" y="1938338"/>
          <p14:tracePt t="147119" x="6577013" y="1890713"/>
          <p14:tracePt t="147126" x="6489700" y="1865313"/>
          <p14:tracePt t="147135" x="6418263" y="1841500"/>
          <p14:tracePt t="147142" x="6345238" y="1825625"/>
          <p14:tracePt t="147151" x="6289675" y="1801813"/>
          <p14:tracePt t="147159" x="6234113" y="1785938"/>
          <p14:tracePt t="147167" x="6170613" y="1762125"/>
          <p14:tracePt t="147176" x="6115050" y="1762125"/>
          <p14:tracePt t="147183" x="6059488" y="1762125"/>
          <p14:tracePt t="147192" x="5994400" y="1762125"/>
          <p14:tracePt t="147199" x="5930900" y="1778000"/>
          <p14:tracePt t="147205" x="5875338" y="1785938"/>
          <p14:tracePt t="147212" x="5827713" y="1801813"/>
          <p14:tracePt t="147221" x="5803900" y="1817688"/>
          <p14:tracePt t="147228" x="5788025" y="1833563"/>
          <p14:tracePt t="147237" x="5764213" y="1849438"/>
          <p14:tracePt t="147245" x="5732463" y="1865313"/>
          <p14:tracePt t="147252" x="5708650" y="1890713"/>
          <p14:tracePt t="147261" x="5659438" y="1930400"/>
          <p14:tracePt t="147269" x="5603875" y="1993900"/>
          <p14:tracePt t="147276" x="5556250" y="2041525"/>
          <p14:tracePt t="147284" x="5492750" y="2105025"/>
          <p14:tracePt t="147292" x="5437188" y="2168525"/>
          <p14:tracePt t="147299" x="5373688" y="2241550"/>
          <p14:tracePt t="147309" x="5318125" y="2328863"/>
          <p14:tracePt t="147315" x="5260975" y="2416175"/>
          <p14:tracePt t="147323" x="5221288" y="2495550"/>
          <p14:tracePt t="147330" x="5189538" y="2576513"/>
          <p14:tracePt t="147339" x="5141913" y="2679700"/>
          <p14:tracePt t="147346" x="5126038" y="2767013"/>
          <p14:tracePt t="147355" x="5102225" y="2846388"/>
          <p14:tracePt t="147362" x="5078413" y="2935288"/>
          <p14:tracePt t="147371" x="5062538" y="3030538"/>
          <p14:tracePt t="147379" x="5062538" y="3109913"/>
          <p14:tracePt t="147387" x="5062538" y="3197225"/>
          <p14:tracePt t="147392" x="5062538" y="3278188"/>
          <p14:tracePt t="147400" x="5062538" y="3341688"/>
          <p14:tracePt t="147410" x="5070475" y="3413125"/>
          <p14:tracePt t="147417" x="5086350" y="3484563"/>
          <p14:tracePt t="147425" x="5102225" y="3548063"/>
          <p14:tracePt t="147432" x="5118100" y="3605213"/>
          <p14:tracePt t="147442" x="5141913" y="3676650"/>
          <p14:tracePt t="147449" x="5157788" y="3732213"/>
          <p14:tracePt t="147456" x="5181600" y="3795713"/>
          <p14:tracePt t="147465" x="5213350" y="3851275"/>
          <p14:tracePt t="147472" x="5229225" y="3914775"/>
          <p14:tracePt t="147481" x="5253038" y="3956050"/>
          <p14:tracePt t="147487" x="5268913" y="4003675"/>
          <p14:tracePt t="147495" x="5284788" y="4035425"/>
          <p14:tracePt t="147503" x="5292725" y="4059238"/>
          <p14:tracePt t="147510" x="5300663" y="4090988"/>
          <p14:tracePt t="147518" x="5310188" y="4114800"/>
          <p14:tracePt t="147526" x="5318125" y="4146550"/>
          <p14:tracePt t="147534" x="5326063" y="4162425"/>
          <p14:tracePt t="147543" x="5334000" y="4186238"/>
          <p14:tracePt t="147550" x="5334000" y="4194175"/>
          <p14:tracePt t="147559" x="5334000" y="4210050"/>
          <p14:tracePt t="147566" x="5334000" y="4217988"/>
          <p14:tracePt t="147573" x="5341938" y="4225925"/>
          <p14:tracePt t="147954" x="5341938" y="4233863"/>
          <p14:tracePt t="147960" x="5341938" y="4265613"/>
          <p14:tracePt t="147968" x="5349875" y="4281488"/>
          <p14:tracePt t="147976" x="5365750" y="4291013"/>
          <p14:tracePt t="147985" x="5381625" y="4306888"/>
          <p14:tracePt t="147993" x="5389563" y="4322763"/>
          <p14:tracePt t="148001" x="5397500" y="4338638"/>
          <p14:tracePt t="148008" x="5397500" y="4354513"/>
          <p14:tracePt t="148016" x="5405438" y="4354513"/>
          <p14:tracePt t="148026" x="5413375" y="4362450"/>
          <p14:tracePt t="148032" x="5413375" y="4370388"/>
          <p14:tracePt t="148046" x="5413375" y="4378325"/>
          <p14:tracePt t="148059" x="5413375" y="4386263"/>
          <p14:tracePt t="148077" x="5413375" y="4394200"/>
          <p14:tracePt t="148086" x="5413375" y="4402138"/>
          <p14:tracePt t="148094" x="5413375" y="4418013"/>
          <p14:tracePt t="148103" x="5405438" y="4418013"/>
          <p14:tracePt t="148110" x="5405438" y="4433888"/>
          <p14:tracePt t="148119" x="5389563" y="4441825"/>
          <p14:tracePt t="148126" x="5373688" y="4449763"/>
          <p14:tracePt t="148134" x="5365750" y="4465638"/>
          <p14:tracePt t="148142" x="5349875" y="4465638"/>
          <p14:tracePt t="148149" x="5341938" y="4473575"/>
          <p14:tracePt t="148159" x="5334000" y="4473575"/>
          <p14:tracePt t="148165" x="5326063" y="4481513"/>
          <p14:tracePt t="148172" x="5318125" y="4481513"/>
          <p14:tracePt t="148188" x="5310188" y="4481513"/>
          <p14:tracePt t="148197" x="5292725" y="4481513"/>
          <p14:tracePt t="148204" x="5276850" y="4457700"/>
          <p14:tracePt t="148213" x="5245100" y="4402138"/>
          <p14:tracePt t="148220" x="5189538" y="4346575"/>
          <p14:tracePt t="148229" x="5133975" y="4257675"/>
          <p14:tracePt t="148234" x="5078413" y="4194175"/>
          <p14:tracePt t="148242" x="5014913" y="4130675"/>
          <p14:tracePt t="148250" x="4951413" y="4067175"/>
          <p14:tracePt t="148259" x="4886325" y="4011613"/>
          <p14:tracePt t="148267" x="4822825" y="3948113"/>
          <p14:tracePt t="148275" x="4775200" y="3898900"/>
          <p14:tracePt t="148284" x="4743450" y="3859213"/>
          <p14:tracePt t="148292" x="4727575" y="3827463"/>
          <p14:tracePt t="148299" x="4711700" y="3795713"/>
          <p14:tracePt t="148308" x="4695825" y="3763963"/>
          <p14:tracePt t="148315" x="4679950" y="3732213"/>
          <p14:tracePt t="148323" x="4656138" y="3684588"/>
          <p14:tracePt t="148331" x="4640263" y="3621088"/>
          <p14:tracePt t="148337" x="4616450" y="3563938"/>
          <p14:tracePt t="148345" x="4600575" y="3516313"/>
          <p14:tracePt t="148353" x="4584700" y="3484563"/>
          <p14:tracePt t="148362" x="4576763" y="3429000"/>
          <p14:tracePt t="148369" x="4567238" y="3381375"/>
          <p14:tracePt t="148377" x="4559300" y="3325813"/>
          <p14:tracePt t="148384" x="4559300" y="3270250"/>
          <p14:tracePt t="148392" x="4559300" y="3213100"/>
          <p14:tracePt t="148401" x="4559300" y="3157538"/>
          <p14:tracePt t="148409" x="4567238" y="3086100"/>
          <p14:tracePt t="148417" x="4592638" y="3014663"/>
          <p14:tracePt t="148423" x="4608513" y="2943225"/>
          <p14:tracePt t="148431" x="4632325" y="2870200"/>
          <p14:tracePt t="148438" x="4648200" y="2814638"/>
          <p14:tracePt t="148447" x="4672013" y="2743200"/>
          <p14:tracePt t="148455" x="4703763" y="2671763"/>
          <p14:tracePt t="148463" x="4727575" y="2608263"/>
          <p14:tracePt t="148470" x="4751388" y="2559050"/>
          <p14:tracePt t="148479" x="4767263" y="2527300"/>
          <p14:tracePt t="148486" x="4791075" y="2495550"/>
          <p14:tracePt t="148495" x="4806950" y="2463800"/>
          <p14:tracePt t="148503" x="4838700" y="2416175"/>
          <p14:tracePt t="148511" x="4862513" y="2376488"/>
          <p14:tracePt t="148517" x="4902200" y="2336800"/>
          <p14:tracePt t="148526" x="4933950" y="2312988"/>
          <p14:tracePt t="148532" x="4999038" y="2281238"/>
          <p14:tracePt t="148542" x="5046663" y="2257425"/>
          <p14:tracePt t="148548" x="5118100" y="2224088"/>
          <p14:tracePt t="148559" x="5189538" y="2184400"/>
          <p14:tracePt t="148564" x="5276850" y="2144713"/>
          <p14:tracePt t="148572" x="5373688" y="2112963"/>
          <p14:tracePt t="148580" x="5445125" y="2097088"/>
          <p14:tracePt t="148589" x="5516563" y="2073275"/>
          <p14:tracePt t="148597" x="5580063" y="2065338"/>
          <p14:tracePt t="148604" x="5635625" y="2057400"/>
          <p14:tracePt t="148610" x="5692775" y="2057400"/>
          <p14:tracePt t="148619" x="5732463" y="2057400"/>
          <p14:tracePt t="148626" x="5756275" y="2057400"/>
          <p14:tracePt t="148635" x="5772150" y="2065338"/>
          <p14:tracePt t="148642" x="5788025" y="2073275"/>
          <p14:tracePt t="148650" x="5811838" y="2089150"/>
          <p14:tracePt t="148658" x="5835650" y="2097088"/>
          <p14:tracePt t="148667" x="5867400" y="2112963"/>
          <p14:tracePt t="148675" x="5891213" y="2128838"/>
          <p14:tracePt t="148683" x="5930900" y="2152650"/>
          <p14:tracePt t="148692" x="5978525" y="2168525"/>
          <p14:tracePt t="148699" x="6043613" y="2184400"/>
          <p14:tracePt t="148705" x="6083300" y="2208213"/>
          <p14:tracePt t="148713" x="6146800" y="2224088"/>
          <p14:tracePt t="148720" x="6178550" y="2241550"/>
          <p14:tracePt t="148729" x="6210300" y="2257425"/>
          <p14:tracePt t="148737" x="6242050" y="2273300"/>
          <p14:tracePt t="148745" x="6265863" y="2289175"/>
          <p14:tracePt t="148752" x="6289675" y="2305050"/>
          <p14:tracePt t="148760" x="6305550" y="2320925"/>
          <p14:tracePt t="148768" x="6329363" y="2336800"/>
          <p14:tracePt t="148777" x="6353175" y="2352675"/>
          <p14:tracePt t="148785" x="6384925" y="2368550"/>
          <p14:tracePt t="148792" x="6418263" y="2392363"/>
          <p14:tracePt t="148798" x="6450013" y="2408238"/>
          <p14:tracePt t="148808" x="6473825" y="2424113"/>
          <p14:tracePt t="148814" x="6489700" y="2439988"/>
          <p14:tracePt t="148822" x="6505575" y="2455863"/>
          <p14:tracePt t="148830" x="6521450" y="2471738"/>
          <p14:tracePt t="148839" x="6537325" y="2495550"/>
          <p14:tracePt t="148847" x="6553200" y="2503488"/>
          <p14:tracePt t="148855" x="6561138" y="2527300"/>
          <p14:tracePt t="148863" x="6584950" y="2559050"/>
          <p14:tracePt t="148871" x="6600825" y="2600325"/>
          <p14:tracePt t="148879" x="6616700" y="2624138"/>
          <p14:tracePt t="148886" x="6632575" y="2655888"/>
          <p14:tracePt t="148892" x="6648450" y="2671763"/>
          <p14:tracePt t="148901" x="6664325" y="2719388"/>
          <p14:tracePt t="148909" x="6672263" y="2735263"/>
          <p14:tracePt t="148917" x="6696075" y="2767013"/>
          <p14:tracePt t="148925" x="6704013" y="2790825"/>
          <p14:tracePt t="148933" x="6719888" y="2814638"/>
          <p14:tracePt t="148942" x="6743700" y="2854325"/>
          <p14:tracePt t="148949" x="6759575" y="2886075"/>
          <p14:tracePt t="148958" x="6777038" y="2951163"/>
          <p14:tracePt t="148965" x="6792913" y="2990850"/>
          <p14:tracePt t="148973" x="6816725" y="3054350"/>
          <p14:tracePt t="148981" x="6832600" y="3109913"/>
          <p14:tracePt t="148987" x="6856413" y="3165475"/>
          <p14:tracePt t="148995" x="6872288" y="3228975"/>
          <p14:tracePt t="149005" x="6896100" y="3286125"/>
          <p14:tracePt t="149011" x="6911975" y="3349625"/>
          <p14:tracePt t="149019" x="6935788" y="3405188"/>
          <p14:tracePt t="149026" x="6951663" y="3460750"/>
          <p14:tracePt t="149035" x="6959600" y="3508375"/>
          <p14:tracePt t="149042" x="6967538" y="3563938"/>
          <p14:tracePt t="149050" x="6983413" y="3595688"/>
          <p14:tracePt t="149061" x="6991350" y="3629025"/>
          <p14:tracePt t="149066" x="7015163" y="3676650"/>
          <p14:tracePt t="149075" x="7023100" y="3724275"/>
          <p14:tracePt t="149093" x="7038975" y="3787775"/>
          <p14:tracePt t="149096" x="7046913" y="3819525"/>
          <p14:tracePt t="149104" x="7046913" y="3843338"/>
          <p14:tracePt t="149113" x="7046913" y="3883025"/>
          <p14:tracePt t="149120" x="7046913" y="3914775"/>
          <p14:tracePt t="149129" x="7046913" y="3948113"/>
          <p14:tracePt t="149137" x="7038975" y="4003675"/>
          <p14:tracePt t="149145" x="7031038" y="4043363"/>
          <p14:tracePt t="149153" x="7015163" y="4083050"/>
          <p14:tracePt t="149160" x="6991350" y="4122738"/>
          <p14:tracePt t="149168" x="6975475" y="4170363"/>
          <p14:tracePt t="149175" x="6951663" y="4233863"/>
          <p14:tracePt t="149183" x="6935788" y="4265613"/>
          <p14:tracePt t="149192" x="6919913" y="4298950"/>
          <p14:tracePt t="149199" x="6904038" y="4330700"/>
          <p14:tracePt t="149208" x="6888163" y="4370388"/>
          <p14:tracePt t="149215" x="6872288" y="4402138"/>
          <p14:tracePt t="149225" x="6856413" y="4433888"/>
          <p14:tracePt t="149230" x="6840538" y="4465638"/>
          <p14:tracePt t="149239" x="6824663" y="4489450"/>
          <p14:tracePt t="149246" x="6808788" y="4513263"/>
          <p14:tracePt t="149255" x="6792913" y="4529138"/>
          <p14:tracePt t="149261" x="6777038" y="4545013"/>
          <p14:tracePt t="149269" x="6759575" y="4552950"/>
          <p14:tracePt t="149276" x="6735763" y="4568825"/>
          <p14:tracePt t="149285" x="6727825" y="4584700"/>
          <p14:tracePt t="149292" x="6711950" y="4600575"/>
          <p14:tracePt t="149301" x="6696075" y="4616450"/>
          <p14:tracePt t="149308" x="6680200" y="4624388"/>
          <p14:tracePt t="149317" x="6672263" y="4633913"/>
          <p14:tracePt t="149325" x="6624638" y="4633913"/>
          <p14:tracePt t="149332" x="6584950" y="4633913"/>
          <p14:tracePt t="149342" x="6529388" y="4616450"/>
          <p14:tracePt t="149349" x="6473825" y="4608513"/>
          <p14:tracePt t="149358" x="6410325" y="4600575"/>
          <p14:tracePt t="149363" x="6369050" y="4576763"/>
          <p14:tracePt t="149371" x="6321425" y="4568825"/>
          <p14:tracePt t="149378" x="6281738" y="4560888"/>
          <p14:tracePt t="149387" x="6257925" y="4552950"/>
          <p14:tracePt t="149394" x="6226175" y="4545013"/>
          <p14:tracePt t="149402" x="6194425" y="4545013"/>
          <p14:tracePt t="149411" x="6178550" y="4537075"/>
          <p14:tracePt t="149419" x="6146800" y="4537075"/>
          <p14:tracePt t="149426" x="6115050" y="4529138"/>
          <p14:tracePt t="149435" x="6067425" y="4529138"/>
          <p14:tracePt t="149442" x="6002338" y="4513263"/>
          <p14:tracePt t="149449" x="5930900" y="4505325"/>
          <p14:tracePt t="149458" x="5867400" y="4489450"/>
          <p14:tracePt t="149464" x="5795963" y="4481513"/>
          <p14:tracePt t="149472" x="5740400" y="4481513"/>
          <p14:tracePt t="149480" x="5684838" y="4481513"/>
          <p14:tracePt t="149488" x="5627688" y="4481513"/>
          <p14:tracePt t="149496" x="5572125" y="4481513"/>
          <p14:tracePt t="149505" x="5524500" y="4481513"/>
          <p14:tracePt t="149513" x="5484813" y="4489450"/>
          <p14:tracePt t="149521" x="5461000" y="4497388"/>
          <p14:tracePt t="149529" x="5445125" y="4505325"/>
          <p14:tracePt t="149536" x="5429250" y="4513263"/>
          <p14:tracePt t="149542" x="5421313" y="4529138"/>
          <p14:tracePt t="149551" x="5405438" y="4537075"/>
          <p14:tracePt t="149558" x="5389563" y="4552950"/>
          <p14:tracePt t="149567" x="5373688" y="4552950"/>
          <p14:tracePt t="149575" x="5365750" y="4568825"/>
          <p14:tracePt t="149583" x="5326063" y="4584700"/>
          <p14:tracePt t="149592" x="5310188" y="4600575"/>
          <p14:tracePt t="149599" x="5268913" y="4616450"/>
          <p14:tracePt t="149608" x="5260975" y="4624388"/>
          <p14:tracePt t="149614" x="5245100" y="4633913"/>
          <p14:tracePt t="149625" x="5237163" y="4641850"/>
          <p14:tracePt t="149639" x="5229225" y="4641850"/>
          <p14:tracePt t="149649" x="5221288" y="4641850"/>
          <p14:tracePt t="149727" x="5181600" y="4600575"/>
          <p14:tracePt t="149734" x="5141913" y="4537075"/>
          <p14:tracePt t="149742" x="5102225" y="4473575"/>
          <p14:tracePt t="149750" x="5062538" y="4418013"/>
          <p14:tracePt t="149759" x="5038725" y="4354513"/>
          <p14:tracePt t="149766" x="5022850" y="4306888"/>
          <p14:tracePt t="149775" x="5006975" y="4273550"/>
          <p14:tracePt t="149783" x="4999038" y="4249738"/>
          <p14:tracePt t="149792" x="4983163" y="4225925"/>
          <p14:tracePt t="149799" x="4975225" y="4210050"/>
          <p14:tracePt t="149808" x="4967288" y="4194175"/>
          <p14:tracePt t="149815" x="4959350" y="4178300"/>
          <p14:tracePt t="149820" x="4951413" y="4162425"/>
          <p14:tracePt t="149828" x="4951413" y="4154488"/>
          <p14:tracePt t="149837" x="4943475" y="4138613"/>
          <p14:tracePt t="149844" x="4943475" y="4130675"/>
          <p14:tracePt t="149852" x="4943475" y="4122738"/>
          <p14:tracePt t="149860" x="4943475" y="4106863"/>
          <p14:tracePt t="149868" x="4943475" y="4098925"/>
          <p14:tracePt t="149876" x="4943475" y="4090988"/>
          <p14:tracePt t="149885" x="4943475" y="4075113"/>
          <p14:tracePt t="149892" x="4943475" y="4067175"/>
          <p14:tracePt t="149901" x="4951413" y="4059238"/>
          <p14:tracePt t="149908" x="4959350" y="4051300"/>
          <p14:tracePt t="149917" x="4967288" y="4043363"/>
          <p14:tracePt t="149931" x="4967288" y="4035425"/>
          <p14:tracePt t="149939" x="4975225" y="4035425"/>
          <p14:tracePt t="149994" x="4983163" y="4035425"/>
          <p14:tracePt t="150002" x="4991100" y="4051300"/>
          <p14:tracePt t="150010" x="5006975" y="4067175"/>
          <p14:tracePt t="150016" x="5022850" y="4090988"/>
          <p14:tracePt t="150025" x="5038725" y="4114800"/>
          <p14:tracePt t="150033" x="5054600" y="4146550"/>
          <p14:tracePt t="150041" x="5070475" y="4162425"/>
          <p14:tracePt t="150048" x="5086350" y="4170363"/>
          <p14:tracePt t="150058" x="5102225" y="4186238"/>
          <p14:tracePt t="150064" x="5110163" y="4202113"/>
          <p14:tracePt t="150076" x="5126038" y="4210050"/>
          <p14:tracePt t="150081" x="5141913" y="4225925"/>
          <p14:tracePt t="150089" x="5157788" y="4233863"/>
          <p14:tracePt t="150097" x="5165725" y="4241800"/>
          <p14:tracePt t="150103" x="5165725" y="4249738"/>
          <p14:tracePt t="150110" x="5165725" y="4257675"/>
          <p14:tracePt t="150118" x="5165725" y="4265613"/>
          <p14:tracePt t="150127" x="5173663" y="4273550"/>
          <p14:tracePt t="150135" x="5181600" y="4291013"/>
          <p14:tracePt t="150142" x="5181600" y="4306888"/>
          <p14:tracePt t="150150" x="5189538" y="4314825"/>
          <p14:tracePt t="150158" x="5197475" y="4330700"/>
          <p14:tracePt t="150167" x="5205413" y="4346575"/>
          <p14:tracePt t="150174" x="5205413" y="4354513"/>
          <p14:tracePt t="150182" x="5205413" y="4362450"/>
          <p14:tracePt t="150191" x="5205413" y="4370388"/>
          <p14:tracePt t="150286" x="5205413" y="4378325"/>
          <p14:tracePt t="150315" x="5229225" y="4378325"/>
          <p14:tracePt t="150323" x="5260975" y="4394200"/>
          <p14:tracePt t="150330" x="5284788" y="4410075"/>
          <p14:tracePt t="150339" x="5318125" y="4425950"/>
          <p14:tracePt t="150346" x="5365750" y="4449763"/>
          <p14:tracePt t="150354" x="5405438" y="4465638"/>
          <p14:tracePt t="150362" x="5468938" y="4473575"/>
          <p14:tracePt t="150371" x="5508625" y="4481513"/>
          <p14:tracePt t="150378" x="5532438" y="4489450"/>
          <p14:tracePt t="150385" x="5556250" y="4489450"/>
          <p14:tracePt t="150392" x="5564188" y="4497388"/>
          <p14:tracePt t="150401" x="5572125" y="4497388"/>
          <p14:tracePt t="150825" x="5580063" y="4497388"/>
          <p14:tracePt t="150833" x="5595938" y="4513263"/>
          <p14:tracePt t="150841" x="5635625" y="4537075"/>
          <p14:tracePt t="150849" x="5676900" y="4552950"/>
          <p14:tracePt t="150857" x="5724525" y="4560888"/>
          <p14:tracePt t="150863" x="5764213" y="4560888"/>
          <p14:tracePt t="150871" x="5819775" y="4560888"/>
          <p14:tracePt t="150879" x="5883275" y="4545013"/>
          <p14:tracePt t="150887" x="5938838" y="4521200"/>
          <p14:tracePt t="150895" x="6002338" y="4505325"/>
          <p14:tracePt t="150903" x="6059488" y="4481513"/>
          <p14:tracePt t="150911" x="6107113" y="4465638"/>
          <p14:tracePt t="150919" x="6162675" y="4449763"/>
          <p14:tracePt t="150926" x="6226175" y="4425950"/>
          <p14:tracePt t="150935" x="6281738" y="4410075"/>
          <p14:tracePt t="150942" x="6337300" y="4386263"/>
          <p14:tracePt t="150950" x="6402388" y="4370388"/>
          <p14:tracePt t="150958" x="6481763" y="4346575"/>
          <p14:tracePt t="150965" x="6545263" y="4330700"/>
          <p14:tracePt t="150974" x="6600825" y="4306888"/>
          <p14:tracePt t="150980" x="6656388" y="4291013"/>
          <p14:tracePt t="150991" x="6719888" y="4265613"/>
          <p14:tracePt t="150996" x="6769100" y="4249738"/>
          <p14:tracePt t="151004" x="6784975" y="4233863"/>
          <p14:tracePt t="151012" x="6808788" y="4217988"/>
          <p14:tracePt t="151021" x="6824663" y="4194175"/>
          <p14:tracePt t="151029" x="6840538" y="4170363"/>
          <p14:tracePt t="151038" x="6864350" y="4130675"/>
          <p14:tracePt t="151044" x="6888163" y="4083050"/>
          <p14:tracePt t="151050" x="6904038" y="4027488"/>
          <p14:tracePt t="151061" x="6927850" y="3963988"/>
          <p14:tracePt t="151077" x="6967538" y="3835400"/>
          <p14:tracePt t="151083" x="6983413" y="3748088"/>
          <p14:tracePt t="151091" x="6999288" y="3668713"/>
          <p14:tracePt t="151098" x="7015163" y="3579813"/>
          <p14:tracePt t="151107" x="7031038" y="3516313"/>
          <p14:tracePt t="151114" x="7038975" y="3429000"/>
          <p14:tracePt t="151124" x="7038975" y="3349625"/>
          <p14:tracePt t="151130" x="7038975" y="3294063"/>
          <p14:tracePt t="151141" x="7038975" y="3221038"/>
          <p14:tracePt t="151144" x="7038975" y="3165475"/>
          <p14:tracePt t="151153" x="7038975" y="3109913"/>
          <p14:tracePt t="151160" x="7038975" y="3054350"/>
          <p14:tracePt t="151169" x="7038975" y="2998788"/>
          <p14:tracePt t="151177" x="7038975" y="2951163"/>
          <p14:tracePt t="151185" x="7038975" y="2886075"/>
          <p14:tracePt t="151193" x="7015163" y="2814638"/>
          <p14:tracePt t="151201" x="7007225" y="2759075"/>
          <p14:tracePt t="151208" x="6999288" y="2687638"/>
          <p14:tracePt t="151217" x="6975475" y="2632075"/>
          <p14:tracePt t="151224" x="6959600" y="2559050"/>
          <p14:tracePt t="151233" x="6935788" y="2503488"/>
          <p14:tracePt t="151240" x="6919913" y="2439988"/>
          <p14:tracePt t="151247" x="6896100" y="2392363"/>
          <p14:tracePt t="151254" x="6880225" y="2352675"/>
          <p14:tracePt t="151262" x="6864350" y="2305050"/>
          <p14:tracePt t="151271" x="6832600" y="2265363"/>
          <p14:tracePt t="151279" x="6824663" y="2249488"/>
          <p14:tracePt t="151286" x="6800850" y="2224088"/>
          <p14:tracePt t="151295" x="6751638" y="2200275"/>
          <p14:tracePt t="151303" x="6719888" y="2184400"/>
          <p14:tracePt t="151310" x="6672263" y="2168525"/>
          <p14:tracePt t="151318" x="6608763" y="2144713"/>
          <p14:tracePt t="151327" x="6553200" y="2128838"/>
          <p14:tracePt t="151333" x="6497638" y="2120900"/>
          <p14:tracePt t="151343" x="6442075" y="2120900"/>
          <p14:tracePt t="151349" x="6392863" y="2112963"/>
          <p14:tracePt t="151357" x="6369050" y="2112963"/>
          <p14:tracePt t="151364" x="6337300" y="2112963"/>
          <p14:tracePt t="151374" x="6313488" y="2112963"/>
          <p14:tracePt t="151381" x="6297613" y="2112963"/>
          <p14:tracePt t="151391" x="6281738" y="2112963"/>
          <p14:tracePt t="151396" x="6234113" y="2120900"/>
          <p14:tracePt t="151405" x="6202363" y="2128838"/>
          <p14:tracePt t="151412" x="6154738" y="2144713"/>
          <p14:tracePt t="151419" x="6099175" y="2168525"/>
          <p14:tracePt t="151426" x="6043613" y="2184400"/>
          <p14:tracePt t="151435" x="5978525" y="2200275"/>
          <p14:tracePt t="151442" x="5922963" y="2224088"/>
          <p14:tracePt t="151451" x="5891213" y="2241550"/>
          <p14:tracePt t="151458" x="5859463" y="2257425"/>
          <p14:tracePt t="151466" x="5835650" y="2273300"/>
          <p14:tracePt t="151474" x="5803900" y="2289175"/>
          <p14:tracePt t="151483" x="5780088" y="2305050"/>
          <p14:tracePt t="151491" x="5756275" y="2320925"/>
          <p14:tracePt t="151498" x="5732463" y="2336800"/>
          <p14:tracePt t="151507" x="5708650" y="2352675"/>
          <p14:tracePt t="151513" x="5692775" y="2368550"/>
          <p14:tracePt t="151521" x="5659438" y="2384425"/>
          <p14:tracePt t="151528" x="5627688" y="2408238"/>
          <p14:tracePt t="151536" x="5588000" y="2447925"/>
          <p14:tracePt t="151545" x="5540375" y="2471738"/>
          <p14:tracePt t="151552" x="5492750" y="2511425"/>
          <p14:tracePt t="151561" x="5461000" y="2535238"/>
          <p14:tracePt t="151569" x="5405438" y="2576513"/>
          <p14:tracePt t="151576" x="5373688" y="2608263"/>
          <p14:tracePt t="151585" x="5334000" y="2640013"/>
          <p14:tracePt t="151593" x="5318125" y="2663825"/>
          <p14:tracePt t="151601" x="5292725" y="2687638"/>
          <p14:tracePt t="151607" x="5284788" y="2711450"/>
          <p14:tracePt t="151615" x="5268913" y="2727325"/>
          <p14:tracePt t="151624" x="5253038" y="2743200"/>
          <p14:tracePt t="151631" x="5237163" y="2751138"/>
          <p14:tracePt t="151641" x="5221288" y="2767013"/>
          <p14:tracePt t="151647" x="5197475" y="2782888"/>
          <p14:tracePt t="151655" x="5189538" y="2798763"/>
          <p14:tracePt t="151662" x="5181600" y="2814638"/>
          <p14:tracePt t="151671" x="5165725" y="2830513"/>
          <p14:tracePt t="151679" x="5149850" y="2838450"/>
          <p14:tracePt t="151686" x="5133975" y="2854325"/>
          <p14:tracePt t="151695" x="5118100" y="2870200"/>
          <p14:tracePt t="151701" x="5102225" y="2886075"/>
          <p14:tracePt t="151708" x="5086350" y="2901950"/>
          <p14:tracePt t="151717" x="5070475" y="2919413"/>
          <p14:tracePt t="151724" x="5054600" y="2927350"/>
          <p14:tracePt t="151732" x="5038725" y="2943225"/>
          <p14:tracePt t="151740" x="5022850" y="2967038"/>
          <p14:tracePt t="151748" x="4999038" y="2998788"/>
          <p14:tracePt t="151760" x="4967288" y="3086100"/>
          <p14:tracePt t="151768" x="4951413" y="3149600"/>
          <p14:tracePt t="151776" x="4926013" y="3205163"/>
          <p14:tracePt t="151784" x="4910138" y="3262313"/>
          <p14:tracePt t="151791" x="4886325" y="3333750"/>
          <p14:tracePt t="151799" x="4886325" y="3421063"/>
          <p14:tracePt t="151807" x="4878388" y="3500438"/>
          <p14:tracePt t="151814" x="4878388" y="3571875"/>
          <p14:tracePt t="151824" x="4878388" y="3652838"/>
          <p14:tracePt t="151830" x="4878388" y="3732213"/>
          <p14:tracePt t="151841" x="4886325" y="3803650"/>
          <p14:tracePt t="151846" x="4910138" y="3859213"/>
          <p14:tracePt t="151855" x="4926013" y="3906838"/>
          <p14:tracePt t="151862" x="4951413" y="3956050"/>
          <p14:tracePt t="151870" x="4959350" y="3979863"/>
          <p14:tracePt t="151890" x="4991100" y="4019550"/>
          <p14:tracePt t="151893" x="5006975" y="4027488"/>
          <p14:tracePt t="151901" x="5022850" y="4043363"/>
          <p14:tracePt t="151908" x="5038725" y="4059238"/>
          <p14:tracePt t="151917" x="5046663" y="4075113"/>
          <p14:tracePt t="151924" x="5062538" y="4090988"/>
          <p14:tracePt t="151932" x="5078413" y="4106863"/>
          <p14:tracePt t="151940" x="5094288" y="4114800"/>
          <p14:tracePt t="151949" x="5118100" y="4138613"/>
          <p14:tracePt t="151957" x="5149850" y="4170363"/>
          <p14:tracePt t="151965" x="5173663" y="4186238"/>
          <p14:tracePt t="151974" x="5205413" y="4202113"/>
          <p14:tracePt t="151978" x="5229225" y="4225925"/>
          <p14:tracePt t="151986" x="5260975" y="4241800"/>
          <p14:tracePt t="151994" x="5300663" y="4265613"/>
          <p14:tracePt t="152002" x="5326063" y="4281488"/>
          <p14:tracePt t="152011" x="5349875" y="4298950"/>
          <p14:tracePt t="152019" x="5381625" y="4314825"/>
          <p14:tracePt t="152026" x="5405438" y="4330700"/>
          <p14:tracePt t="152034" x="5413375" y="4346575"/>
          <p14:tracePt t="152043" x="5429250" y="4354513"/>
          <p14:tracePt t="152050" x="5445125" y="4370388"/>
          <p14:tracePt t="152058" x="5461000" y="4378325"/>
          <p14:tracePt t="152067" x="5476875" y="4386263"/>
          <p14:tracePt t="152293" x="5484813" y="4386263"/>
          <p14:tracePt t="153354" x="5476875" y="4386263"/>
          <p14:tracePt t="153412" x="5468938" y="4394200"/>
          <p14:tracePt t="153421" x="5461000" y="4394200"/>
          <p14:tracePt t="153507" x="5445125" y="4402138"/>
          <p14:tracePt t="153514" x="5429250" y="4402138"/>
          <p14:tracePt t="153522" x="5429250" y="4410075"/>
          <p14:tracePt t="153538" x="5413375" y="4418013"/>
          <p14:tracePt t="153546" x="5405438" y="4425950"/>
          <p14:tracePt t="153556" x="5397500" y="4425950"/>
          <p14:tracePt t="153570" x="5389563" y="4433888"/>
          <p14:tracePt t="153578" x="5381625" y="4433888"/>
          <p14:tracePt t="153806" x="5381625" y="4441825"/>
          <p14:tracePt t="160103" x="5413375" y="4410075"/>
          <p14:tracePt t="160111" x="5429250" y="4394200"/>
          <p14:tracePt t="160118" x="5445125" y="4378325"/>
          <p14:tracePt t="160126" x="5453063" y="4370388"/>
          <p14:tracePt t="160135" x="5461000" y="4362450"/>
          <p14:tracePt t="160143" x="5476875" y="4346575"/>
          <p14:tracePt t="160151" x="5484813" y="4346575"/>
          <p14:tracePt t="160158" x="5500688" y="4346575"/>
          <p14:tracePt t="160167" x="5524500" y="4346575"/>
          <p14:tracePt t="160175" x="5540375" y="4346575"/>
          <p14:tracePt t="160182" x="5588000" y="4362450"/>
          <p14:tracePt t="160190" x="5635625" y="4378325"/>
          <p14:tracePt t="160197" x="5676900" y="4394200"/>
          <p14:tracePt t="160204" x="5740400" y="4418013"/>
          <p14:tracePt t="160212" x="5795963" y="4433888"/>
          <p14:tracePt t="160221" x="5859463" y="4457700"/>
          <p14:tracePt t="160228" x="5915025" y="4473575"/>
          <p14:tracePt t="160237" x="5970588" y="4497388"/>
          <p14:tracePt t="160244" x="6034088" y="4513263"/>
          <p14:tracePt t="160254" x="6059488" y="4529138"/>
          <p14:tracePt t="160260" x="6075363" y="4545013"/>
          <p14:tracePt t="160270" x="6091238" y="4552950"/>
          <p14:tracePt t="160277" x="6099175" y="4552950"/>
          <p14:tracePt t="160385" x="6099175" y="4545013"/>
          <p14:tracePt t="160428" x="6099175" y="4537075"/>
          <p14:tracePt t="160437" x="6099175" y="4529138"/>
          <p14:tracePt t="160445" x="6099175" y="4521200"/>
          <p14:tracePt t="160461" x="6099175" y="4505325"/>
          <p14:tracePt t="160468" x="6091238" y="4489450"/>
          <p14:tracePt t="160483" x="6091238" y="4481513"/>
          <p14:tracePt t="160498" x="6083300" y="4473575"/>
          <p14:tracePt t="160514" x="6083300" y="4465638"/>
          <p14:tracePt t="160523" x="6075363" y="4465638"/>
          <p14:tracePt t="160538" x="6067425" y="4465638"/>
          <p14:tracePt t="160554" x="6059488" y="4465638"/>
          <p14:tracePt t="160560" x="6051550" y="4465638"/>
          <p14:tracePt t="160570" x="6043613" y="4457700"/>
          <p14:tracePt t="160601" x="6034088" y="4457700"/>
          <p14:tracePt t="160608" x="6026150" y="4457700"/>
          <p14:tracePt t="160617" x="6018213" y="4457700"/>
          <p14:tracePt t="160624" x="6002338" y="4457700"/>
          <p14:tracePt t="160633" x="5986463" y="4465638"/>
          <p14:tracePt t="160641" x="5970588" y="4473575"/>
          <p14:tracePt t="160648" x="5962650" y="4473575"/>
          <p14:tracePt t="160657" x="5946775" y="4481513"/>
          <p14:tracePt t="160663" x="5930900" y="4489450"/>
          <p14:tracePt t="160671" x="5922963" y="4489450"/>
          <p14:tracePt t="160679" x="5922963" y="4497388"/>
          <p14:tracePt t="160691" x="5915025" y="4497388"/>
          <p14:tracePt t="160706" x="5915025" y="4505325"/>
          <p14:tracePt t="160793" x="5907088" y="4513263"/>
          <p14:tracePt t="160801" x="5907088" y="4521200"/>
          <p14:tracePt t="160808" x="5907088" y="4529138"/>
          <p14:tracePt t="160817" x="5899150" y="4545013"/>
          <p14:tracePt t="160825" x="5899150" y="4560888"/>
          <p14:tracePt t="160833" x="5899150" y="4568825"/>
          <p14:tracePt t="160841" x="5899150" y="4584700"/>
          <p14:tracePt t="160847" x="5899150" y="4600575"/>
          <p14:tracePt t="160854" x="5899150" y="4608513"/>
          <p14:tracePt t="160863" x="5899150" y="4624388"/>
          <p14:tracePt t="160870" x="5907088" y="4633913"/>
          <p14:tracePt t="160879" x="5922963" y="4649788"/>
          <p14:tracePt t="160887" x="5938838" y="4657725"/>
          <p14:tracePt t="160895" x="5946775" y="4665663"/>
          <p14:tracePt t="160904" x="5962650" y="4673600"/>
          <p14:tracePt t="160911" x="5978525" y="4681538"/>
          <p14:tracePt t="160920" x="5994400" y="4697413"/>
          <p14:tracePt t="160936" x="6002338" y="4697413"/>
          <p14:tracePt t="161017" x="6002338" y="4689475"/>
          <p14:tracePt t="161024" x="5986463" y="4673600"/>
          <p14:tracePt t="161033" x="5978525" y="4657725"/>
          <p14:tracePt t="161038" x="5970588" y="4641850"/>
          <p14:tracePt t="161047" x="5954713" y="4624388"/>
          <p14:tracePt t="161055" x="5946775" y="4616450"/>
          <p14:tracePt t="161063" x="5938838" y="4600575"/>
          <p14:tracePt t="161070" x="5922963" y="4584700"/>
          <p14:tracePt t="161089" x="5907088" y="4568825"/>
          <p14:tracePt t="161099" x="5907088" y="4560888"/>
          <p14:tracePt t="161124" x="5899150" y="4560888"/>
          <p14:tracePt t="161156" x="5891213" y="4560888"/>
          <p14:tracePt t="161223" x="5883275" y="4560888"/>
          <p14:tracePt t="161238" x="5875338" y="4560888"/>
          <p14:tracePt t="161783" x="5875338" y="4545013"/>
          <p14:tracePt t="161796" x="5883275" y="4425950"/>
          <p14:tracePt t="161804" x="5883275" y="4362450"/>
          <p14:tracePt t="161813" x="5883275" y="4273550"/>
          <p14:tracePt t="161820" x="5883275" y="4225925"/>
          <p14:tracePt t="161826" x="5883275" y="4170363"/>
          <p14:tracePt t="161837" x="5891213" y="4138613"/>
          <p14:tracePt t="161842" x="5891213" y="4106863"/>
          <p14:tracePt t="161850" x="5891213" y="4083050"/>
          <p14:tracePt t="161858" x="5891213" y="4067175"/>
          <p14:tracePt t="161866" x="5891213" y="4051300"/>
          <p14:tracePt t="161874" x="5891213" y="4035425"/>
          <p14:tracePt t="161882" x="5891213" y="4027488"/>
          <p14:tracePt t="161890" x="5891213" y="4019550"/>
          <p14:tracePt t="161898" x="5891213" y="4003675"/>
          <p14:tracePt t="161904" x="5891213" y="3995738"/>
          <p14:tracePt t="161920" x="5891213" y="3987800"/>
          <p14:tracePt t="161930" x="5891213" y="3971925"/>
          <p14:tracePt t="161936" x="5891213" y="3963988"/>
          <p14:tracePt t="161945" x="5899150" y="3948113"/>
          <p14:tracePt t="161953" x="5899150" y="3930650"/>
          <p14:tracePt t="161960" x="5899150" y="3922713"/>
          <p14:tracePt t="161970" x="5899150" y="3906838"/>
          <p14:tracePt t="161976" x="5899150" y="3890963"/>
          <p14:tracePt t="161988" x="5907088" y="3890963"/>
          <p14:tracePt t="161993" x="5907088" y="3883025"/>
          <p14:tracePt t="162002" x="5907088" y="3867150"/>
          <p14:tracePt t="162015" x="5915025" y="3851275"/>
          <p14:tracePt t="162025" x="5915025" y="3835400"/>
          <p14:tracePt t="162032" x="5915025" y="3827463"/>
          <p14:tracePt t="162038" x="5922963" y="3811588"/>
          <p14:tracePt t="162047" x="5922963" y="3795713"/>
          <p14:tracePt t="162054" x="5922963" y="3787775"/>
          <p14:tracePt t="162063" x="5930900" y="3763963"/>
          <p14:tracePt t="162070" x="5930900" y="3740150"/>
          <p14:tracePt t="162085" x="5946775" y="3716338"/>
          <p14:tracePt t="162091" x="5946775" y="3700463"/>
          <p14:tracePt t="162097" x="5954713" y="3676650"/>
          <p14:tracePt t="162104" x="5962650" y="3652838"/>
          <p14:tracePt t="162111" x="5970588" y="3636963"/>
          <p14:tracePt t="162120" x="5978525" y="3621088"/>
          <p14:tracePt t="162127" x="5986463" y="3613150"/>
          <p14:tracePt t="162136" x="5994400" y="3595688"/>
          <p14:tracePt t="162143" x="6002338" y="3579813"/>
          <p14:tracePt t="162151" x="6002338" y="3571875"/>
          <p14:tracePt t="162159" x="6010275" y="3556000"/>
          <p14:tracePt t="162167" x="6010275" y="3540125"/>
          <p14:tracePt t="162175" x="6010275" y="3524250"/>
          <p14:tracePt t="162183" x="6018213" y="3524250"/>
          <p14:tracePt t="162191" x="6018213" y="3516313"/>
          <p14:tracePt t="162199" x="6018213" y="3508375"/>
          <p14:tracePt t="162207" x="6018213" y="3500438"/>
          <p14:tracePt t="162215" x="6018213" y="3492500"/>
          <p14:tracePt t="162223" x="6026150" y="3484563"/>
          <p14:tracePt t="162239" x="6026150" y="3476625"/>
          <p14:tracePt t="162251" x="6026150" y="3468688"/>
          <p14:tracePt t="162267" x="6026150" y="3460750"/>
          <p14:tracePt t="162321" x="6026150" y="3452813"/>
          <p14:tracePt t="162328" x="6026150" y="3444875"/>
          <p14:tracePt t="162336" x="6026150" y="3436938"/>
          <p14:tracePt t="162345" x="6026150" y="3429000"/>
          <p14:tracePt t="162353" x="6026150" y="3421063"/>
          <p14:tracePt t="162360" x="6026150" y="3413125"/>
          <p14:tracePt t="162366" x="6026150" y="3405188"/>
          <p14:tracePt t="162374" x="6026150" y="3397250"/>
          <p14:tracePt t="162382" x="6026150" y="3389313"/>
          <p14:tracePt t="162399" x="6026150" y="3373438"/>
          <p14:tracePt t="162415" x="6026150" y="3365500"/>
          <p14:tracePt t="162431" x="6026150" y="3357563"/>
          <p14:tracePt t="162529" x="6026150" y="3349625"/>
          <p14:tracePt t="162784" x="6018213" y="3349625"/>
          <p14:tracePt t="162802" x="6010275" y="3349625"/>
          <p14:tracePt t="162823" x="6002338" y="3349625"/>
          <p14:tracePt t="162873" x="5994400" y="3349625"/>
          <p14:tracePt t="162909" x="5994400" y="3357563"/>
          <p14:tracePt t="162917" x="5986463" y="3357563"/>
          <p14:tracePt t="162931" x="5978525" y="3373438"/>
          <p14:tracePt t="162938" x="5962650" y="3381375"/>
          <p14:tracePt t="162947" x="5962650" y="3397250"/>
          <p14:tracePt t="162954" x="5954713" y="3405188"/>
          <p14:tracePt t="162963" x="5946775" y="3421063"/>
          <p14:tracePt t="162970" x="5930900" y="3444875"/>
          <p14:tracePt t="162979" x="5922963" y="3468688"/>
          <p14:tracePt t="162986" x="5915025" y="3484563"/>
          <p14:tracePt t="162994" x="5907088" y="3508375"/>
          <p14:tracePt t="163002" x="5899150" y="3540125"/>
          <p14:tracePt t="163011" x="5891213" y="3571875"/>
          <p14:tracePt t="163019" x="5883275" y="3621088"/>
          <p14:tracePt t="163024" x="5883275" y="3644900"/>
          <p14:tracePt t="163033" x="5875338" y="3676650"/>
          <p14:tracePt t="163040" x="5875338" y="3692525"/>
          <p14:tracePt t="163048" x="5867400" y="3716338"/>
          <p14:tracePt t="163057" x="5867400" y="3732213"/>
          <p14:tracePt t="163071" x="5867400" y="3740150"/>
          <p14:tracePt t="163073" x="5859463" y="3756025"/>
          <p14:tracePt t="163081" x="5859463" y="3771900"/>
          <p14:tracePt t="163089" x="5859463" y="3779838"/>
          <p14:tracePt t="163097" x="5859463" y="3795713"/>
          <p14:tracePt t="163104" x="5859463" y="3811588"/>
          <p14:tracePt t="163110" x="5859463" y="3819525"/>
          <p14:tracePt t="163119" x="5851525" y="3835400"/>
          <p14:tracePt t="163126" x="5851525" y="3851275"/>
          <p14:tracePt t="163136" x="5851525" y="3859213"/>
          <p14:tracePt t="163143" x="5851525" y="3875088"/>
          <p14:tracePt t="163152" x="5851525" y="3890963"/>
          <p14:tracePt t="163158" x="5851525" y="3898900"/>
          <p14:tracePt t="163166" x="5851525" y="3914775"/>
          <p14:tracePt t="163174" x="5851525" y="3930650"/>
          <p14:tracePt t="163182" x="5851525" y="3948113"/>
          <p14:tracePt t="163191" x="5851525" y="3963988"/>
          <p14:tracePt t="163199" x="5851525" y="3979863"/>
          <p14:tracePt t="163206" x="5851525" y="3987800"/>
          <p14:tracePt t="163212" x="5851525" y="4003675"/>
          <p14:tracePt t="163220" x="5851525" y="4019550"/>
          <p14:tracePt t="163229" x="5859463" y="4027488"/>
          <p14:tracePt t="163236" x="5859463" y="4043363"/>
          <p14:tracePt t="163245" x="5859463" y="4059238"/>
          <p14:tracePt t="163252" x="5867400" y="4067175"/>
          <p14:tracePt t="163261" x="5867400" y="4083050"/>
          <p14:tracePt t="163270" x="5875338" y="4098925"/>
          <p14:tracePt t="163277" x="5875338" y="4106863"/>
          <p14:tracePt t="163287" x="5875338" y="4122738"/>
          <p14:tracePt t="163292" x="5875338" y="4138613"/>
          <p14:tracePt t="163298" x="5875338" y="4146550"/>
          <p14:tracePt t="163306" x="5875338" y="4162425"/>
          <p14:tracePt t="163314" x="5875338" y="4178300"/>
          <p14:tracePt t="163322" x="5875338" y="4186238"/>
          <p14:tracePt t="163330" x="5875338" y="4202113"/>
          <p14:tracePt t="163338" x="5867400" y="4217988"/>
          <p14:tracePt t="163354" x="5867400" y="4233863"/>
          <p14:tracePt t="163362" x="5859463" y="4233863"/>
          <p14:tracePt t="163371" x="5859463" y="4241800"/>
          <p14:tracePt t="163386" x="5859463" y="4249738"/>
          <p14:tracePt t="163395" x="5859463" y="4257675"/>
          <p14:tracePt t="163402" x="5859463" y="4265613"/>
          <p14:tracePt t="163408" x="5851525" y="4281488"/>
          <p14:tracePt t="163416" x="5851525" y="4298950"/>
          <p14:tracePt t="163424" x="5843588" y="4314825"/>
          <p14:tracePt t="163433" x="5835650" y="4322763"/>
          <p14:tracePt t="163440" x="5827713" y="4338638"/>
          <p14:tracePt t="163448" x="5827713" y="4354513"/>
          <p14:tracePt t="163457" x="5819775" y="4362450"/>
          <p14:tracePt t="163465" x="5811838" y="4378325"/>
          <p14:tracePt t="163472" x="5803900" y="4394200"/>
          <p14:tracePt t="163480" x="5803900" y="4402138"/>
          <p14:tracePt t="163486" x="5803900" y="4410075"/>
          <p14:tracePt t="163494" x="5795963" y="4425950"/>
          <p14:tracePt t="163502" x="5795963" y="4433888"/>
          <p14:tracePt t="163511" x="5788025" y="4441825"/>
          <p14:tracePt t="163519" x="5788025" y="4449763"/>
          <p14:tracePt t="163526" x="5780088" y="4457700"/>
          <p14:tracePt t="163536" x="5780088" y="4465638"/>
          <p14:tracePt t="163543" x="5780088" y="4473575"/>
          <p14:tracePt t="163552" x="5780088" y="4481513"/>
          <p14:tracePt t="163559" x="5780088" y="4489450"/>
          <p14:tracePt t="163566" x="5780088" y="4497388"/>
          <p14:tracePt t="163574" x="5772150" y="4513263"/>
          <p14:tracePt t="163588" x="5764213" y="4529138"/>
          <p14:tracePt t="163596" x="5764213" y="4545013"/>
          <p14:tracePt t="163604" x="5764213" y="4552950"/>
          <p14:tracePt t="163612" x="5764213" y="4568825"/>
          <p14:tracePt t="163620" x="5764213" y="4584700"/>
          <p14:tracePt t="163628" x="5764213" y="4592638"/>
          <p14:tracePt t="163636" x="5764213" y="4608513"/>
          <p14:tracePt t="163645" x="5764213" y="4616450"/>
          <p14:tracePt t="163652" x="5764213" y="4624388"/>
          <p14:tracePt t="163665" x="5764213" y="4633913"/>
          <p14:tracePt t="163674" x="5764213" y="4641850"/>
          <p14:tracePt t="163902" x="5764213" y="4633913"/>
          <p14:tracePt t="163911" x="5772150" y="4624388"/>
          <p14:tracePt t="163931" x="5780088" y="4624388"/>
          <p14:tracePt t="163938" x="5780088" y="4616450"/>
          <p14:tracePt t="163947" x="5780088" y="4608513"/>
          <p14:tracePt t="163955" x="5780088" y="4600575"/>
          <p14:tracePt t="163960" x="5788025" y="4592638"/>
          <p14:tracePt t="163969" x="5788025" y="4576763"/>
          <p14:tracePt t="163985" x="5788025" y="4568825"/>
          <p14:tracePt t="163992" x="5788025" y="4560888"/>
          <p14:tracePt t="164009" x="5788025" y="4552950"/>
          <p14:tracePt t="164135" x="5795963" y="4545013"/>
          <p14:tracePt t="164143" x="5795963" y="4537075"/>
          <p14:tracePt t="164181" x="5795963" y="4529138"/>
          <p14:tracePt t="164271" x="5795963" y="4521200"/>
          <p14:tracePt t="164372" x="5795963" y="4529138"/>
          <p14:tracePt t="164393" x="5795963" y="4521200"/>
          <p14:tracePt t="164413" x="5795963" y="45132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67" name="Straight Connector 5"/>
          <p:cNvCxnSpPr>
            <a:cxnSpLocks noChangeShapeType="1"/>
          </p:cNvCxnSpPr>
          <p:nvPr/>
        </p:nvCxnSpPr>
        <p:spPr bwMode="auto">
          <a:xfrm flipH="1">
            <a:off x="647700" y="14419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68" name="Straight Connector 6"/>
          <p:cNvCxnSpPr>
            <a:cxnSpLocks noChangeShapeType="1"/>
          </p:cNvCxnSpPr>
          <p:nvPr/>
        </p:nvCxnSpPr>
        <p:spPr bwMode="auto">
          <a:xfrm flipH="1">
            <a:off x="800100" y="15943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69" name="Straight Connector 7"/>
          <p:cNvCxnSpPr>
            <a:cxnSpLocks noChangeShapeType="1"/>
          </p:cNvCxnSpPr>
          <p:nvPr/>
        </p:nvCxnSpPr>
        <p:spPr bwMode="auto">
          <a:xfrm flipH="1">
            <a:off x="952500" y="17467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0" name="Straight Connector 8"/>
          <p:cNvCxnSpPr>
            <a:cxnSpLocks noChangeShapeType="1"/>
          </p:cNvCxnSpPr>
          <p:nvPr/>
        </p:nvCxnSpPr>
        <p:spPr bwMode="auto">
          <a:xfrm flipH="1">
            <a:off x="1104900" y="18991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1" name="Straight Connector 9"/>
          <p:cNvCxnSpPr>
            <a:cxnSpLocks noChangeShapeType="1"/>
          </p:cNvCxnSpPr>
          <p:nvPr/>
        </p:nvCxnSpPr>
        <p:spPr bwMode="auto">
          <a:xfrm flipH="1">
            <a:off x="1257300" y="20515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2" name="Straight Connector 10"/>
          <p:cNvCxnSpPr>
            <a:cxnSpLocks noChangeShapeType="1"/>
          </p:cNvCxnSpPr>
          <p:nvPr/>
        </p:nvCxnSpPr>
        <p:spPr bwMode="auto">
          <a:xfrm flipH="1">
            <a:off x="1409700" y="2203952"/>
            <a:ext cx="381000" cy="1676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73" name="Straight Arrow Connector 12"/>
          <p:cNvCxnSpPr>
            <a:cxnSpLocks noChangeShapeType="1"/>
          </p:cNvCxnSpPr>
          <p:nvPr/>
        </p:nvCxnSpPr>
        <p:spPr bwMode="auto">
          <a:xfrm flipH="1">
            <a:off x="5387975" y="3368675"/>
            <a:ext cx="557213" cy="10112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6874" name="Group 297"/>
          <p:cNvGrpSpPr>
            <a:grpSpLocks/>
          </p:cNvGrpSpPr>
          <p:nvPr/>
        </p:nvGrpSpPr>
        <p:grpSpPr bwMode="auto">
          <a:xfrm>
            <a:off x="3814763" y="1217613"/>
            <a:ext cx="4627562" cy="4581525"/>
            <a:chOff x="3814371" y="1218052"/>
            <a:chExt cx="4628584" cy="4581398"/>
          </a:xfrm>
        </p:grpSpPr>
        <p:grpSp>
          <p:nvGrpSpPr>
            <p:cNvPr id="36895" name="Group 41"/>
            <p:cNvGrpSpPr>
              <a:grpSpLocks/>
            </p:cNvGrpSpPr>
            <p:nvPr/>
          </p:nvGrpSpPr>
          <p:grpSpPr bwMode="auto">
            <a:xfrm>
              <a:off x="6120318" y="1512971"/>
              <a:ext cx="2026919" cy="2026919"/>
              <a:chOff x="5562600" y="2514600"/>
              <a:chExt cx="2026919" cy="2026919"/>
            </a:xfrm>
          </p:grpSpPr>
          <p:sp>
            <p:nvSpPr>
              <p:cNvPr id="37151" name="Oval 1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2" name="Oval 1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3" name="Oval 1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4" name="Oval 1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5" name="Oval 1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6" name="Oval 1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7" name="Oval 1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8" name="Oval 2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9" name="Oval 2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0" name="Oval 2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1" name="Oval 2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2" name="Oval 2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3" name="Oval 2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64" name="Oval 2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6" name="Group 42"/>
            <p:cNvGrpSpPr>
              <a:grpSpLocks/>
            </p:cNvGrpSpPr>
            <p:nvPr/>
          </p:nvGrpSpPr>
          <p:grpSpPr bwMode="auto">
            <a:xfrm>
              <a:off x="6416036" y="1218052"/>
              <a:ext cx="2026919" cy="2026919"/>
              <a:chOff x="5562600" y="2514600"/>
              <a:chExt cx="2026919" cy="2026919"/>
            </a:xfrm>
          </p:grpSpPr>
          <p:sp>
            <p:nvSpPr>
              <p:cNvPr id="37137" name="Oval 4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8" name="Oval 4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9" name="Oval 4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0" name="Oval 4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1" name="Oval 4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2" name="Oval 4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3" name="Oval 4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4" name="Oval 5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5" name="Oval 5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6" name="Oval 5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7" name="Oval 5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8" name="Oval 5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49" name="Oval 5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50" name="Oval 5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7" name="Group 57"/>
            <p:cNvGrpSpPr>
              <a:grpSpLocks/>
            </p:cNvGrpSpPr>
            <p:nvPr/>
          </p:nvGrpSpPr>
          <p:grpSpPr bwMode="auto">
            <a:xfrm>
              <a:off x="5188891" y="2428332"/>
              <a:ext cx="2026919" cy="2026919"/>
              <a:chOff x="5562600" y="2514600"/>
              <a:chExt cx="2026919" cy="2026919"/>
            </a:xfrm>
          </p:grpSpPr>
          <p:sp>
            <p:nvSpPr>
              <p:cNvPr id="37123" name="Oval 5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4" name="Oval 5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5" name="Oval 6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6" name="Oval 6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7" name="Oval 6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8" name="Oval 6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9" name="Oval 6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0" name="Oval 6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1" name="Oval 6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2" name="Oval 6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3" name="Oval 6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4" name="Oval 6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5" name="Oval 7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36" name="Oval 7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8" name="Group 72"/>
            <p:cNvGrpSpPr>
              <a:grpSpLocks/>
            </p:cNvGrpSpPr>
            <p:nvPr/>
          </p:nvGrpSpPr>
          <p:grpSpPr bwMode="auto">
            <a:xfrm>
              <a:off x="6275043" y="1369807"/>
              <a:ext cx="2026919" cy="2026919"/>
              <a:chOff x="5562600" y="2514600"/>
              <a:chExt cx="2026919" cy="2026919"/>
            </a:xfrm>
          </p:grpSpPr>
          <p:sp>
            <p:nvSpPr>
              <p:cNvPr id="37109" name="Oval 7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0" name="Oval 7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1" name="Oval 7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2" name="Oval 7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3" name="Oval 7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4" name="Oval 7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5" name="Oval 7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6" name="Oval 8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7" name="Oval 8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8" name="Oval 8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19" name="Oval 8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0" name="Oval 8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1" name="Oval 8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22" name="Oval 8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9" name="Group 87"/>
            <p:cNvGrpSpPr>
              <a:grpSpLocks/>
            </p:cNvGrpSpPr>
            <p:nvPr/>
          </p:nvGrpSpPr>
          <p:grpSpPr bwMode="auto">
            <a:xfrm>
              <a:off x="5792658" y="1790370"/>
              <a:ext cx="2026919" cy="2026919"/>
              <a:chOff x="5562600" y="2514600"/>
              <a:chExt cx="2026919" cy="2026919"/>
            </a:xfrm>
          </p:grpSpPr>
          <p:sp>
            <p:nvSpPr>
              <p:cNvPr id="37095" name="Oval 8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6" name="Oval 8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7" name="Oval 9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8" name="Oval 9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9" name="Oval 9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0" name="Oval 9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1" name="Oval 9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2" name="Oval 9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3" name="Oval 9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4" name="Oval 9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5" name="Oval 9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6" name="Oval 9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7" name="Oval 10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08" name="Oval 10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0" name="Group 102"/>
            <p:cNvGrpSpPr>
              <a:grpSpLocks/>
            </p:cNvGrpSpPr>
            <p:nvPr/>
          </p:nvGrpSpPr>
          <p:grpSpPr bwMode="auto">
            <a:xfrm>
              <a:off x="5358318" y="2284207"/>
              <a:ext cx="2026919" cy="2026919"/>
              <a:chOff x="5562600" y="2514600"/>
              <a:chExt cx="2026919" cy="2026919"/>
            </a:xfrm>
          </p:grpSpPr>
          <p:sp>
            <p:nvSpPr>
              <p:cNvPr id="37081" name="Oval 10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2" name="Oval 10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3" name="Oval 10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4" name="Oval 10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5" name="Oval 10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6" name="Oval 10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7" name="Oval 10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8" name="Oval 11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9" name="Oval 11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0" name="Oval 11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1" name="Oval 11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2" name="Oval 11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3" name="Oval 11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94" name="Oval 11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1" name="Group 117"/>
            <p:cNvGrpSpPr>
              <a:grpSpLocks/>
            </p:cNvGrpSpPr>
            <p:nvPr/>
          </p:nvGrpSpPr>
          <p:grpSpPr bwMode="auto">
            <a:xfrm>
              <a:off x="5507798" y="2118029"/>
              <a:ext cx="2026919" cy="2026919"/>
              <a:chOff x="5562600" y="2514600"/>
              <a:chExt cx="2026919" cy="2026919"/>
            </a:xfrm>
          </p:grpSpPr>
          <p:sp>
            <p:nvSpPr>
              <p:cNvPr id="37067" name="Oval 11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8" name="Oval 11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9" name="Oval 12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0" name="Oval 12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1" name="Oval 12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2" name="Oval 12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3" name="Oval 12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4" name="Oval 12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5" name="Oval 12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6" name="Oval 12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7" name="Oval 12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8" name="Oval 12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79" name="Oval 13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80" name="Oval 13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2" name="Group 132"/>
            <p:cNvGrpSpPr>
              <a:grpSpLocks/>
            </p:cNvGrpSpPr>
            <p:nvPr/>
          </p:nvGrpSpPr>
          <p:grpSpPr bwMode="auto">
            <a:xfrm>
              <a:off x="5654036" y="1967736"/>
              <a:ext cx="2026919" cy="2026919"/>
              <a:chOff x="5562600" y="2514600"/>
              <a:chExt cx="2026919" cy="2026919"/>
            </a:xfrm>
          </p:grpSpPr>
          <p:sp>
            <p:nvSpPr>
              <p:cNvPr id="37053" name="Oval 13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4" name="Oval 13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5" name="Oval 13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6" name="Oval 13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7" name="Oval 13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8" name="Oval 13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9" name="Oval 13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0" name="Oval 14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1" name="Oval 14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2" name="Oval 14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3" name="Oval 14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4" name="Oval 14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5" name="Oval 14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66" name="Oval 14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3" name="Group 147"/>
            <p:cNvGrpSpPr>
              <a:grpSpLocks/>
            </p:cNvGrpSpPr>
            <p:nvPr/>
          </p:nvGrpSpPr>
          <p:grpSpPr bwMode="auto">
            <a:xfrm>
              <a:off x="5967918" y="1664073"/>
              <a:ext cx="2026919" cy="2026919"/>
              <a:chOff x="5562600" y="2514600"/>
              <a:chExt cx="2026919" cy="2026919"/>
            </a:xfrm>
          </p:grpSpPr>
          <p:sp>
            <p:nvSpPr>
              <p:cNvPr id="37039" name="Oval 14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0" name="Oval 14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1" name="Oval 15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2" name="Oval 15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3" name="Oval 15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4" name="Oval 15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5" name="Oval 15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6" name="Oval 15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7" name="Oval 15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8" name="Oval 15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49" name="Oval 15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0" name="Oval 15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1" name="Oval 16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52" name="Oval 16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4" name="Group 162"/>
            <p:cNvGrpSpPr>
              <a:grpSpLocks/>
            </p:cNvGrpSpPr>
            <p:nvPr/>
          </p:nvGrpSpPr>
          <p:grpSpPr bwMode="auto">
            <a:xfrm>
              <a:off x="4745798" y="2857170"/>
              <a:ext cx="2026919" cy="2026919"/>
              <a:chOff x="5562600" y="2514600"/>
              <a:chExt cx="2026919" cy="2026919"/>
            </a:xfrm>
          </p:grpSpPr>
          <p:sp>
            <p:nvSpPr>
              <p:cNvPr id="37025" name="Oval 16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6" name="Oval 16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7" name="Oval 16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8" name="Oval 16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9" name="Oval 16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0" name="Oval 16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1" name="Oval 16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2" name="Oval 17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3" name="Oval 17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4" name="Oval 17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5" name="Oval 17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6" name="Oval 17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7" name="Oval 17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38" name="Oval 17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5" name="Group 177"/>
            <p:cNvGrpSpPr>
              <a:grpSpLocks/>
            </p:cNvGrpSpPr>
            <p:nvPr/>
          </p:nvGrpSpPr>
          <p:grpSpPr bwMode="auto">
            <a:xfrm>
              <a:off x="5041516" y="2562251"/>
              <a:ext cx="2026919" cy="2026919"/>
              <a:chOff x="5562600" y="2514600"/>
              <a:chExt cx="2026919" cy="2026919"/>
            </a:xfrm>
          </p:grpSpPr>
          <p:sp>
            <p:nvSpPr>
              <p:cNvPr id="37011" name="Oval 17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2" name="Oval 17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3" name="Oval 18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4" name="Oval 18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5" name="Oval 18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6" name="Oval 18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7" name="Oval 18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8" name="Oval 18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9" name="Oval 18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0" name="Oval 18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1" name="Oval 18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2" name="Oval 18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3" name="Oval 19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24" name="Oval 19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6" name="Group 192"/>
            <p:cNvGrpSpPr>
              <a:grpSpLocks/>
            </p:cNvGrpSpPr>
            <p:nvPr/>
          </p:nvGrpSpPr>
          <p:grpSpPr bwMode="auto">
            <a:xfrm>
              <a:off x="3814371" y="3772531"/>
              <a:ext cx="2026919" cy="2026919"/>
              <a:chOff x="5562600" y="2514600"/>
              <a:chExt cx="2026919" cy="2026919"/>
            </a:xfrm>
          </p:grpSpPr>
          <p:sp>
            <p:nvSpPr>
              <p:cNvPr id="36997" name="Oval 19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8" name="Oval 19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9" name="Oval 19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0" name="Oval 19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1" name="Oval 19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2" name="Oval 19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3" name="Oval 19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4" name="Oval 20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5" name="Oval 20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6" name="Oval 20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7" name="Oval 20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8" name="Oval 20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09" name="Oval 20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10" name="Oval 20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7" name="Group 207"/>
            <p:cNvGrpSpPr>
              <a:grpSpLocks/>
            </p:cNvGrpSpPr>
            <p:nvPr/>
          </p:nvGrpSpPr>
          <p:grpSpPr bwMode="auto">
            <a:xfrm>
              <a:off x="4900523" y="2714006"/>
              <a:ext cx="2026919" cy="2026919"/>
              <a:chOff x="5562600" y="2514600"/>
              <a:chExt cx="2026919" cy="2026919"/>
            </a:xfrm>
          </p:grpSpPr>
          <p:sp>
            <p:nvSpPr>
              <p:cNvPr id="36983" name="Oval 20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4" name="Oval 20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5" name="Oval 21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6" name="Oval 21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7" name="Oval 21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8" name="Oval 21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9" name="Oval 21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0" name="Oval 21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1" name="Oval 21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2" name="Oval 21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3" name="Oval 21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4" name="Oval 21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5" name="Oval 22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96" name="Oval 22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8" name="Group 222"/>
            <p:cNvGrpSpPr>
              <a:grpSpLocks/>
            </p:cNvGrpSpPr>
            <p:nvPr/>
          </p:nvGrpSpPr>
          <p:grpSpPr bwMode="auto">
            <a:xfrm>
              <a:off x="4418138" y="3134569"/>
              <a:ext cx="2026919" cy="2026919"/>
              <a:chOff x="5562600" y="2514600"/>
              <a:chExt cx="2026919" cy="2026919"/>
            </a:xfrm>
          </p:grpSpPr>
          <p:sp>
            <p:nvSpPr>
              <p:cNvPr id="36969" name="Oval 22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0" name="Oval 22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1" name="Oval 22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2" name="Oval 22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3" name="Oval 22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4" name="Oval 22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5" name="Oval 22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6" name="Oval 23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7" name="Oval 23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8" name="Oval 23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79" name="Oval 23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0" name="Oval 23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1" name="Oval 23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82" name="Oval 23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09" name="Group 237"/>
            <p:cNvGrpSpPr>
              <a:grpSpLocks/>
            </p:cNvGrpSpPr>
            <p:nvPr/>
          </p:nvGrpSpPr>
          <p:grpSpPr bwMode="auto">
            <a:xfrm>
              <a:off x="3983798" y="3628406"/>
              <a:ext cx="2026919" cy="2026919"/>
              <a:chOff x="5562600" y="2514600"/>
              <a:chExt cx="2026919" cy="2026919"/>
            </a:xfrm>
          </p:grpSpPr>
          <p:sp>
            <p:nvSpPr>
              <p:cNvPr id="36955" name="Oval 23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6" name="Oval 23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7" name="Oval 24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8" name="Oval 24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9" name="Oval 24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0" name="Oval 24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1" name="Oval 24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2" name="Oval 24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3" name="Oval 24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4" name="Oval 24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5" name="Oval 24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6" name="Oval 24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7" name="Oval 25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68" name="Oval 25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0" name="Group 252"/>
            <p:cNvGrpSpPr>
              <a:grpSpLocks/>
            </p:cNvGrpSpPr>
            <p:nvPr/>
          </p:nvGrpSpPr>
          <p:grpSpPr bwMode="auto">
            <a:xfrm>
              <a:off x="4133278" y="3462228"/>
              <a:ext cx="2026919" cy="2026919"/>
              <a:chOff x="5562600" y="2514600"/>
              <a:chExt cx="2026919" cy="2026919"/>
            </a:xfrm>
          </p:grpSpPr>
          <p:sp>
            <p:nvSpPr>
              <p:cNvPr id="36941" name="Oval 25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2" name="Oval 25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3" name="Oval 25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4" name="Oval 25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5" name="Oval 25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6" name="Oval 25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7" name="Oval 25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8" name="Oval 26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9" name="Oval 26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0" name="Oval 26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1" name="Oval 26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2" name="Oval 26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3" name="Oval 26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54" name="Oval 26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1" name="Group 267"/>
            <p:cNvGrpSpPr>
              <a:grpSpLocks/>
            </p:cNvGrpSpPr>
            <p:nvPr/>
          </p:nvGrpSpPr>
          <p:grpSpPr bwMode="auto">
            <a:xfrm>
              <a:off x="4279516" y="3311935"/>
              <a:ext cx="2026919" cy="2026919"/>
              <a:chOff x="5562600" y="2514600"/>
              <a:chExt cx="2026919" cy="2026919"/>
            </a:xfrm>
          </p:grpSpPr>
          <p:sp>
            <p:nvSpPr>
              <p:cNvPr id="36927" name="Oval 268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8" name="Oval 269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9" name="Oval 270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0" name="Oval 271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1" name="Oval 272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2" name="Oval 273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3" name="Oval 274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4" name="Oval 275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5" name="Oval 276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6" name="Oval 277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7" name="Oval 278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8" name="Oval 279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9" name="Oval 280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0" name="Oval 281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912" name="Group 282"/>
            <p:cNvGrpSpPr>
              <a:grpSpLocks/>
            </p:cNvGrpSpPr>
            <p:nvPr/>
          </p:nvGrpSpPr>
          <p:grpSpPr bwMode="auto">
            <a:xfrm>
              <a:off x="4593398" y="3008272"/>
              <a:ext cx="2026919" cy="2026919"/>
              <a:chOff x="5562600" y="2514600"/>
              <a:chExt cx="2026919" cy="2026919"/>
            </a:xfrm>
          </p:grpSpPr>
          <p:sp>
            <p:nvSpPr>
              <p:cNvPr id="36913" name="Oval 283"/>
              <p:cNvSpPr>
                <a:spLocks noChangeArrowheads="1"/>
              </p:cNvSpPr>
              <p:nvPr/>
            </p:nvSpPr>
            <p:spPr bwMode="auto">
              <a:xfrm>
                <a:off x="5562600" y="2514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4" name="Oval 284"/>
              <p:cNvSpPr>
                <a:spLocks noChangeArrowheads="1"/>
              </p:cNvSpPr>
              <p:nvPr/>
            </p:nvSpPr>
            <p:spPr bwMode="auto">
              <a:xfrm>
                <a:off x="5715000" y="2667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5" name="Oval 285"/>
              <p:cNvSpPr>
                <a:spLocks noChangeArrowheads="1"/>
              </p:cNvSpPr>
              <p:nvPr/>
            </p:nvSpPr>
            <p:spPr bwMode="auto">
              <a:xfrm>
                <a:off x="5867400" y="2819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6" name="Oval 286"/>
              <p:cNvSpPr>
                <a:spLocks noChangeArrowheads="1"/>
              </p:cNvSpPr>
              <p:nvPr/>
            </p:nvSpPr>
            <p:spPr bwMode="auto">
              <a:xfrm>
                <a:off x="6019800" y="2971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7" name="Oval 287"/>
              <p:cNvSpPr>
                <a:spLocks noChangeArrowheads="1"/>
              </p:cNvSpPr>
              <p:nvPr/>
            </p:nvSpPr>
            <p:spPr bwMode="auto">
              <a:xfrm>
                <a:off x="6172200" y="3124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8" name="Oval 288"/>
              <p:cNvSpPr>
                <a:spLocks noChangeArrowheads="1"/>
              </p:cNvSpPr>
              <p:nvPr/>
            </p:nvSpPr>
            <p:spPr bwMode="auto">
              <a:xfrm>
                <a:off x="6324600" y="3276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19" name="Oval 289"/>
              <p:cNvSpPr>
                <a:spLocks noChangeArrowheads="1"/>
              </p:cNvSpPr>
              <p:nvPr/>
            </p:nvSpPr>
            <p:spPr bwMode="auto">
              <a:xfrm>
                <a:off x="6477000" y="3429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0" name="Oval 290"/>
              <p:cNvSpPr>
                <a:spLocks noChangeArrowheads="1"/>
              </p:cNvSpPr>
              <p:nvPr/>
            </p:nvSpPr>
            <p:spPr bwMode="auto">
              <a:xfrm>
                <a:off x="6629400" y="3581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1" name="Oval 291"/>
              <p:cNvSpPr>
                <a:spLocks noChangeArrowheads="1"/>
              </p:cNvSpPr>
              <p:nvPr/>
            </p:nvSpPr>
            <p:spPr bwMode="auto">
              <a:xfrm>
                <a:off x="6781800" y="3733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2" name="Oval 292"/>
              <p:cNvSpPr>
                <a:spLocks noChangeArrowheads="1"/>
              </p:cNvSpPr>
              <p:nvPr/>
            </p:nvSpPr>
            <p:spPr bwMode="auto">
              <a:xfrm>
                <a:off x="6934200" y="38862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3" name="Oval 293"/>
              <p:cNvSpPr>
                <a:spLocks noChangeArrowheads="1"/>
              </p:cNvSpPr>
              <p:nvPr/>
            </p:nvSpPr>
            <p:spPr bwMode="auto">
              <a:xfrm>
                <a:off x="7086600" y="40386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4" name="Oval 294"/>
              <p:cNvSpPr>
                <a:spLocks noChangeArrowheads="1"/>
              </p:cNvSpPr>
              <p:nvPr/>
            </p:nvSpPr>
            <p:spPr bwMode="auto">
              <a:xfrm>
                <a:off x="7239000" y="41910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5" name="Oval 295"/>
              <p:cNvSpPr>
                <a:spLocks noChangeArrowheads="1"/>
              </p:cNvSpPr>
              <p:nvPr/>
            </p:nvSpPr>
            <p:spPr bwMode="auto">
              <a:xfrm>
                <a:off x="7391400" y="43434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6" name="Oval 296"/>
              <p:cNvSpPr>
                <a:spLocks noChangeArrowheads="1"/>
              </p:cNvSpPr>
              <p:nvPr/>
            </p:nvSpPr>
            <p:spPr bwMode="auto">
              <a:xfrm>
                <a:off x="7543800" y="4495800"/>
                <a:ext cx="45719" cy="45719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876" name="Oval 301"/>
          <p:cNvSpPr>
            <a:spLocks noChangeArrowheads="1"/>
          </p:cNvSpPr>
          <p:nvPr/>
        </p:nvSpPr>
        <p:spPr bwMode="auto">
          <a:xfrm>
            <a:off x="4740275" y="2203450"/>
            <a:ext cx="2327275" cy="23272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7" name="Oval 304"/>
          <p:cNvSpPr>
            <a:spLocks noChangeArrowheads="1"/>
          </p:cNvSpPr>
          <p:nvPr/>
        </p:nvSpPr>
        <p:spPr bwMode="auto">
          <a:xfrm>
            <a:off x="4886325" y="2698750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8" name="Oval 305"/>
          <p:cNvSpPr>
            <a:spLocks noChangeArrowheads="1"/>
          </p:cNvSpPr>
          <p:nvPr/>
        </p:nvSpPr>
        <p:spPr bwMode="auto">
          <a:xfrm>
            <a:off x="4721225" y="3424238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9" name="Oval 306"/>
          <p:cNvSpPr>
            <a:spLocks noChangeArrowheads="1"/>
          </p:cNvSpPr>
          <p:nvPr/>
        </p:nvSpPr>
        <p:spPr bwMode="auto">
          <a:xfrm>
            <a:off x="7023100" y="3321050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0" name="Oval 308"/>
          <p:cNvSpPr>
            <a:spLocks noChangeArrowheads="1"/>
          </p:cNvSpPr>
          <p:nvPr/>
        </p:nvSpPr>
        <p:spPr bwMode="auto">
          <a:xfrm>
            <a:off x="5778500" y="4497388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1" name="Oval 309"/>
          <p:cNvSpPr>
            <a:spLocks noChangeArrowheads="1"/>
          </p:cNvSpPr>
          <p:nvPr/>
        </p:nvSpPr>
        <p:spPr bwMode="auto">
          <a:xfrm>
            <a:off x="5340350" y="2270125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cxnSp>
        <p:nvCxnSpPr>
          <p:cNvPr id="36882" name="Straight Arrow Connector 311"/>
          <p:cNvCxnSpPr>
            <a:cxnSpLocks noChangeShapeType="1"/>
          </p:cNvCxnSpPr>
          <p:nvPr/>
        </p:nvCxnSpPr>
        <p:spPr bwMode="auto">
          <a:xfrm flipH="1">
            <a:off x="4800600" y="3373438"/>
            <a:ext cx="1150938" cy="857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83" name="Straight Arrow Connector 312"/>
          <p:cNvCxnSpPr>
            <a:cxnSpLocks noChangeShapeType="1"/>
            <a:endCxn id="37081" idx="5"/>
          </p:cNvCxnSpPr>
          <p:nvPr/>
        </p:nvCxnSpPr>
        <p:spPr bwMode="auto">
          <a:xfrm flipH="1" flipV="1">
            <a:off x="5397500" y="2322513"/>
            <a:ext cx="555625" cy="10541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84" name="Straight Arrow Connector 313"/>
          <p:cNvCxnSpPr>
            <a:cxnSpLocks noChangeShapeType="1"/>
            <a:endCxn id="37062" idx="2"/>
          </p:cNvCxnSpPr>
          <p:nvPr/>
        </p:nvCxnSpPr>
        <p:spPr bwMode="auto">
          <a:xfrm flipV="1">
            <a:off x="5967413" y="3362325"/>
            <a:ext cx="1058862" cy="206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85" name="Straight Arrow Connector 314"/>
          <p:cNvCxnSpPr>
            <a:cxnSpLocks noChangeShapeType="1"/>
          </p:cNvCxnSpPr>
          <p:nvPr/>
        </p:nvCxnSpPr>
        <p:spPr bwMode="auto">
          <a:xfrm flipH="1">
            <a:off x="5829300" y="3382963"/>
            <a:ext cx="115888" cy="11096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86" name="Straight Arrow Connector 315"/>
          <p:cNvCxnSpPr>
            <a:cxnSpLocks noChangeShapeType="1"/>
          </p:cNvCxnSpPr>
          <p:nvPr/>
        </p:nvCxnSpPr>
        <p:spPr bwMode="auto">
          <a:xfrm flipH="1" flipV="1">
            <a:off x="4953000" y="2755900"/>
            <a:ext cx="992188" cy="6143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87" name="Straight Arrow Connector 316"/>
          <p:cNvCxnSpPr>
            <a:cxnSpLocks noChangeShapeType="1"/>
          </p:cNvCxnSpPr>
          <p:nvPr/>
        </p:nvCxnSpPr>
        <p:spPr bwMode="auto">
          <a:xfrm flipH="1">
            <a:off x="4935538" y="3382963"/>
            <a:ext cx="1006475" cy="5461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88" name="Rectangle 4"/>
          <p:cNvSpPr>
            <a:spLocks/>
          </p:cNvSpPr>
          <p:nvPr/>
        </p:nvSpPr>
        <p:spPr bwMode="auto">
          <a:xfrm>
            <a:off x="7080107" y="4325531"/>
            <a:ext cx="208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42938" eaLnBrk="1" hangingPunct="1"/>
            <a:r>
              <a:rPr lang="en-US" sz="1200" b="1" i="1" dirty="0" err="1">
                <a:latin typeface="Gill Sans" charset="0"/>
                <a:sym typeface="Gill Sans" charset="0"/>
              </a:rPr>
              <a:t>k</a:t>
            </a:r>
            <a:r>
              <a:rPr lang="en-US" sz="1200" i="1" baseline="-6000" dirty="0" err="1">
                <a:latin typeface="Gill Sans" charset="0"/>
                <a:sym typeface="Gill Sans" charset="0"/>
              </a:rPr>
              <a:t>I</a:t>
            </a:r>
            <a:r>
              <a:rPr lang="en-US" sz="1200" dirty="0">
                <a:latin typeface="Gill Sans" charset="0"/>
                <a:sym typeface="Gill Sans" charset="0"/>
              </a:rPr>
              <a:t>: incident beam </a:t>
            </a:r>
            <a:br>
              <a:rPr lang="en-US" sz="1200" dirty="0">
                <a:latin typeface="Gill Sans" charset="0"/>
                <a:sym typeface="Gill Sans" charset="0"/>
              </a:rPr>
            </a:br>
            <a:r>
              <a:rPr lang="en-US" sz="1200" dirty="0">
                <a:latin typeface="Gill Sans" charset="0"/>
                <a:sym typeface="Gill Sans" charset="0"/>
              </a:rPr>
              <a:t>wave vector</a:t>
            </a:r>
          </a:p>
        </p:txBody>
      </p:sp>
      <p:sp>
        <p:nvSpPr>
          <p:cNvPr id="36889" name="Rectangle 5"/>
          <p:cNvSpPr>
            <a:spLocks/>
          </p:cNvSpPr>
          <p:nvPr/>
        </p:nvSpPr>
        <p:spPr bwMode="auto">
          <a:xfrm>
            <a:off x="7307809" y="4791547"/>
            <a:ext cx="9173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200" b="1" i="1" dirty="0" err="1">
                <a:solidFill>
                  <a:srgbClr val="FF0000"/>
                </a:solidFill>
                <a:latin typeface="Gill Sans" charset="0"/>
                <a:sym typeface="Gill Sans" charset="0"/>
              </a:rPr>
              <a:t>k</a:t>
            </a:r>
            <a:r>
              <a:rPr lang="en-US" sz="1200" i="1" baseline="-6000" dirty="0" err="1">
                <a:solidFill>
                  <a:srgbClr val="FF0000"/>
                </a:solidFill>
                <a:latin typeface="Gill Sans" charset="0"/>
                <a:sym typeface="Gill Sans" charset="0"/>
              </a:rPr>
              <a:t>D</a:t>
            </a:r>
            <a:r>
              <a:rPr lang="en-US" sz="1200" dirty="0">
                <a:solidFill>
                  <a:srgbClr val="FF0000"/>
                </a:solidFill>
                <a:latin typeface="Gill Sans" charset="0"/>
                <a:sym typeface="Gill Sans" charset="0"/>
              </a:rPr>
              <a:t>: diffracted </a:t>
            </a:r>
            <a:br>
              <a:rPr lang="en-US" sz="1200" dirty="0">
                <a:solidFill>
                  <a:srgbClr val="FF0000"/>
                </a:solidFill>
                <a:latin typeface="Gill Sans" charset="0"/>
                <a:sym typeface="Gill Sans" charset="0"/>
              </a:rPr>
            </a:br>
            <a:r>
              <a:rPr lang="en-US" sz="1200" dirty="0">
                <a:solidFill>
                  <a:srgbClr val="FF0000"/>
                </a:solidFill>
                <a:latin typeface="Gill Sans" charset="0"/>
                <a:sym typeface="Gill Sans" charset="0"/>
              </a:rPr>
              <a:t>wave vector</a:t>
            </a:r>
          </a:p>
        </p:txBody>
      </p:sp>
      <p:sp>
        <p:nvSpPr>
          <p:cNvPr id="36890" name="Rectangle 7"/>
          <p:cNvSpPr txBox="1">
            <a:spLocks/>
          </p:cNvSpPr>
          <p:nvPr/>
        </p:nvSpPr>
        <p:spPr bwMode="auto">
          <a:xfrm>
            <a:off x="50405" y="66058"/>
            <a:ext cx="413182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5717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dirty="0" err="1">
                <a:solidFill>
                  <a:srgbClr val="990000"/>
                </a:solidFill>
                <a:latin typeface="Comic Sans MS" pitchFamily="66" charset="0"/>
              </a:rPr>
              <a:t>Ewald</a:t>
            </a:r>
            <a:r>
              <a:rPr lang="en-US" sz="3600" dirty="0">
                <a:solidFill>
                  <a:srgbClr val="990000"/>
                </a:solidFill>
                <a:latin typeface="Comic Sans MS" pitchFamily="66" charset="0"/>
              </a:rPr>
              <a:t> sphere</a:t>
            </a:r>
          </a:p>
        </p:txBody>
      </p:sp>
      <p:sp>
        <p:nvSpPr>
          <p:cNvPr id="332" name="Rectangle 3"/>
          <p:cNvSpPr>
            <a:spLocks/>
          </p:cNvSpPr>
          <p:nvPr/>
        </p:nvSpPr>
        <p:spPr bwMode="auto">
          <a:xfrm>
            <a:off x="1047750" y="5281613"/>
            <a:ext cx="69818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200">
                <a:latin typeface="+mn-lt"/>
                <a:sym typeface="Gill Sans" charset="0"/>
              </a:rPr>
              <a:t>Reciprocal space: sphere radius 1/λ represents possible scattering wave vectors intersecting reciprocal space</a:t>
            </a:r>
          </a:p>
        </p:txBody>
      </p:sp>
      <p:sp>
        <p:nvSpPr>
          <p:cNvPr id="333" name="Rectangle 6"/>
          <p:cNvSpPr>
            <a:spLocks/>
          </p:cNvSpPr>
          <p:nvPr/>
        </p:nvSpPr>
        <p:spPr bwMode="auto">
          <a:xfrm>
            <a:off x="1732156" y="5985153"/>
            <a:ext cx="5705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200">
                <a:latin typeface="+mn-lt"/>
                <a:sym typeface="Gill Sans" charset="0"/>
              </a:rPr>
              <a:t>Electron diffraction: radius of sphere very large compared to reciprocal lattice</a:t>
            </a:r>
            <a:br>
              <a:rPr lang="en-US" sz="1200">
                <a:latin typeface="+mn-lt"/>
                <a:sym typeface="Gill Sans" charset="0"/>
              </a:rPr>
            </a:br>
            <a:r>
              <a:rPr lang="en-US" sz="1200">
                <a:latin typeface="+mn-lt"/>
                <a:sym typeface="Gill Sans" charset="0"/>
              </a:rPr>
              <a:t>=&gt; sphere circumference almost flat</a:t>
            </a:r>
          </a:p>
        </p:txBody>
      </p:sp>
      <p:sp>
        <p:nvSpPr>
          <p:cNvPr id="36894" name="Oval 333"/>
          <p:cNvSpPr>
            <a:spLocks noChangeArrowheads="1"/>
          </p:cNvSpPr>
          <p:nvPr/>
        </p:nvSpPr>
        <p:spPr bwMode="auto">
          <a:xfrm>
            <a:off x="4864100" y="3919538"/>
            <a:ext cx="76200" cy="69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06207" y="3733800"/>
            <a:ext cx="336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err="1"/>
              <a:t>k</a:t>
            </a:r>
            <a:r>
              <a:rPr lang="en-GB" sz="1600" i="1" baseline="-25000" dirty="0" err="1"/>
              <a:t>I</a:t>
            </a:r>
            <a:endParaRPr lang="en-GB" sz="1600" i="1" baseline="-25000" dirty="0"/>
          </a:p>
        </p:txBody>
      </p:sp>
      <p:sp>
        <p:nvSpPr>
          <p:cNvPr id="303" name="TextBox 302"/>
          <p:cNvSpPr txBox="1"/>
          <p:nvPr/>
        </p:nvSpPr>
        <p:spPr>
          <a:xfrm>
            <a:off x="6389221" y="3048000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err="1">
                <a:solidFill>
                  <a:srgbClr val="FF0000"/>
                </a:solidFill>
              </a:rPr>
              <a:t>k</a:t>
            </a:r>
            <a:r>
              <a:rPr lang="en-GB" sz="1600" i="1" baseline="-25000" dirty="0" err="1">
                <a:solidFill>
                  <a:srgbClr val="FF0000"/>
                </a:solidFill>
              </a:rPr>
              <a:t>D</a:t>
            </a:r>
            <a:endParaRPr lang="en-GB" sz="1600" i="1" baseline="-25000" dirty="0">
              <a:solidFill>
                <a:srgbClr val="FF0000"/>
              </a:solidFill>
            </a:endParaRPr>
          </a:p>
        </p:txBody>
      </p:sp>
      <p:sp>
        <p:nvSpPr>
          <p:cNvPr id="304" name="Rectangle 3"/>
          <p:cNvSpPr txBox="1">
            <a:spLocks/>
          </p:cNvSpPr>
          <p:nvPr/>
        </p:nvSpPr>
        <p:spPr bwMode="auto">
          <a:xfrm>
            <a:off x="4962525" y="254662"/>
            <a:ext cx="3759124" cy="133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400" dirty="0"/>
              <a:t>A vector in reciprocal space: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400" b="1" dirty="0" err="1"/>
              <a:t>g</a:t>
            </a:r>
            <a:r>
              <a:rPr lang="en-US" sz="1400" baseline="-25000" dirty="0" err="1"/>
              <a:t>hkl</a:t>
            </a:r>
            <a:r>
              <a:rPr lang="en-US" sz="1400" dirty="0"/>
              <a:t> = </a:t>
            </a:r>
            <a:r>
              <a:rPr lang="fr-FR" sz="1200" dirty="0"/>
              <a:t>h </a:t>
            </a:r>
            <a:r>
              <a:rPr lang="fr-FR" sz="1200" b="1" dirty="0"/>
              <a:t>a</a:t>
            </a:r>
            <a:r>
              <a:rPr lang="fr-FR" sz="1200" baseline="30000" dirty="0"/>
              <a:t>*</a:t>
            </a:r>
            <a:r>
              <a:rPr lang="fr-FR" sz="1200" dirty="0"/>
              <a:t> + k </a:t>
            </a:r>
            <a:r>
              <a:rPr lang="fr-FR" sz="1200" b="1" dirty="0"/>
              <a:t>b</a:t>
            </a:r>
            <a:r>
              <a:rPr lang="fr-FR" sz="1200" baseline="30000" dirty="0"/>
              <a:t>*</a:t>
            </a:r>
            <a:r>
              <a:rPr lang="fr-FR" sz="1200" dirty="0"/>
              <a:t> + l </a:t>
            </a:r>
            <a:r>
              <a:rPr lang="fr-FR" sz="1200" b="1" dirty="0"/>
              <a:t>c</a:t>
            </a:r>
            <a:r>
              <a:rPr lang="fr-FR" sz="1200" baseline="30000" dirty="0"/>
              <a:t>*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aseline="30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200" dirty="0"/>
              <a:t>diffraction if : </a:t>
            </a:r>
            <a:br>
              <a:rPr lang="en-US" sz="1200" dirty="0"/>
            </a:br>
            <a:r>
              <a:rPr lang="en-US" sz="1200" b="1" dirty="0" err="1">
                <a:solidFill>
                  <a:schemeClr val="hlink"/>
                </a:solidFill>
              </a:rPr>
              <a:t>k</a:t>
            </a:r>
            <a:r>
              <a:rPr lang="en-US" sz="1200" baseline="-25000" dirty="0" err="1">
                <a:solidFill>
                  <a:schemeClr val="hlink"/>
                </a:solidFill>
              </a:rPr>
              <a:t>I</a:t>
            </a:r>
            <a:r>
              <a:rPr lang="en-US" sz="1200" dirty="0">
                <a:solidFill>
                  <a:schemeClr val="hlink"/>
                </a:solidFill>
              </a:rPr>
              <a:t> – </a:t>
            </a:r>
            <a:r>
              <a:rPr lang="en-US" sz="1200" b="1" dirty="0" err="1">
                <a:solidFill>
                  <a:schemeClr val="hlink"/>
                </a:solidFill>
              </a:rPr>
              <a:t>k</a:t>
            </a:r>
            <a:r>
              <a:rPr lang="en-US" sz="1200" baseline="-25000" dirty="0" err="1">
                <a:solidFill>
                  <a:schemeClr val="hlink"/>
                </a:solidFill>
              </a:rPr>
              <a:t>D</a:t>
            </a:r>
            <a:r>
              <a:rPr lang="en-US" sz="1200" dirty="0">
                <a:solidFill>
                  <a:schemeClr val="hlink"/>
                </a:solidFill>
              </a:rPr>
              <a:t> = </a:t>
            </a:r>
            <a:r>
              <a:rPr lang="en-US" sz="1200" b="1" dirty="0">
                <a:solidFill>
                  <a:schemeClr val="hlink"/>
                </a:solidFill>
              </a:rPr>
              <a:t>g</a:t>
            </a:r>
            <a:r>
              <a:rPr lang="en-US" sz="1200" b="1" dirty="0"/>
              <a:t>    and 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|</a:t>
            </a:r>
            <a:r>
              <a:rPr lang="en-US" sz="1400" b="1" dirty="0" err="1">
                <a:solidFill>
                  <a:srgbClr val="FF0000"/>
                </a:solidFill>
              </a:rPr>
              <a:t>k</a:t>
            </a:r>
            <a:r>
              <a:rPr lang="en-US" sz="1400" b="1" baseline="-250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| =|</a:t>
            </a:r>
            <a:r>
              <a:rPr lang="en-US" sz="1400" b="1" dirty="0" err="1">
                <a:solidFill>
                  <a:srgbClr val="FF0000"/>
                </a:solidFill>
              </a:rPr>
              <a:t>k</a:t>
            </a:r>
            <a:r>
              <a:rPr lang="en-US" sz="1400" b="1" baseline="-25000" dirty="0" err="1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FF0000"/>
                </a:solidFill>
              </a:rPr>
              <a:t>|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200" dirty="0">
                <a:solidFill>
                  <a:schemeClr val="hlink"/>
                </a:solidFill>
              </a:rPr>
              <a:t>Bragg</a:t>
            </a:r>
            <a:r>
              <a:rPr lang="en-US" sz="1200" dirty="0"/>
              <a:t>            </a:t>
            </a:r>
            <a:r>
              <a:rPr lang="en-US" sz="1200" b="1" dirty="0"/>
              <a:t>and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FF0000"/>
                </a:solidFill>
              </a:rPr>
              <a:t>elastic scattering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47700" y="27599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" name="Straight Connector 306"/>
          <p:cNvCxnSpPr/>
          <p:nvPr/>
        </p:nvCxnSpPr>
        <p:spPr bwMode="auto">
          <a:xfrm>
            <a:off x="838200" y="1853061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" name="Straight Connector 307"/>
          <p:cNvCxnSpPr/>
          <p:nvPr/>
        </p:nvCxnSpPr>
        <p:spPr bwMode="auto">
          <a:xfrm>
            <a:off x="838200" y="20741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" name="Straight Connector 308"/>
          <p:cNvCxnSpPr/>
          <p:nvPr/>
        </p:nvCxnSpPr>
        <p:spPr bwMode="auto">
          <a:xfrm>
            <a:off x="762000" y="22265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" name="Straight Connector 309"/>
          <p:cNvCxnSpPr/>
          <p:nvPr/>
        </p:nvCxnSpPr>
        <p:spPr bwMode="auto">
          <a:xfrm>
            <a:off x="685800" y="2378973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Straight Connector 310"/>
          <p:cNvCxnSpPr/>
          <p:nvPr/>
        </p:nvCxnSpPr>
        <p:spPr bwMode="auto">
          <a:xfrm>
            <a:off x="647700" y="2548370"/>
            <a:ext cx="990600" cy="9738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75" name="Down Arrow 298"/>
          <p:cNvSpPr>
            <a:spLocks noChangeArrowheads="1"/>
          </p:cNvSpPr>
          <p:nvPr/>
        </p:nvSpPr>
        <p:spPr bwMode="auto">
          <a:xfrm rot="1728796">
            <a:off x="1013713" y="1495038"/>
            <a:ext cx="12954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6677" y="3806668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real space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3771971" y="1730697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n-lt"/>
              </a:rPr>
              <a:t>reciprocal space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34710" y="4273062"/>
            <a:ext cx="530676" cy="303552"/>
            <a:chOff x="4054240" y="4608518"/>
            <a:chExt cx="530676" cy="30355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4288886" y="4740583"/>
              <a:ext cx="166141" cy="1714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>
              <a:off x="4119496" y="4740583"/>
              <a:ext cx="169390" cy="152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4054240" y="4608518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a*</a:t>
              </a: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4267200" y="461519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b*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2D2F84-CA02-4251-926A-2D58721EB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50"/>
    </mc:Choice>
    <mc:Fallback>
      <p:transition spd="slow" advTm="3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6" x="5795963" y="4505325"/>
          <p14:tracePt t="1164" x="5819775" y="4402138"/>
          <p14:tracePt t="1172" x="5843588" y="4170363"/>
          <p14:tracePt t="1180" x="5915025" y="3740150"/>
          <p14:tracePt t="1188" x="6043613" y="3189288"/>
          <p14:tracePt t="1196" x="6162675" y="2647950"/>
          <p14:tracePt t="1204" x="6297613" y="2176463"/>
          <p14:tracePt t="1212" x="6384925" y="1817688"/>
          <p14:tracePt t="1220" x="6418263" y="1555750"/>
          <p14:tracePt t="1228" x="6442075" y="1419225"/>
          <p14:tracePt t="1236" x="6442075" y="1355725"/>
          <p14:tracePt t="1243" x="6442075" y="1308100"/>
          <p14:tracePt t="1250" x="6434138" y="1292225"/>
          <p14:tracePt t="1260" x="6418263" y="1276350"/>
          <p14:tracePt t="1266" x="6410325" y="1268413"/>
          <p14:tracePt t="1276" x="6392863" y="1252538"/>
          <p14:tracePt t="1282" x="6384925" y="1244600"/>
          <p14:tracePt t="1290" x="6369050" y="1236663"/>
          <p14:tracePt t="1298" x="6361113" y="1236663"/>
          <p14:tracePt t="1443" x="6361113" y="1244600"/>
          <p14:tracePt t="1462" x="6361113" y="1252538"/>
          <p14:tracePt t="1470" x="6361113" y="1308100"/>
          <p14:tracePt t="1478" x="6384925" y="1443038"/>
          <p14:tracePt t="1486" x="6442075" y="1666875"/>
          <p14:tracePt t="1494" x="6529388" y="1898650"/>
          <p14:tracePt t="1502" x="6616700" y="2105025"/>
          <p14:tracePt t="1509" x="6672263" y="2273300"/>
          <p14:tracePt t="1516" x="6696075" y="2479675"/>
          <p14:tracePt t="1526" x="6727825" y="2663825"/>
          <p14:tracePt t="1533" x="6751638" y="2798763"/>
          <p14:tracePt t="1540" x="6759575" y="2935288"/>
          <p14:tracePt t="1548" x="6759575" y="3070225"/>
          <p14:tracePt t="1556" x="6759575" y="3205163"/>
          <p14:tracePt t="1564" x="6719888" y="3317875"/>
          <p14:tracePt t="1572" x="6688138" y="3405188"/>
          <p14:tracePt t="1580" x="6664325" y="3468688"/>
          <p14:tracePt t="1588" x="6648450" y="3500438"/>
          <p14:tracePt t="1596" x="6632575" y="3516313"/>
          <p14:tracePt t="1602" x="6616700" y="3524250"/>
          <p14:tracePt t="1609" x="6600825" y="3532188"/>
          <p14:tracePt t="1618" x="6577013" y="3532188"/>
          <p14:tracePt t="1627" x="6529388" y="3524250"/>
          <p14:tracePt t="1634" x="6481763" y="3492500"/>
          <p14:tracePt t="1643" x="6442075" y="3444875"/>
          <p14:tracePt t="1650" x="6426200" y="3429000"/>
          <p14:tracePt t="1659" x="6410325" y="3421063"/>
          <p14:tracePt t="1666" x="6392863" y="3405188"/>
          <p14:tracePt t="1676" x="6384925" y="3397250"/>
          <p14:tracePt t="1682" x="6369050" y="3389313"/>
          <p14:tracePt t="1690" x="6345238" y="3389313"/>
          <p14:tracePt t="1696" x="6305550" y="3389313"/>
          <p14:tracePt t="1704" x="6234113" y="3405188"/>
          <p14:tracePt t="1712" x="6122988" y="3436938"/>
          <p14:tracePt t="1720" x="5994400" y="3508375"/>
          <p14:tracePt t="1728" x="5875338" y="3571875"/>
          <p14:tracePt t="1736" x="5795963" y="3605213"/>
          <p14:tracePt t="1744" x="5732463" y="3629025"/>
          <p14:tracePt t="1752" x="5676900" y="3644900"/>
          <p14:tracePt t="1759" x="5619750" y="3668713"/>
          <p14:tracePt t="1768" x="5572125" y="3684588"/>
          <p14:tracePt t="1776" x="5508625" y="3700463"/>
          <p14:tracePt t="1782" x="5453063" y="3732213"/>
          <p14:tracePt t="1790" x="5405438" y="3763963"/>
          <p14:tracePt t="1798" x="5365750" y="3787775"/>
          <p14:tracePt t="1806" x="5341938" y="3835400"/>
          <p14:tracePt t="1814" x="5310188" y="3883025"/>
          <p14:tracePt t="1822" x="5260975" y="3930650"/>
          <p14:tracePt t="1830" x="5205413" y="3995738"/>
          <p14:tracePt t="1838" x="5165725" y="4043363"/>
          <p14:tracePt t="1846" x="5133975" y="4098925"/>
          <p14:tracePt t="1854" x="5078413" y="4130675"/>
          <p14:tracePt t="1862" x="5054600" y="4170363"/>
          <p14:tracePt t="1870" x="5030788" y="4186238"/>
          <p14:tracePt t="1877" x="5014913" y="4202113"/>
          <p14:tracePt t="1884" x="5006975" y="4210050"/>
          <p14:tracePt t="1895" x="4999038" y="4210050"/>
          <p14:tracePt t="1910" x="4991100" y="4210050"/>
          <p14:tracePt t="1926" x="4983163" y="4217988"/>
          <p14:tracePt t="1932" x="4975225" y="4217988"/>
          <p14:tracePt t="1940" x="4967288" y="4225925"/>
          <p14:tracePt t="1948" x="4951413" y="4233863"/>
          <p14:tracePt t="1964" x="4943475" y="4233863"/>
          <p14:tracePt t="1990" x="4933950" y="4233863"/>
          <p14:tracePt t="2006" x="4918075" y="4233863"/>
          <p14:tracePt t="2070" x="4918075" y="4217988"/>
          <p14:tracePt t="2078" x="4933950" y="4202113"/>
          <p14:tracePt t="2084" x="4943475" y="4186238"/>
          <p14:tracePt t="2093" x="4951413" y="4178300"/>
          <p14:tracePt t="2100" x="4959350" y="4162425"/>
          <p14:tracePt t="2110" x="4967288" y="4146550"/>
          <p14:tracePt t="2116" x="4975225" y="4130675"/>
          <p14:tracePt t="2127" x="4975225" y="4122738"/>
          <p14:tracePt t="2132" x="4975225" y="4106863"/>
          <p14:tracePt t="2140" x="4983163" y="4090988"/>
          <p14:tracePt t="2148" x="4983163" y="4083050"/>
          <p14:tracePt t="2156" x="4991100" y="4075113"/>
          <p14:tracePt t="2164" x="4991100" y="4059238"/>
          <p14:tracePt t="2180" x="4991100" y="4051300"/>
          <p14:tracePt t="2197" x="4991100" y="4043363"/>
          <p14:tracePt t="2320" x="4983163" y="4043363"/>
          <p14:tracePt t="2328" x="4975225" y="4043363"/>
          <p14:tracePt t="2336" x="4967288" y="4043363"/>
          <p14:tracePt t="2344" x="4959350" y="4043363"/>
          <p14:tracePt t="2352" x="4951413" y="4043363"/>
          <p14:tracePt t="2372" x="4943475" y="4035425"/>
          <p14:tracePt t="2380" x="4933950" y="4019550"/>
          <p14:tracePt t="2386" x="4918075" y="4003675"/>
          <p14:tracePt t="2393" x="4910138" y="3995738"/>
          <p14:tracePt t="2402" x="4894263" y="3979863"/>
          <p14:tracePt t="2409" x="4878388" y="3971925"/>
          <p14:tracePt t="2418" x="4878388" y="3963988"/>
          <p14:tracePt t="2426" x="4870450" y="3956050"/>
          <p14:tracePt t="2634" x="4870450" y="3963988"/>
          <p14:tracePt t="2645" x="4870450" y="3971925"/>
          <p14:tracePt t="2654" x="4870450" y="3979863"/>
          <p14:tracePt t="2662" x="4870450" y="3995738"/>
          <p14:tracePt t="2668" x="4870450" y="4003675"/>
          <p14:tracePt t="2676" x="4886325" y="4003675"/>
          <p14:tracePt t="2684" x="4894263" y="4011613"/>
          <p14:tracePt t="2693" x="4902200" y="4011613"/>
          <p14:tracePt t="2704" x="4910138" y="4011613"/>
          <p14:tracePt t="2712" x="4918075" y="4011613"/>
          <p14:tracePt t="2826" x="4918075" y="4019550"/>
          <p14:tracePt t="2834" x="4918075" y="4027488"/>
          <p14:tracePt t="2928" x="4926013" y="4011613"/>
          <p14:tracePt t="2936" x="4933950" y="3995738"/>
          <p14:tracePt t="2944" x="4943475" y="3971925"/>
          <p14:tracePt t="2950" x="4951413" y="3956050"/>
          <p14:tracePt t="2959" x="4959350" y="3930650"/>
          <p14:tracePt t="2966" x="4967288" y="3922713"/>
          <p14:tracePt t="2976" x="4967288" y="3906838"/>
          <p14:tracePt t="2982" x="4967288" y="3898900"/>
          <p14:tracePt t="2998" x="4967288" y="3890963"/>
          <p14:tracePt t="3006" x="4967288" y="3883025"/>
          <p14:tracePt t="3121" x="4959350" y="3883025"/>
          <p14:tracePt t="3128" x="4959350" y="3890963"/>
          <p14:tracePt t="3136" x="4943475" y="3898900"/>
          <p14:tracePt t="3143" x="4933950" y="3914775"/>
          <p14:tracePt t="3150" x="4926013" y="3922713"/>
          <p14:tracePt t="3166" x="4918075" y="3938588"/>
          <p14:tracePt t="3176" x="4910138" y="3948113"/>
          <p14:tracePt t="3182" x="4902200" y="3948113"/>
          <p14:tracePt t="3192" x="4894263" y="3963988"/>
          <p14:tracePt t="3198" x="4894263" y="3979863"/>
          <p14:tracePt t="3206" x="4878388" y="3995738"/>
          <p14:tracePt t="3214" x="4862513" y="4003675"/>
          <p14:tracePt t="3222" x="4846638" y="4019550"/>
          <p14:tracePt t="3230" x="4830763" y="4043363"/>
          <p14:tracePt t="3238" x="4814888" y="4059238"/>
          <p14:tracePt t="3244" x="4806950" y="4075113"/>
          <p14:tracePt t="3252" x="4791075" y="4083050"/>
          <p14:tracePt t="3624" x="4791075" y="4075113"/>
          <p14:tracePt t="3640" x="4799013" y="4067175"/>
          <p14:tracePt t="3656" x="4806950" y="4059238"/>
          <p14:tracePt t="3664" x="4814888" y="4051300"/>
          <p14:tracePt t="3676" x="4814888" y="4043363"/>
          <p14:tracePt t="3857" x="4822825" y="4043363"/>
          <p14:tracePt t="3918" x="4830763" y="4043363"/>
          <p14:tracePt t="4146" x="4830763" y="4035425"/>
          <p14:tracePt t="4854" x="4830763" y="4027488"/>
          <p14:tracePt t="4862" x="4830763" y="4011613"/>
          <p14:tracePt t="4870" x="4830763" y="3995738"/>
          <p14:tracePt t="4878" x="4830763" y="3979863"/>
          <p14:tracePt t="4893" x="4830763" y="3938588"/>
          <p14:tracePt t="4902" x="4830763" y="3906838"/>
          <p14:tracePt t="4910" x="4830763" y="3867150"/>
          <p14:tracePt t="4916" x="4830763" y="3827463"/>
          <p14:tracePt t="4925" x="4822825" y="3763963"/>
          <p14:tracePt t="4932" x="4799013" y="3732213"/>
          <p14:tracePt t="4942" x="4791075" y="3700463"/>
          <p14:tracePt t="4948" x="4783138" y="3676650"/>
          <p14:tracePt t="4958" x="4775200" y="3652838"/>
          <p14:tracePt t="4964" x="4759325" y="3644900"/>
          <p14:tracePt t="4972" x="4759325" y="3621088"/>
          <p14:tracePt t="4980" x="4759325" y="3605213"/>
          <p14:tracePt t="4988" x="4759325" y="3587750"/>
          <p14:tracePt t="4996" x="4759325" y="3563938"/>
          <p14:tracePt t="5004" x="4759325" y="3540125"/>
          <p14:tracePt t="5010" x="4759325" y="3524250"/>
          <p14:tracePt t="5018" x="4759325" y="3516313"/>
          <p14:tracePt t="5025" x="4759325" y="3508375"/>
          <p14:tracePt t="5038" x="4759325" y="3500438"/>
          <p14:tracePt t="5152" x="4767263" y="3500438"/>
          <p14:tracePt t="5192" x="4775200" y="3500438"/>
          <p14:tracePt t="5206" x="4791075" y="3500438"/>
          <p14:tracePt t="5214" x="4806950" y="3492500"/>
          <p14:tracePt t="5222" x="4822825" y="3484563"/>
          <p14:tracePt t="5230" x="4830763" y="3476625"/>
          <p14:tracePt t="5239" x="4846638" y="3468688"/>
          <p14:tracePt t="5246" x="4854575" y="3460750"/>
          <p14:tracePt t="5266" x="4854575" y="3452813"/>
          <p14:tracePt t="5336" x="4870450" y="3460750"/>
          <p14:tracePt t="5345" x="4870450" y="3476625"/>
          <p14:tracePt t="5352" x="4878388" y="3492500"/>
          <p14:tracePt t="5360" x="4878388" y="3500438"/>
          <p14:tracePt t="5368" x="4878388" y="3516313"/>
          <p14:tracePt t="5376" x="4886325" y="3532188"/>
          <p14:tracePt t="5384" x="4886325" y="3540125"/>
          <p14:tracePt t="5392" x="4886325" y="3548063"/>
          <p14:tracePt t="5398" x="4886325" y="3556000"/>
          <p14:tracePt t="5408" x="4886325" y="3563938"/>
          <p14:tracePt t="5414" x="4886325" y="3579813"/>
          <p14:tracePt t="5422" x="4886325" y="3595688"/>
          <p14:tracePt t="5430" x="4886325" y="3605213"/>
          <p14:tracePt t="5438" x="4878388" y="3613150"/>
          <p14:tracePt t="5462" x="4878388" y="3621088"/>
          <p14:tracePt t="5468" x="4870450" y="3621088"/>
          <p14:tracePt t="5496" x="4862513" y="3621088"/>
          <p14:tracePt t="5504" x="4854575" y="3621088"/>
          <p14:tracePt t="5512" x="4846638" y="3621088"/>
          <p14:tracePt t="5520" x="4830763" y="3613150"/>
          <p14:tracePt t="5536" x="4822825" y="3605213"/>
          <p14:tracePt t="5544" x="4814888" y="3587750"/>
          <p14:tracePt t="5552" x="4814888" y="3579813"/>
          <p14:tracePt t="5560" x="4806950" y="3563938"/>
          <p14:tracePt t="5568" x="4806950" y="3556000"/>
          <p14:tracePt t="5575" x="4806950" y="3548063"/>
          <p14:tracePt t="5582" x="4799013" y="3540125"/>
          <p14:tracePt t="5591" x="4799013" y="3532188"/>
          <p14:tracePt t="5608" x="4799013" y="3516313"/>
          <p14:tracePt t="5614" x="4799013" y="3508375"/>
          <p14:tracePt t="5630" x="4799013" y="3492500"/>
          <p14:tracePt t="5638" x="4799013" y="3484563"/>
          <p14:tracePt t="5662" x="4799013" y="3476625"/>
          <p14:tracePt t="6398" x="4799013" y="3468688"/>
          <p14:tracePt t="6410" x="4799013" y="3460750"/>
          <p14:tracePt t="6418" x="4799013" y="3452813"/>
          <p14:tracePt t="6496" x="4799013" y="3444875"/>
          <p14:tracePt t="6506" x="4806950" y="3429000"/>
          <p14:tracePt t="6514" x="4822825" y="3429000"/>
          <p14:tracePt t="6522" x="4838700" y="3413125"/>
          <p14:tracePt t="6530" x="4846638" y="3397250"/>
          <p14:tracePt t="6538" x="4862513" y="3381375"/>
          <p14:tracePt t="6547" x="4870450" y="3365500"/>
          <p14:tracePt t="6562" x="4878388" y="3365500"/>
          <p14:tracePt t="6570" x="4878388" y="3357563"/>
          <p14:tracePt t="6668" x="4870450" y="3357563"/>
          <p14:tracePt t="6767" x="4862513" y="3357563"/>
          <p14:tracePt t="6804" x="4854575" y="3365500"/>
          <p14:tracePt t="6812" x="4846638" y="3365500"/>
          <p14:tracePt t="6820" x="4846638" y="3373438"/>
          <p14:tracePt t="6832" x="4846638" y="3381375"/>
          <p14:tracePt t="6848" x="4838700" y="3381375"/>
          <p14:tracePt t="6861" x="4838700" y="3389313"/>
          <p14:tracePt t="6868" x="4830763" y="3397250"/>
          <p14:tracePt t="6884" x="4830763" y="3405188"/>
          <p14:tracePt t="6891" x="4830763" y="3421063"/>
          <p14:tracePt t="6909" x="4806950" y="3436938"/>
          <p14:tracePt t="6915" x="4799013" y="3452813"/>
          <p14:tracePt t="6926" x="4799013" y="3460750"/>
          <p14:tracePt t="6934" x="4791075" y="3460750"/>
          <p14:tracePt t="6941" x="4791075" y="3468688"/>
          <p14:tracePt t="7040" x="4783138" y="3468688"/>
          <p14:tracePt t="7060" x="4775200" y="3468688"/>
          <p14:tracePt t="7110" x="4767263" y="3468688"/>
          <p14:tracePt t="7160" x="4767263" y="3476625"/>
          <p14:tracePt t="7173" x="4767263" y="3484563"/>
          <p14:tracePt t="7180" x="4759325" y="3484563"/>
          <p14:tracePt t="7189" x="4743450" y="3492500"/>
          <p14:tracePt t="7204" x="4743450" y="3500438"/>
          <p14:tracePt t="7447" x="4743450" y="3508375"/>
          <p14:tracePt t="7776" x="4727575" y="3516313"/>
          <p14:tracePt t="7785" x="4711700" y="3524250"/>
          <p14:tracePt t="7792" x="4695825" y="3532188"/>
          <p14:tracePt t="7800" x="4687888" y="3532188"/>
          <p14:tracePt t="7808" x="4672013" y="3540125"/>
          <p14:tracePt t="7842" x="4672013" y="3500438"/>
          <p14:tracePt t="7850" x="4679950" y="3452813"/>
          <p14:tracePt t="7858" x="4687888" y="3421063"/>
          <p14:tracePt t="7866" x="4695825" y="3397250"/>
          <p14:tracePt t="7875" x="4703763" y="3365500"/>
          <p14:tracePt t="7884" x="4711700" y="3349625"/>
          <p14:tracePt t="7891" x="4719638" y="3325813"/>
          <p14:tracePt t="7899" x="4719638" y="3309938"/>
          <p14:tracePt t="7907" x="4719638" y="3302000"/>
          <p14:tracePt t="7915" x="4719638" y="3286125"/>
          <p14:tracePt t="7924" x="4719638" y="3270250"/>
          <p14:tracePt t="7931" x="4727575" y="3252788"/>
          <p14:tracePt t="7940" x="4727575" y="3244850"/>
          <p14:tracePt t="7946" x="4727575" y="3228975"/>
          <p14:tracePt t="7955" x="4727575" y="3221038"/>
          <p14:tracePt t="7963" x="4727575" y="3213100"/>
          <p14:tracePt t="7971" x="4727575" y="3205163"/>
          <p14:tracePt t="7991" x="4727575" y="3197225"/>
          <p14:tracePt t="8036" x="4727575" y="3189288"/>
          <p14:tracePt t="8122" x="4735513" y="3197225"/>
          <p14:tracePt t="8130" x="4735513" y="3205163"/>
          <p14:tracePt t="8138" x="4735513" y="3213100"/>
          <p14:tracePt t="8179" x="4735513" y="3221038"/>
          <p14:tracePt t="8196" x="4743450" y="3221038"/>
          <p14:tracePt t="8204" x="4759325" y="3173413"/>
          <p14:tracePt t="8212" x="4783138" y="3117850"/>
          <p14:tracePt t="8220" x="4799013" y="3046413"/>
          <p14:tracePt t="8228" x="4822825" y="2982913"/>
          <p14:tracePt t="8236" x="4838700" y="2927350"/>
          <p14:tracePt t="8244" x="4862513" y="2870200"/>
          <p14:tracePt t="8252" x="4878388" y="2806700"/>
          <p14:tracePt t="8260" x="4894263" y="2767013"/>
          <p14:tracePt t="8268" x="4910138" y="2751138"/>
          <p14:tracePt t="8276" x="4926013" y="2735263"/>
          <p14:tracePt t="8284" x="4933950" y="2719388"/>
          <p14:tracePt t="8295" x="4933950" y="2711450"/>
          <p14:tracePt t="8514" x="4933950" y="2719388"/>
          <p14:tracePt t="8530" x="4943475" y="2719388"/>
          <p14:tracePt t="8562" x="4975225" y="2695575"/>
          <p14:tracePt t="8568" x="5038725" y="2632075"/>
          <p14:tracePt t="8576" x="5118100" y="2566988"/>
          <p14:tracePt t="8584" x="5189538" y="2519363"/>
          <p14:tracePt t="8592" x="5237163" y="2463800"/>
          <p14:tracePt t="8600" x="5276850" y="2432050"/>
          <p14:tracePt t="8608" x="5300663" y="2408238"/>
          <p14:tracePt t="8616" x="5318125" y="2392363"/>
          <p14:tracePt t="8624" x="5326063" y="2376488"/>
          <p14:tracePt t="8632" x="5326063" y="2368550"/>
          <p14:tracePt t="8804" x="5326063" y="2360613"/>
          <p14:tracePt t="8997" x="5326063" y="2376488"/>
          <p14:tracePt t="9005" x="5341938" y="2416175"/>
          <p14:tracePt t="9012" x="5373688" y="2479675"/>
          <p14:tracePt t="9020" x="5413375" y="2543175"/>
          <p14:tracePt t="9026" x="5468938" y="2600325"/>
          <p14:tracePt t="9034" x="5516563" y="2663825"/>
          <p14:tracePt t="9042" x="5564188" y="2743200"/>
          <p14:tracePt t="9050" x="5588000" y="2798763"/>
          <p14:tracePt t="9058" x="5611813" y="2846388"/>
          <p14:tracePt t="9066" x="5627688" y="2878138"/>
          <p14:tracePt t="9078" x="5667375" y="2927350"/>
          <p14:tracePt t="9086" x="5684838" y="2943225"/>
          <p14:tracePt t="9094" x="5692775" y="2951163"/>
          <p14:tracePt t="9102" x="5700713" y="2967038"/>
          <p14:tracePt t="9110" x="5700713" y="2974975"/>
          <p14:tracePt t="9118" x="5716588" y="2982913"/>
          <p14:tracePt t="9126" x="5724525" y="2998788"/>
          <p14:tracePt t="9132" x="5740400" y="3006725"/>
          <p14:tracePt t="9140" x="5748338" y="3022600"/>
          <p14:tracePt t="9148" x="5772150" y="3038475"/>
          <p14:tracePt t="9157" x="5795963" y="3046413"/>
          <p14:tracePt t="9164" x="5827713" y="3062288"/>
          <p14:tracePt t="9173" x="5851525" y="3078163"/>
          <p14:tracePt t="9180" x="5867400" y="3094038"/>
          <p14:tracePt t="9190" x="5891213" y="3101975"/>
          <p14:tracePt t="9196" x="5907088" y="3117850"/>
          <p14:tracePt t="9206" x="5915025" y="3133725"/>
          <p14:tracePt t="9212" x="5930900" y="3149600"/>
          <p14:tracePt t="9218" x="5954713" y="3165475"/>
          <p14:tracePt t="9226" x="5994400" y="3165475"/>
          <p14:tracePt t="9234" x="6043613" y="3165475"/>
          <p14:tracePt t="9243" x="6091238" y="3165475"/>
          <p14:tracePt t="9250" x="6178550" y="3165475"/>
          <p14:tracePt t="9258" x="6257925" y="3165475"/>
          <p14:tracePt t="9266" x="6329363" y="3165475"/>
          <p14:tracePt t="9274" x="6392863" y="3165475"/>
          <p14:tracePt t="9282" x="6442075" y="3165475"/>
          <p14:tracePt t="9289" x="6481763" y="3165475"/>
          <p14:tracePt t="9298" x="6521450" y="3165475"/>
          <p14:tracePt t="9306" x="6545263" y="3165475"/>
          <p14:tracePt t="9312" x="6561138" y="3165475"/>
          <p14:tracePt t="9320" x="6569075" y="3173413"/>
          <p14:tracePt t="9328" x="6584950" y="3181350"/>
          <p14:tracePt t="9336" x="6600825" y="3197225"/>
          <p14:tracePt t="9344" x="6624638" y="3205163"/>
          <p14:tracePt t="9352" x="6656388" y="3221038"/>
          <p14:tracePt t="9360" x="6688138" y="3236913"/>
          <p14:tracePt t="9368" x="6735763" y="3252788"/>
          <p14:tracePt t="9376" x="6792913" y="3278188"/>
          <p14:tracePt t="9384" x="6840538" y="3294063"/>
          <p14:tracePt t="9392" x="6888163" y="3317875"/>
          <p14:tracePt t="9398" x="6911975" y="3325813"/>
          <p14:tracePt t="9406" x="6935788" y="3349625"/>
          <p14:tracePt t="9414" x="6951663" y="3365500"/>
          <p14:tracePt t="9423" x="6967538" y="3381375"/>
          <p14:tracePt t="9430" x="6975475" y="3397250"/>
          <p14:tracePt t="9440" x="6975475" y="3413125"/>
          <p14:tracePt t="9446" x="6975475" y="3421063"/>
          <p14:tracePt t="9456" x="6975475" y="3429000"/>
          <p14:tracePt t="9462" x="6975475" y="3436938"/>
          <p14:tracePt t="9520" x="6975475" y="3444875"/>
          <p14:tracePt t="9586" x="6975475" y="3452813"/>
          <p14:tracePt t="9618" x="6991350" y="3436938"/>
          <p14:tracePt t="9626" x="7023100" y="3389313"/>
          <p14:tracePt t="9634" x="7038975" y="3333750"/>
          <p14:tracePt t="9643" x="7054850" y="3270250"/>
          <p14:tracePt t="9650" x="7070725" y="3213100"/>
          <p14:tracePt t="9658" x="7070725" y="3133725"/>
          <p14:tracePt t="9666" x="7070725" y="3054350"/>
          <p14:tracePt t="9673" x="7062788" y="2967038"/>
          <p14:tracePt t="9680" x="7046913" y="2886075"/>
          <p14:tracePt t="9690" x="7015163" y="2782888"/>
          <p14:tracePt t="9696" x="6967538" y="2695575"/>
          <p14:tracePt t="9707" x="6935788" y="2616200"/>
          <p14:tracePt t="9712" x="6896100" y="2527300"/>
          <p14:tracePt t="9720" x="6856413" y="2463800"/>
          <p14:tracePt t="9728" x="6800850" y="2392363"/>
          <p14:tracePt t="9736" x="6743700" y="2312988"/>
          <p14:tracePt t="9744" x="6696075" y="2265363"/>
          <p14:tracePt t="9752" x="6632575" y="2224088"/>
          <p14:tracePt t="9760" x="6577013" y="2192338"/>
          <p14:tracePt t="9766" x="6513513" y="2176463"/>
          <p14:tracePt t="9773" x="6457950" y="2152650"/>
          <p14:tracePt t="9782" x="6392863" y="2136775"/>
          <p14:tracePt t="9790" x="6337300" y="2112963"/>
          <p14:tracePt t="9798" x="6281738" y="2105025"/>
          <p14:tracePt t="9806" x="6226175" y="2097088"/>
          <p14:tracePt t="9814" x="6194425" y="2089150"/>
          <p14:tracePt t="9823" x="6170613" y="2073275"/>
          <p14:tracePt t="9830" x="6154738" y="2073275"/>
          <p14:tracePt t="9840" x="6130925" y="2073275"/>
          <p14:tracePt t="9846" x="6115050" y="2073275"/>
          <p14:tracePt t="9856" x="6083300" y="2073275"/>
          <p14:tracePt t="9862" x="6051550" y="2081213"/>
          <p14:tracePt t="9868" x="6002338" y="2089150"/>
          <p14:tracePt t="9876" x="5946775" y="2112963"/>
          <p14:tracePt t="9884" x="5891213" y="2128838"/>
          <p14:tracePt t="9892" x="5819775" y="2152650"/>
          <p14:tracePt t="9900" x="5716588" y="2208213"/>
          <p14:tracePt t="9908" x="5611813" y="2265363"/>
          <p14:tracePt t="9916" x="5516563" y="2305050"/>
          <p14:tracePt t="9924" x="5413375" y="2360613"/>
          <p14:tracePt t="9932" x="5326063" y="2416175"/>
          <p14:tracePt t="9940" x="5237163" y="2471738"/>
          <p14:tracePt t="9948" x="5165725" y="2535238"/>
          <p14:tracePt t="9957" x="5078413" y="2600325"/>
          <p14:tracePt t="9962" x="4991100" y="2671763"/>
          <p14:tracePt t="9970" x="4926013" y="2735263"/>
          <p14:tracePt t="9978" x="4862513" y="2798763"/>
          <p14:tracePt t="9986" x="4783138" y="2862263"/>
          <p14:tracePt t="9994" x="4719638" y="2935288"/>
          <p14:tracePt t="10002" x="4656138" y="3022600"/>
          <p14:tracePt t="10010" x="4584700" y="3109913"/>
          <p14:tracePt t="10019" x="4519613" y="3205163"/>
          <p14:tracePt t="10026" x="4456113" y="3294063"/>
          <p14:tracePt t="10034" x="4384675" y="3381375"/>
          <p14:tracePt t="10042" x="4321175" y="3476625"/>
          <p14:tracePt t="10050" x="4257675" y="3571875"/>
          <p14:tracePt t="10056" x="4210050" y="3652838"/>
          <p14:tracePt t="10064" x="4168775" y="3740150"/>
          <p14:tracePt t="10072" x="4144963" y="3811588"/>
          <p14:tracePt t="10080" x="4129088" y="3883025"/>
          <p14:tracePt t="10089" x="4105275" y="3956050"/>
          <p14:tracePt t="10096" x="4081463" y="4019550"/>
          <p14:tracePt t="10106" x="4073525" y="4075113"/>
          <p14:tracePt t="10112" x="4065588" y="4130675"/>
          <p14:tracePt t="10120" x="4065588" y="4186238"/>
          <p14:tracePt t="10128" x="4065588" y="4241800"/>
          <p14:tracePt t="10136" x="4065588" y="4298950"/>
          <p14:tracePt t="10142" x="4081463" y="4354513"/>
          <p14:tracePt t="10150" x="4097338" y="4418013"/>
          <p14:tracePt t="10158" x="4129088" y="4473575"/>
          <p14:tracePt t="10166" x="4176713" y="4537075"/>
          <p14:tracePt t="10173" x="4241800" y="4600575"/>
          <p14:tracePt t="10182" x="4329113" y="4665663"/>
          <p14:tracePt t="10190" x="4432300" y="4713288"/>
          <p14:tracePt t="10198" x="4559300" y="4745038"/>
          <p14:tracePt t="10206" x="4679950" y="4776788"/>
          <p14:tracePt t="10214" x="4814888" y="4800600"/>
          <p14:tracePt t="10223" x="4926013" y="4800600"/>
          <p14:tracePt t="10230" x="5046663" y="4800600"/>
          <p14:tracePt t="10236" x="5165725" y="4800600"/>
          <p14:tracePt t="10244" x="5276850" y="4784725"/>
          <p14:tracePt t="10252" x="5381625" y="4768850"/>
          <p14:tracePt t="10260" x="5476875" y="4745038"/>
          <p14:tracePt t="10268" x="5572125" y="4721225"/>
          <p14:tracePt t="10276" x="5659438" y="4705350"/>
          <p14:tracePt t="10285" x="5732463" y="4681538"/>
          <p14:tracePt t="10292" x="5788025" y="4665663"/>
          <p14:tracePt t="10301" x="5843588" y="4641850"/>
          <p14:tracePt t="10308" x="5883275" y="4624388"/>
          <p14:tracePt t="10316" x="5891213" y="4608513"/>
          <p14:tracePt t="10324" x="5907088" y="4592638"/>
          <p14:tracePt t="10331" x="5922963" y="4584700"/>
          <p14:tracePt t="10340" x="5938838" y="4568825"/>
          <p14:tracePt t="10346" x="5954713" y="4552950"/>
          <p14:tracePt t="10357" x="5970588" y="4537075"/>
          <p14:tracePt t="10362" x="5978525" y="4521200"/>
          <p14:tracePt t="10370" x="5994400" y="4505325"/>
          <p14:tracePt t="10378" x="6010275" y="4497388"/>
          <p14:tracePt t="10386" x="6026150" y="4481513"/>
          <p14:tracePt t="10394" x="6043613" y="4465638"/>
          <p14:tracePt t="10402" x="6051550" y="4449763"/>
          <p14:tracePt t="10410" x="6059488" y="4433888"/>
          <p14:tracePt t="10418" x="6075363" y="4425950"/>
          <p14:tracePt t="10423" x="6083300" y="4410075"/>
          <p14:tracePt t="10432" x="6091238" y="4394200"/>
          <p14:tracePt t="10439" x="6091238" y="4378325"/>
          <p14:tracePt t="10448" x="6099175" y="4370388"/>
          <p14:tracePt t="10456" x="6099175" y="4354513"/>
          <p14:tracePt t="10464" x="6099175" y="4346575"/>
          <p14:tracePt t="10473" x="6099175" y="4338638"/>
          <p14:tracePt t="10480" x="6107113" y="4322763"/>
          <p14:tracePt t="10489" x="6107113" y="4314825"/>
          <p14:tracePt t="10496" x="6107113" y="4306888"/>
          <p14:tracePt t="10672" x="6099175" y="4306888"/>
          <p14:tracePt t="10680" x="6091238" y="4314825"/>
          <p14:tracePt t="10688" x="6091238" y="4322763"/>
          <p14:tracePt t="10730" x="6091238" y="4330700"/>
          <p14:tracePt t="10755" x="6083300" y="4330700"/>
          <p14:tracePt t="10766" x="6083300" y="4346575"/>
          <p14:tracePt t="10774" x="6075363" y="4346575"/>
          <p14:tracePt t="10787" x="6075363" y="4354513"/>
          <p14:tracePt t="10926" x="6075363" y="4338638"/>
          <p14:tracePt t="10934" x="6075363" y="4330700"/>
          <p14:tracePt t="10954" x="6075363" y="4322763"/>
          <p14:tracePt t="10962" x="6083300" y="4322763"/>
          <p14:tracePt t="10970" x="6091238" y="4298950"/>
          <p14:tracePt t="10978" x="6107113" y="4281488"/>
          <p14:tracePt t="10984" x="6122988" y="4273550"/>
          <p14:tracePt t="10992" x="6138863" y="4257675"/>
          <p14:tracePt t="11000" x="6146800" y="4249738"/>
          <p14:tracePt t="11012" x="6146800" y="4241800"/>
          <p14:tracePt t="14276" x="6130925" y="4241800"/>
          <p14:tracePt t="14282" x="6083300" y="4241800"/>
          <p14:tracePt t="14290" x="6043613" y="4225925"/>
          <p14:tracePt t="14298" x="6034088" y="4210050"/>
          <p14:tracePt t="14306" x="6026150" y="4202113"/>
          <p14:tracePt t="14315" x="6018213" y="4170363"/>
          <p14:tracePt t="14321" x="6018213" y="4146550"/>
          <p14:tracePt t="14330" x="6018213" y="4114800"/>
          <p14:tracePt t="14338" x="6018213" y="4090988"/>
          <p14:tracePt t="14346" x="6034088" y="4075113"/>
          <p14:tracePt t="14354" x="6051550" y="4027488"/>
          <p14:tracePt t="14362" x="6067425" y="3979863"/>
          <p14:tracePt t="14371" x="6091238" y="3922713"/>
          <p14:tracePt t="14378" x="6107113" y="3867150"/>
          <p14:tracePt t="14384" x="6122988" y="3819525"/>
          <p14:tracePt t="14392" x="6146800" y="3771900"/>
          <p14:tracePt t="14400" x="6162675" y="3748088"/>
          <p14:tracePt t="14408" x="6170613" y="3724275"/>
          <p14:tracePt t="14416" x="6186488" y="3692525"/>
          <p14:tracePt t="14424" x="6202363" y="3668713"/>
          <p14:tracePt t="14432" x="6218238" y="3644900"/>
          <p14:tracePt t="14440" x="6242050" y="3613150"/>
          <p14:tracePt t="14448" x="6265863" y="3587750"/>
          <p14:tracePt t="14456" x="6289675" y="3571875"/>
          <p14:tracePt t="14464" x="6305550" y="3563938"/>
          <p14:tracePt t="14471" x="6337300" y="3540125"/>
          <p14:tracePt t="14478" x="6369050" y="3524250"/>
          <p14:tracePt t="14487" x="6384925" y="3516313"/>
          <p14:tracePt t="14494" x="6402388" y="3500438"/>
          <p14:tracePt t="14504" x="6418263" y="3484563"/>
          <p14:tracePt t="14510" x="6426200" y="3484563"/>
          <p14:tracePt t="14518" x="6426200" y="3476625"/>
          <p14:tracePt t="14600" x="6426200" y="3492500"/>
          <p14:tracePt t="14608" x="6410325" y="3516313"/>
          <p14:tracePt t="14616" x="6392863" y="3532188"/>
          <p14:tracePt t="14624" x="6376988" y="3579813"/>
          <p14:tracePt t="14632" x="6353175" y="3629025"/>
          <p14:tracePt t="14640" x="6337300" y="3684588"/>
          <p14:tracePt t="14648" x="6321425" y="3740150"/>
          <p14:tracePt t="14654" x="6297613" y="3803650"/>
          <p14:tracePt t="14662" x="6281738" y="3851275"/>
          <p14:tracePt t="14671" x="6265863" y="3883025"/>
          <p14:tracePt t="14678" x="6257925" y="3914775"/>
          <p14:tracePt t="14688" x="6249988" y="3938588"/>
          <p14:tracePt t="14694" x="6242050" y="3948113"/>
          <p14:tracePt t="14704" x="6234113" y="3971925"/>
          <p14:tracePt t="14710" x="6234113" y="3995738"/>
          <p14:tracePt t="14718" x="6234113" y="4035425"/>
          <p14:tracePt t="14726" x="6226175" y="4067175"/>
          <p14:tracePt t="14734" x="6226175" y="4122738"/>
          <p14:tracePt t="14743" x="6210300" y="4170363"/>
          <p14:tracePt t="14750" x="6186488" y="4241800"/>
          <p14:tracePt t="14756" x="6170613" y="4298950"/>
          <p14:tracePt t="14764" x="6146800" y="4346575"/>
          <p14:tracePt t="14771" x="6130925" y="4402138"/>
          <p14:tracePt t="14780" x="6115050" y="4433888"/>
          <p14:tracePt t="14788" x="6099175" y="4473575"/>
          <p14:tracePt t="14796" x="6091238" y="4481513"/>
          <p14:tracePt t="14804" x="6083300" y="4497388"/>
          <p14:tracePt t="14812" x="6075363" y="4505325"/>
          <p14:tracePt t="14821" x="6075363" y="4513263"/>
          <p14:tracePt t="14952" x="6067425" y="4521200"/>
          <p14:tracePt t="14960" x="6067425" y="4529138"/>
          <p14:tracePt t="14968" x="6059488" y="4537075"/>
          <p14:tracePt t="14976" x="6051550" y="4552950"/>
          <p14:tracePt t="14984" x="6043613" y="4560888"/>
          <p14:tracePt t="14992" x="6034088" y="4568825"/>
          <p14:tracePt t="15000" x="6026150" y="4584700"/>
          <p14:tracePt t="15008" x="6010275" y="4600575"/>
          <p14:tracePt t="15016" x="5994400" y="4616450"/>
          <p14:tracePt t="15024" x="5986463" y="4633913"/>
          <p14:tracePt t="15032" x="5978525" y="4641850"/>
          <p14:tracePt t="15038" x="5978525" y="4649788"/>
          <p14:tracePt t="15046" x="5970588" y="4657725"/>
          <p14:tracePt t="15054" x="5970588" y="4665663"/>
          <p14:tracePt t="15062" x="5962650" y="4665663"/>
          <p14:tracePt t="15136" x="5962650" y="4673600"/>
          <p14:tracePt t="15262" x="5954713" y="4673600"/>
          <p14:tracePt t="15298" x="5938838" y="4673600"/>
          <p14:tracePt t="15306" x="5930900" y="4673600"/>
          <p14:tracePt t="15312" x="5922963" y="4673600"/>
          <p14:tracePt t="15321" x="5915025" y="4673600"/>
          <p14:tracePt t="15328" x="5907088" y="4673600"/>
          <p14:tracePt t="15338" x="5891213" y="4681538"/>
          <p14:tracePt t="15344" x="5867400" y="4689475"/>
          <p14:tracePt t="15355" x="5851525" y="4697413"/>
          <p14:tracePt t="15360" x="5835650" y="4705350"/>
          <p14:tracePt t="15368" x="5827713" y="4713288"/>
          <p14:tracePt t="15376" x="5819775" y="4713288"/>
          <p14:tracePt t="15384" x="5819775" y="4721225"/>
          <p14:tracePt t="15392" x="5811838" y="4721225"/>
          <p14:tracePt t="15901" x="5811838" y="4705350"/>
          <p14:tracePt t="15908" x="5811838" y="4641850"/>
          <p14:tracePt t="15917" x="5827713" y="4584700"/>
          <p14:tracePt t="15924" x="5827713" y="4529138"/>
          <p14:tracePt t="15932" x="5835650" y="4465638"/>
          <p14:tracePt t="15940" x="5835650" y="4402138"/>
          <p14:tracePt t="15948" x="5843588" y="4330700"/>
          <p14:tracePt t="15956" x="5867400" y="4241800"/>
          <p14:tracePt t="15964" x="5875338" y="4162425"/>
          <p14:tracePt t="15972" x="5883275" y="4067175"/>
          <p14:tracePt t="15978" x="5907088" y="3971925"/>
          <p14:tracePt t="15987" x="5930900" y="3883025"/>
          <p14:tracePt t="15994" x="5938838" y="3803650"/>
          <p14:tracePt t="16004" x="5962650" y="3716338"/>
          <p14:tracePt t="16010" x="5978525" y="3660775"/>
          <p14:tracePt t="16020" x="6002338" y="3595688"/>
          <p14:tracePt t="16026" x="6010275" y="3571875"/>
          <p14:tracePt t="16034" x="6026150" y="3548063"/>
          <p14:tracePt t="16042" x="6026150" y="3540125"/>
          <p14:tracePt t="16112" x="6026150" y="3548063"/>
          <p14:tracePt t="16120" x="6018213" y="3563938"/>
          <p14:tracePt t="16128" x="6018213" y="3571875"/>
          <p14:tracePt t="16170" x="6026150" y="3563938"/>
          <p14:tracePt t="16178" x="6099175" y="3452813"/>
          <p14:tracePt t="16186" x="6226175" y="3278188"/>
          <p14:tracePt t="16194" x="6337300" y="3109913"/>
          <p14:tracePt t="16204" x="6450013" y="2943225"/>
          <p14:tracePt t="16210" x="6561138" y="2774950"/>
          <p14:tracePt t="16220" x="6688138" y="2600325"/>
          <p14:tracePt t="16226" x="6824663" y="2408238"/>
          <p14:tracePt t="16234" x="6943725" y="2216150"/>
          <p14:tracePt t="16242" x="7086600" y="1993900"/>
          <p14:tracePt t="16250" x="7207250" y="1801813"/>
          <p14:tracePt t="16256" x="7318375" y="1635125"/>
          <p14:tracePt t="16265" x="7397750" y="1474788"/>
          <p14:tracePt t="16272" x="7461250" y="1363663"/>
          <p14:tracePt t="16280" x="7518400" y="1252538"/>
          <p14:tracePt t="16288" x="7566025" y="1147763"/>
          <p14:tracePt t="16296" x="7597775" y="1060450"/>
          <p14:tracePt t="16303" x="7613650" y="1004888"/>
          <p14:tracePt t="16312" x="7621588" y="949325"/>
          <p14:tracePt t="16320" x="7621588" y="893763"/>
          <p14:tracePt t="16328" x="7621588" y="852488"/>
          <p14:tracePt t="16337" x="7621588" y="836613"/>
          <p14:tracePt t="16345" x="7613650" y="820738"/>
          <p14:tracePt t="16354" x="7597775" y="804863"/>
          <p14:tracePt t="16360" x="7589838" y="804863"/>
          <p14:tracePt t="16370" x="7581900" y="804863"/>
          <p14:tracePt t="16387" x="7573963" y="804863"/>
          <p14:tracePt t="16394" x="7558088" y="820738"/>
          <p14:tracePt t="16404" x="7542213" y="836613"/>
          <p14:tracePt t="16410" x="7526338" y="852488"/>
          <p14:tracePt t="16420" x="7502525" y="877888"/>
          <p14:tracePt t="16426" x="7485063" y="901700"/>
          <p14:tracePt t="16434" x="7469188" y="925513"/>
          <p14:tracePt t="16442" x="7461250" y="941388"/>
          <p14:tracePt t="16450" x="7445375" y="957263"/>
          <p14:tracePt t="16458" x="7437438" y="965200"/>
          <p14:tracePt t="16464" x="7429500" y="996950"/>
          <p14:tracePt t="16472" x="7429500" y="1012825"/>
          <p14:tracePt t="16480" x="7429500" y="1044575"/>
          <p14:tracePt t="16488" x="7429500" y="1076325"/>
          <p14:tracePt t="16497" x="7429500" y="1092200"/>
          <p14:tracePt t="16504" x="7429500" y="1116013"/>
          <p14:tracePt t="16512" x="7429500" y="1139825"/>
          <p14:tracePt t="16521" x="7437438" y="1155700"/>
          <p14:tracePt t="16528" x="7445375" y="1163638"/>
          <p14:tracePt t="16537" x="7461250" y="1179513"/>
          <p14:tracePt t="16544" x="7469188" y="1187450"/>
          <p14:tracePt t="16642" x="7477125" y="1187450"/>
          <p14:tracePt t="16648" x="7493000" y="1179513"/>
          <p14:tracePt t="16658" x="7526338" y="1171575"/>
          <p14:tracePt t="16666" x="7534275" y="1171575"/>
          <p14:tracePt t="18584" x="7526338" y="1179513"/>
          <p14:tracePt t="18592" x="7510463" y="1195388"/>
          <p14:tracePt t="18600" x="7493000" y="1204913"/>
          <p14:tracePt t="18608" x="7485063" y="1212850"/>
          <p14:tracePt t="18616" x="7477125" y="1228725"/>
          <p14:tracePt t="18624" x="7469188" y="1236663"/>
          <p14:tracePt t="18630" x="7461250" y="1244600"/>
          <p14:tracePt t="18638" x="7461250" y="1260475"/>
          <p14:tracePt t="18646" x="7461250" y="1292225"/>
          <p14:tracePt t="18654" x="7461250" y="1316038"/>
          <p14:tracePt t="18662" x="7461250" y="1339850"/>
          <p14:tracePt t="18670" x="7461250" y="1387475"/>
          <p14:tracePt t="18678" x="7461250" y="1411288"/>
          <p14:tracePt t="18687" x="7469188" y="1443038"/>
          <p14:tracePt t="18694" x="7493000" y="1506538"/>
          <p14:tracePt t="18703" x="7510463" y="1530350"/>
          <p14:tracePt t="18710" x="7526338" y="1563688"/>
          <p14:tracePt t="18716" x="7542213" y="1579563"/>
          <p14:tracePt t="18724" x="7550150" y="1587500"/>
          <p14:tracePt t="18732" x="7566025" y="1603375"/>
          <p14:tracePt t="18740" x="7589838" y="1619250"/>
          <p14:tracePt t="18748" x="7621588" y="1635125"/>
          <p14:tracePt t="18756" x="7669213" y="1651000"/>
          <p14:tracePt t="18765" x="7716838" y="1666875"/>
          <p14:tracePt t="18772" x="7756525" y="1666875"/>
          <p14:tracePt t="18782" x="7796213" y="1666875"/>
          <p14:tracePt t="18788" x="7851775" y="1658938"/>
          <p14:tracePt t="18796" x="7900988" y="1643063"/>
          <p14:tracePt t="18804" x="7948613" y="1627188"/>
          <p14:tracePt t="18809" x="7996238" y="1603375"/>
          <p14:tracePt t="18819" x="8027988" y="1587500"/>
          <p14:tracePt t="18826" x="8043863" y="1571625"/>
          <p14:tracePt t="18836" x="8051800" y="1563688"/>
          <p14:tracePt t="18842" x="8051800" y="1555750"/>
          <p14:tracePt t="18862" x="8051800" y="1547813"/>
          <p14:tracePt t="18878" x="8051800" y="1538288"/>
          <p14:tracePt t="18904" x="8051800" y="1530350"/>
          <p14:tracePt t="18912" x="8035925" y="1514475"/>
          <p14:tracePt t="18920" x="8027988" y="1506538"/>
          <p14:tracePt t="18928" x="8012113" y="1490663"/>
          <p14:tracePt t="18936" x="7988300" y="1474788"/>
          <p14:tracePt t="18944" x="7964488" y="1458913"/>
          <p14:tracePt t="18953" x="7908925" y="1443038"/>
          <p14:tracePt t="18960" x="7859713" y="1419225"/>
          <p14:tracePt t="18969" x="7804150" y="1411288"/>
          <p14:tracePt t="18977" x="7748588" y="1403350"/>
          <p14:tracePt t="18986" x="7708900" y="1395413"/>
          <p14:tracePt t="18990" x="7693025" y="1395413"/>
          <p14:tracePt t="18998" x="7685088" y="1395413"/>
          <p14:tracePt t="19006" x="7669213" y="1403350"/>
          <p14:tracePt t="19023" x="7653338" y="1403350"/>
          <p14:tracePt t="19030" x="7637463" y="1403350"/>
          <p14:tracePt t="19038" x="7621588" y="1403350"/>
          <p14:tracePt t="19046" x="7573963" y="1411288"/>
          <p14:tracePt t="19055" x="7534275" y="1427163"/>
          <p14:tracePt t="19063" x="7485063" y="1435100"/>
          <p14:tracePt t="19070" x="7445375" y="1450975"/>
          <p14:tracePt t="19079" x="7381875" y="1466850"/>
          <p14:tracePt t="19086" x="7326313" y="1490663"/>
          <p14:tracePt t="19092" x="7262813" y="1506538"/>
          <p14:tracePt t="19103" x="7191375" y="1538288"/>
          <p14:tracePt t="19108" x="7110413" y="1571625"/>
          <p14:tracePt t="19117" x="7023100" y="1619250"/>
          <p14:tracePt t="19125" x="6904038" y="1682750"/>
          <p14:tracePt t="19133" x="6808788" y="1754188"/>
          <p14:tracePt t="19140" x="6656388" y="1825625"/>
          <p14:tracePt t="19148" x="6521450" y="1898650"/>
          <p14:tracePt t="19157" x="6392863" y="1970088"/>
          <p14:tracePt t="19164" x="6281738" y="2041525"/>
          <p14:tracePt t="19172" x="6194425" y="2097088"/>
          <p14:tracePt t="19179" x="6099175" y="2160588"/>
          <p14:tracePt t="19187" x="6010275" y="2216150"/>
          <p14:tracePt t="19195" x="5922963" y="2273300"/>
          <p14:tracePt t="19203" x="5835650" y="2336800"/>
          <p14:tracePt t="19210" x="5748338" y="2392363"/>
          <p14:tracePt t="19219" x="5659438" y="2447925"/>
          <p14:tracePt t="19226" x="5588000" y="2495550"/>
          <p14:tracePt t="19239" x="5524500" y="2543175"/>
          <p14:tracePt t="19242" x="5476875" y="2566988"/>
          <p14:tracePt t="19252" x="5421313" y="2592388"/>
          <p14:tracePt t="19258" x="5397500" y="2608263"/>
          <p14:tracePt t="19266" x="5365750" y="2632075"/>
          <p14:tracePt t="19274" x="5341938" y="2655888"/>
          <p14:tracePt t="19280" x="5318125" y="2671763"/>
          <p14:tracePt t="19288" x="5300663" y="2695575"/>
          <p14:tracePt t="19296" x="5268913" y="2719388"/>
          <p14:tracePt t="19304" x="5213350" y="2782888"/>
          <p14:tracePt t="19312" x="5149850" y="2838450"/>
          <p14:tracePt t="19319" x="5102225" y="2901950"/>
          <p14:tracePt t="19328" x="5038725" y="2967038"/>
          <p14:tracePt t="19336" x="4983163" y="3030538"/>
          <p14:tracePt t="19344" x="4943475" y="3078163"/>
          <p14:tracePt t="19352" x="4910138" y="3125788"/>
          <p14:tracePt t="19360" x="4878388" y="3165475"/>
          <p14:tracePt t="19366" x="4862513" y="3181350"/>
          <p14:tracePt t="19374" x="4854575" y="3189288"/>
          <p14:tracePt t="19382" x="4846638" y="3205163"/>
          <p14:tracePt t="19390" x="4838700" y="3221038"/>
          <p14:tracePt t="19398" x="4838700" y="3236913"/>
          <p14:tracePt t="19406" x="4830763" y="3244850"/>
          <p14:tracePt t="19414" x="4830763" y="3262313"/>
          <p14:tracePt t="19422" x="4830763" y="3278188"/>
          <p14:tracePt t="19430" x="4830763" y="3286125"/>
          <p14:tracePt t="19438" x="4830763" y="3302000"/>
          <p14:tracePt t="19446" x="4830763" y="3317875"/>
          <p14:tracePt t="19454" x="4830763" y="3325813"/>
          <p14:tracePt t="19462" x="4830763" y="3341688"/>
          <p14:tracePt t="19469" x="4830763" y="3349625"/>
          <p14:tracePt t="19476" x="4830763" y="3373438"/>
          <p14:tracePt t="19485" x="4830763" y="3397250"/>
          <p14:tracePt t="19492" x="4830763" y="3421063"/>
          <p14:tracePt t="19502" x="4830763" y="3436938"/>
          <p14:tracePt t="19508" x="4830763" y="3460750"/>
          <p14:tracePt t="19516" x="4830763" y="3492500"/>
          <p14:tracePt t="19524" x="4830763" y="3532188"/>
          <p14:tracePt t="19532" x="4830763" y="3579813"/>
          <p14:tracePt t="19540" x="4822825" y="3636963"/>
          <p14:tracePt t="19548" x="4799013" y="3692525"/>
          <p14:tracePt t="19554" x="4783138" y="3756025"/>
          <p14:tracePt t="19562" x="4767263" y="3819525"/>
          <p14:tracePt t="19569" x="4759325" y="3883025"/>
          <p14:tracePt t="19578" x="4743450" y="3963988"/>
          <p14:tracePt t="19585" x="4727575" y="4035425"/>
          <p14:tracePt t="19594" x="4727575" y="4106863"/>
          <p14:tracePt t="19602" x="4727575" y="4162425"/>
          <p14:tracePt t="19611" x="4727575" y="4225925"/>
          <p14:tracePt t="19619" x="4727575" y="4265613"/>
          <p14:tracePt t="19626" x="4743450" y="4330700"/>
          <p14:tracePt t="19635" x="4759325" y="4378325"/>
          <p14:tracePt t="19642" x="4775200" y="4418013"/>
          <p14:tracePt t="19648" x="4806950" y="4465638"/>
          <p14:tracePt t="19656" x="4846638" y="4505325"/>
          <p14:tracePt t="19664" x="4894263" y="4552950"/>
          <p14:tracePt t="19672" x="4959350" y="4608513"/>
          <p14:tracePt t="19680" x="5014913" y="4649788"/>
          <p14:tracePt t="19688" x="5078413" y="4689475"/>
          <p14:tracePt t="19696" x="5149850" y="4721225"/>
          <p14:tracePt t="19704" x="5221288" y="4752975"/>
          <p14:tracePt t="19712" x="5292725" y="4776788"/>
          <p14:tracePt t="19719" x="5373688" y="4800600"/>
          <p14:tracePt t="19728" x="5445125" y="4824413"/>
          <p14:tracePt t="19735" x="5524500" y="4848225"/>
          <p14:tracePt t="19742" x="5611813" y="4864100"/>
          <p14:tracePt t="19752" x="5692775" y="4887913"/>
          <p14:tracePt t="19760" x="5780088" y="4895850"/>
          <p14:tracePt t="19766" x="5859463" y="4895850"/>
          <p14:tracePt t="19774" x="5938838" y="4895850"/>
          <p14:tracePt t="19782" x="6026150" y="4895850"/>
          <p14:tracePt t="19792" x="6107113" y="4887913"/>
          <p14:tracePt t="19798" x="6194425" y="4864100"/>
          <p14:tracePt t="19806" x="6305550" y="4832350"/>
          <p14:tracePt t="19814" x="6434138" y="4776788"/>
          <p14:tracePt t="19822" x="6577013" y="4713288"/>
          <p14:tracePt t="19830" x="6727825" y="4633913"/>
          <p14:tracePt t="19835" x="6864350" y="4560888"/>
          <p14:tracePt t="19844" x="6999288" y="4489450"/>
          <p14:tracePt t="19852" x="7135813" y="4402138"/>
          <p14:tracePt t="19860" x="7239000" y="4314825"/>
          <p14:tracePt t="19869" x="7334250" y="4178300"/>
          <p14:tracePt t="19876" x="7429500" y="4011613"/>
          <p14:tracePt t="19885" x="7510463" y="3859213"/>
          <p14:tracePt t="19892" x="7581900" y="3652838"/>
          <p14:tracePt t="19904" x="7621588" y="3492500"/>
          <p14:tracePt t="19908" x="7653338" y="3325813"/>
          <p14:tracePt t="19916" x="7677150" y="3189288"/>
          <p14:tracePt t="19922" x="7700963" y="3070225"/>
          <p14:tracePt t="19930" x="7724775" y="2943225"/>
          <p14:tracePt t="19938" x="7748588" y="2846388"/>
          <p14:tracePt t="19946" x="7764463" y="2759075"/>
          <p14:tracePt t="19954" x="7780338" y="2695575"/>
          <p14:tracePt t="19962" x="7780338" y="2640013"/>
          <p14:tracePt t="19970" x="7780338" y="2584450"/>
          <p14:tracePt t="19979" x="7764463" y="2535238"/>
          <p14:tracePt t="19986" x="7748588" y="2503488"/>
          <p14:tracePt t="19994" x="7732713" y="2463800"/>
          <p14:tracePt t="20002" x="7708900" y="2455863"/>
          <p14:tracePt t="20010" x="7677150" y="2424113"/>
          <p14:tracePt t="20019" x="7653338" y="2408238"/>
          <p14:tracePt t="20024" x="7597775" y="2392363"/>
          <p14:tracePt t="20032" x="7558088" y="2376488"/>
          <p14:tracePt t="20040" x="7526338" y="2376488"/>
          <p14:tracePt t="20048" x="7485063" y="2376488"/>
          <p14:tracePt t="20056" x="7461250" y="2376488"/>
          <p14:tracePt t="20064" x="7445375" y="2376488"/>
          <p14:tracePt t="20072" x="7437438" y="2376488"/>
          <p14:tracePt t="20326" x="7445375" y="2376488"/>
          <p14:tracePt t="20338" x="7453313" y="2376488"/>
          <p14:tracePt t="20550" x="7445375" y="2320925"/>
          <p14:tracePt t="20558" x="7421563" y="2273300"/>
          <p14:tracePt t="20566" x="7397750" y="2249488"/>
          <p14:tracePt t="20574" x="7350125" y="2216150"/>
          <p14:tracePt t="20580" x="7310438" y="2200275"/>
          <p14:tracePt t="20588" x="7270750" y="2184400"/>
          <p14:tracePt t="20596" x="7239000" y="2168525"/>
          <p14:tracePt t="20604" x="7191375" y="2136775"/>
          <p14:tracePt t="20612" x="7159625" y="2120900"/>
          <p14:tracePt t="20620" x="7110413" y="2105025"/>
          <p14:tracePt t="20628" x="7054850" y="2081213"/>
          <p14:tracePt t="20635" x="7007225" y="2065338"/>
          <p14:tracePt t="20644" x="6951663" y="2049463"/>
          <p14:tracePt t="20652" x="6896100" y="2049463"/>
          <p14:tracePt t="20660" x="6840538" y="2049463"/>
          <p14:tracePt t="20668" x="6751638" y="2057400"/>
          <p14:tracePt t="20674" x="6656388" y="2081213"/>
          <p14:tracePt t="20682" x="6561138" y="2105025"/>
          <p14:tracePt t="20690" x="6434138" y="2136775"/>
          <p14:tracePt t="20698" x="6337300" y="2168525"/>
          <p14:tracePt t="20706" x="6218238" y="2216150"/>
          <p14:tracePt t="20714" x="6107113" y="2257425"/>
          <p14:tracePt t="20722" x="6026150" y="2305050"/>
          <p14:tracePt t="20730" x="5930900" y="2368550"/>
          <p14:tracePt t="20739" x="5843588" y="2439988"/>
          <p14:tracePt t="20746" x="5772150" y="2503488"/>
          <p14:tracePt t="20754" x="5692775" y="2566988"/>
          <p14:tracePt t="20762" x="5627688" y="2632075"/>
          <p14:tracePt t="20769" x="5564188" y="2695575"/>
          <p14:tracePt t="20776" x="5500688" y="2759075"/>
          <p14:tracePt t="20785" x="5437188" y="2822575"/>
          <p14:tracePt t="20792" x="5373688" y="2886075"/>
          <p14:tracePt t="20801" x="5318125" y="2951163"/>
          <p14:tracePt t="20808" x="5260975" y="2998788"/>
          <p14:tracePt t="20818" x="5197475" y="3046413"/>
          <p14:tracePt t="20825" x="5149850" y="3101975"/>
          <p14:tracePt t="20832" x="5086350" y="3165475"/>
          <p14:tracePt t="20840" x="5022850" y="3228975"/>
          <p14:tracePt t="20848" x="4959350" y="3294063"/>
          <p14:tracePt t="20854" x="4894263" y="3357563"/>
          <p14:tracePt t="20862" x="4830763" y="3444875"/>
          <p14:tracePt t="20869" x="4775200" y="3516313"/>
          <p14:tracePt t="20878" x="4735513" y="3587750"/>
          <p14:tracePt t="20885" x="4703763" y="3652838"/>
          <p14:tracePt t="20904" x="4664075" y="3771900"/>
          <p14:tracePt t="20910" x="4648200" y="3827463"/>
          <p14:tracePt t="20918" x="4624388" y="3883025"/>
          <p14:tracePt t="20926" x="4616450" y="3948113"/>
          <p14:tracePt t="20935" x="4616450" y="4003675"/>
          <p14:tracePt t="20942" x="4632325" y="4059238"/>
          <p14:tracePt t="20952" x="4640263" y="4114800"/>
          <p14:tracePt t="20956" x="4656138" y="4170363"/>
          <p14:tracePt t="20964" x="4687888" y="4233863"/>
          <p14:tracePt t="20972" x="4719638" y="4281488"/>
          <p14:tracePt t="20980" x="4783138" y="4346575"/>
          <p14:tracePt t="20988" x="4838700" y="4386263"/>
          <p14:tracePt t="20996" x="4918075" y="4425950"/>
          <p14:tracePt t="21003" x="4999038" y="4449763"/>
          <p14:tracePt t="21012" x="5086350" y="4473575"/>
          <p14:tracePt t="21020" x="5181600" y="4489450"/>
          <p14:tracePt t="21028" x="5268913" y="4513263"/>
          <p14:tracePt t="21035" x="5349875" y="4521200"/>
          <p14:tracePt t="21044" x="5429250" y="4521200"/>
          <p14:tracePt t="21051" x="5516563" y="4537075"/>
          <p14:tracePt t="21058" x="5580063" y="4537075"/>
          <p14:tracePt t="21069" x="5635625" y="4537075"/>
          <p14:tracePt t="21074" x="5684838" y="4521200"/>
          <p14:tracePt t="21082" x="5740400" y="4505325"/>
          <p14:tracePt t="21090" x="5780088" y="4489450"/>
          <p14:tracePt t="21099" x="5827713" y="4457700"/>
          <p14:tracePt t="21106" x="5867400" y="4441825"/>
          <p14:tracePt t="21114" x="5930900" y="4386263"/>
          <p14:tracePt t="21122" x="6010275" y="4322763"/>
          <p14:tracePt t="21130" x="6083300" y="4265613"/>
          <p14:tracePt t="21135" x="6146800" y="4217988"/>
          <p14:tracePt t="21144" x="6210300" y="4162425"/>
          <p14:tracePt t="21152" x="6273800" y="4122738"/>
          <p14:tracePt t="21160" x="6329363" y="4075113"/>
          <p14:tracePt t="21168" x="6392863" y="4019550"/>
          <p14:tracePt t="21176" x="6434138" y="3971925"/>
          <p14:tracePt t="21185" x="6457950" y="3948113"/>
          <p14:tracePt t="21192" x="6473825" y="3922713"/>
          <p14:tracePt t="21202" x="6489700" y="3906838"/>
          <p14:tracePt t="21208" x="6497638" y="3898900"/>
          <p14:tracePt t="21218" x="6497638" y="3883025"/>
          <p14:tracePt t="21224" x="6497638" y="3875088"/>
          <p14:tracePt t="21239" x="6497638" y="3867150"/>
          <p14:tracePt t="21521" x="6505575" y="3867150"/>
          <p14:tracePt t="22034" x="6442075" y="3867150"/>
          <p14:tracePt t="22042" x="6313488" y="3875088"/>
          <p14:tracePt t="22049" x="6202363" y="3898900"/>
          <p14:tracePt t="22058" x="6107113" y="3922713"/>
          <p14:tracePt t="22068" x="6043613" y="3922713"/>
          <p14:tracePt t="22072" x="6010275" y="3922713"/>
          <p14:tracePt t="22080" x="5986463" y="3914775"/>
          <p14:tracePt t="22088" x="5962650" y="3898900"/>
          <p14:tracePt t="22096" x="5938838" y="3883025"/>
          <p14:tracePt t="22104" x="5899150" y="3867150"/>
          <p14:tracePt t="22112" x="5859463" y="3851275"/>
          <p14:tracePt t="22120" x="5819775" y="3827463"/>
          <p14:tracePt t="22128" x="5795963" y="3803650"/>
          <p14:tracePt t="22135" x="5780088" y="3787775"/>
          <p14:tracePt t="22144" x="5764213" y="3763963"/>
          <p14:tracePt t="22151" x="5740400" y="3732213"/>
          <p14:tracePt t="22160" x="5700713" y="3676650"/>
          <p14:tracePt t="22168" x="5651500" y="3629025"/>
          <p14:tracePt t="22174" x="5603875" y="3563938"/>
          <p14:tracePt t="22184" x="5572125" y="3532188"/>
          <p14:tracePt t="22190" x="5516563" y="3476625"/>
          <p14:tracePt t="22198" x="5468938" y="3429000"/>
          <p14:tracePt t="22206" x="5437188" y="3397250"/>
          <p14:tracePt t="22214" x="5421313" y="3373438"/>
          <p14:tracePt t="22222" x="5405438" y="3357563"/>
          <p14:tracePt t="22230" x="5389563" y="3341688"/>
          <p14:tracePt t="22238" x="5381625" y="3341688"/>
          <p14:tracePt t="22284" x="5373688" y="3349625"/>
          <p14:tracePt t="22292" x="5357813" y="3381375"/>
          <p14:tracePt t="22299" x="5341938" y="3421063"/>
          <p14:tracePt t="22308" x="5326063" y="3484563"/>
          <p14:tracePt t="22318" x="5300663" y="3556000"/>
          <p14:tracePt t="22324" x="5276850" y="3636963"/>
          <p14:tracePt t="22334" x="5260975" y="3724275"/>
          <p14:tracePt t="22340" x="5237163" y="3811588"/>
          <p14:tracePt t="22348" x="5213350" y="3890963"/>
          <p14:tracePt t="22354" x="5197475" y="3979863"/>
          <p14:tracePt t="22362" x="5189538" y="4059238"/>
          <p14:tracePt t="22370" x="5189538" y="4130675"/>
          <p14:tracePt t="22378" x="5189538" y="4186238"/>
          <p14:tracePt t="22390" x="5189538" y="4281488"/>
          <p14:tracePt t="22398" x="5189538" y="4322763"/>
          <p14:tracePt t="22406" x="5189538" y="4354513"/>
          <p14:tracePt t="22414" x="5189538" y="4386263"/>
          <p14:tracePt t="22423" x="5197475" y="4402138"/>
          <p14:tracePt t="22430" x="5205413" y="4425950"/>
          <p14:tracePt t="22438" x="5213350" y="4433888"/>
          <p14:tracePt t="22444" x="5221288" y="4449763"/>
          <p14:tracePt t="22451" x="5229225" y="4465638"/>
          <p14:tracePt t="22460" x="5245100" y="4481513"/>
          <p14:tracePt t="22467" x="5253038" y="4489450"/>
          <p14:tracePt t="22475" x="5253038" y="4505325"/>
          <p14:tracePt t="22484" x="5260975" y="4521200"/>
          <p14:tracePt t="22492" x="5268913" y="4529138"/>
          <p14:tracePt t="22566" x="5276850" y="4545013"/>
          <p14:tracePt t="22578" x="5284788" y="4552950"/>
          <p14:tracePt t="22594" x="5284788" y="4568825"/>
          <p14:tracePt t="22602" x="5292725" y="4576763"/>
          <p14:tracePt t="22618" x="5292725" y="4584700"/>
          <p14:tracePt t="22684" x="5300663" y="4584700"/>
          <p14:tracePt t="22762" x="5310188" y="4584700"/>
          <p14:tracePt t="22864" x="5310188" y="4576763"/>
          <p14:tracePt t="22884" x="5310188" y="4568825"/>
          <p14:tracePt t="23052" x="5318125" y="4552950"/>
          <p14:tracePt t="23060" x="5326063" y="4552950"/>
          <p14:tracePt t="23080" x="5334000" y="4552950"/>
          <p14:tracePt t="23088" x="5341938" y="4552950"/>
          <p14:tracePt t="23100" x="5365750" y="4552950"/>
          <p14:tracePt t="23106" x="5389563" y="4568825"/>
          <p14:tracePt t="23114" x="5413375" y="4584700"/>
          <p14:tracePt t="23122" x="5453063" y="4600575"/>
          <p14:tracePt t="23130" x="5484813" y="4616450"/>
          <p14:tracePt t="23138" x="5508625" y="4624388"/>
          <p14:tracePt t="23146" x="5548313" y="4633913"/>
          <p14:tracePt t="23154" x="5580063" y="4633913"/>
          <p14:tracePt t="23162" x="5619750" y="4633913"/>
          <p14:tracePt t="23170" x="5651500" y="4633913"/>
          <p14:tracePt t="23186" x="5692775" y="4633913"/>
          <p14:tracePt t="23192" x="5708650" y="4633913"/>
          <p14:tracePt t="23201" x="5716588" y="4633913"/>
          <p14:tracePt t="23208" x="5732463" y="4633913"/>
          <p14:tracePt t="23217" x="5748338" y="4633913"/>
          <p14:tracePt t="23224" x="5756275" y="4633913"/>
          <p14:tracePt t="23234" x="5772150" y="4633913"/>
          <p14:tracePt t="23240" x="5795963" y="4633913"/>
          <p14:tracePt t="23248" x="5811838" y="4624388"/>
          <p14:tracePt t="23256" x="5819775" y="4608513"/>
          <p14:tracePt t="23264" x="5835650" y="4600575"/>
          <p14:tracePt t="23272" x="5851525" y="4600575"/>
          <p14:tracePt t="23280" x="5867400" y="4592638"/>
          <p14:tracePt t="23286" x="5867400" y="4584700"/>
          <p14:tracePt t="23294" x="5867400" y="4568825"/>
          <p14:tracePt t="23302" x="5875338" y="4568825"/>
          <p14:tracePt t="23380" x="5875338" y="4560888"/>
          <p14:tracePt t="23388" x="5867400" y="4560888"/>
          <p14:tracePt t="23396" x="5843588" y="4560888"/>
          <p14:tracePt t="23404" x="5811838" y="4560888"/>
          <p14:tracePt t="23412" x="5756275" y="4568825"/>
          <p14:tracePt t="23420" x="5700713" y="4576763"/>
          <p14:tracePt t="23428" x="5635625" y="4600575"/>
          <p14:tracePt t="23436" x="5580063" y="4616450"/>
          <p14:tracePt t="23444" x="5556250" y="4624388"/>
          <p14:tracePt t="23451" x="5556250" y="4633913"/>
          <p14:tracePt t="23460" x="5548313" y="4633913"/>
          <p14:tracePt t="23538" x="5556250" y="4624388"/>
          <p14:tracePt t="23546" x="5572125" y="4624388"/>
          <p14:tracePt t="23554" x="5588000" y="4608513"/>
          <p14:tracePt t="23560" x="5595938" y="4600575"/>
          <p14:tracePt t="23567" x="5611813" y="4592638"/>
          <p14:tracePt t="23576" x="5627688" y="4584700"/>
          <p14:tracePt t="23584" x="5643563" y="4576763"/>
          <p14:tracePt t="23678" x="5643563" y="4568825"/>
          <p14:tracePt t="23752" x="5659438" y="4560888"/>
          <p14:tracePt t="23764" x="5667375" y="4552950"/>
          <p14:tracePt t="23772" x="5676900" y="4552950"/>
          <p14:tracePt t="23788" x="5684838" y="4545013"/>
          <p14:tracePt t="23940" x="5692775" y="4545013"/>
          <p14:tracePt t="23952" x="5700713" y="4545013"/>
          <p14:tracePt t="23960" x="5708650" y="4545013"/>
          <p14:tracePt t="24042" x="5716588" y="4545013"/>
          <p14:tracePt t="24411" x="5724525" y="4545013"/>
          <p14:tracePt t="24904" x="5748338" y="4545013"/>
          <p14:tracePt t="24912" x="5756275" y="4545013"/>
          <p14:tracePt t="24920" x="5772150" y="4545013"/>
          <p14:tracePt t="24956" x="5780088" y="4545013"/>
          <p14:tracePt t="24990" x="5788025" y="4545013"/>
          <p14:tracePt t="25092" x="5788025" y="4552950"/>
          <p14:tracePt t="25268" x="5795963" y="45529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534988" y="122238"/>
            <a:ext cx="8229600" cy="639762"/>
          </a:xfrm>
        </p:spPr>
        <p:txBody>
          <a:bodyPr/>
          <a:lstStyle/>
          <a:p>
            <a:pPr eaLnBrk="1" hangingPunct="1"/>
            <a:r>
              <a:rPr lang="en-US"/>
              <a:t>Laue Zones</a:t>
            </a: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81200" y="1295400"/>
          <a:ext cx="5791200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" name="Document" r:id="rId5" imgW="5922264" imgH="4892040" progId="Word.Document.8">
                  <p:embed/>
                </p:oleObj>
              </mc:Choice>
              <mc:Fallback>
                <p:oleObj name="Document" r:id="rId5" imgW="5922264" imgH="489204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295400"/>
                        <a:ext cx="5791200" cy="478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F5A0B-8900-4812-B5DC-8032C732B1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81"/>
    </mc:Choice>
    <mc:Fallback>
      <p:transition spd="slow" advTm="10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96" x="5795963" y="4473575"/>
          <p14:tracePt t="6204" x="5772150" y="4386263"/>
          <p14:tracePt t="6211" x="5748338" y="4291013"/>
          <p14:tracePt t="6217" x="5732463" y="4202113"/>
          <p14:tracePt t="6226" x="5708650" y="4106863"/>
          <p14:tracePt t="6233" x="5700713" y="3995738"/>
          <p14:tracePt t="6242" x="5700713" y="3914775"/>
          <p14:tracePt t="6249" x="5724525" y="3843338"/>
          <p14:tracePt t="6257" x="5740400" y="3787775"/>
          <p14:tracePt t="6265" x="5756275" y="3740150"/>
          <p14:tracePt t="6274" x="5756275" y="3732213"/>
          <p14:tracePt t="6430" x="5740400" y="3740150"/>
          <p14:tracePt t="6438" x="5716588" y="3740150"/>
          <p14:tracePt t="6446" x="5684838" y="3740150"/>
          <p14:tracePt t="6454" x="5651500" y="3732213"/>
          <p14:tracePt t="6461" x="5595938" y="3684588"/>
          <p14:tracePt t="6470" x="5532438" y="3636963"/>
          <p14:tracePt t="6478" x="5468938" y="3571875"/>
          <p14:tracePt t="6486" x="5413375" y="3484563"/>
          <p14:tracePt t="6494" x="5357813" y="3397250"/>
          <p14:tracePt t="6499" x="5310188" y="3294063"/>
          <p14:tracePt t="6507" x="5292725" y="3173413"/>
          <p14:tracePt t="6515" x="5268913" y="3038475"/>
          <p14:tracePt t="6523" x="5229225" y="2838450"/>
          <p14:tracePt t="6532" x="5213350" y="2608263"/>
          <p14:tracePt t="6539" x="5181600" y="2344738"/>
          <p14:tracePt t="6547" x="5118100" y="2049463"/>
          <p14:tracePt t="6555" x="5054600" y="1778000"/>
          <p14:tracePt t="6563" x="4991100" y="1555750"/>
          <p14:tracePt t="6572" x="4959350" y="1387475"/>
          <p14:tracePt t="6580" x="4933950" y="1276350"/>
          <p14:tracePt t="6586" x="4926013" y="1220788"/>
          <p14:tracePt t="6593" x="4926013" y="1212850"/>
          <p14:tracePt t="6625" x="4918075" y="1220788"/>
          <p14:tracePt t="6634" x="4894263" y="1331913"/>
          <p14:tracePt t="6641" x="4870450" y="1482725"/>
          <p14:tracePt t="6654" x="4822825" y="1801813"/>
          <p14:tracePt t="6666" x="4775200" y="2128838"/>
          <p14:tracePt t="6673" x="4751388" y="2265363"/>
          <p14:tracePt t="6679" x="4727575" y="2416175"/>
          <p14:tracePt t="6688" x="4711700" y="2551113"/>
          <p14:tracePt t="6695" x="4711700" y="2687638"/>
          <p14:tracePt t="6703" x="4711700" y="2798763"/>
          <p14:tracePt t="6712" x="4687888" y="2935288"/>
          <p14:tracePt t="6720" x="4656138" y="3054350"/>
          <p14:tracePt t="6728" x="4608513" y="3197225"/>
          <p14:tracePt t="6736" x="4551363" y="3325813"/>
          <p14:tracePt t="6744" x="4519613" y="3460750"/>
          <p14:tracePt t="6751" x="4456113" y="3605213"/>
          <p14:tracePt t="6760" x="4392613" y="3756025"/>
          <p14:tracePt t="6768" x="4337050" y="3883025"/>
          <p14:tracePt t="6774" x="4297363" y="3995738"/>
          <p14:tracePt t="6782" x="4257675" y="4098925"/>
          <p14:tracePt t="6790" x="4225925" y="4170363"/>
          <p14:tracePt t="6798" x="4200525" y="4225925"/>
          <p14:tracePt t="6806" x="4184650" y="4265613"/>
          <p14:tracePt t="6813" x="4160838" y="4298950"/>
          <p14:tracePt t="6822" x="4144963" y="4330700"/>
          <p14:tracePt t="6829" x="4129088" y="4362450"/>
          <p14:tracePt t="6838" x="4113213" y="4378325"/>
          <p14:tracePt t="6845" x="4105275" y="4394200"/>
          <p14:tracePt t="6854" x="4097338" y="4394200"/>
          <p14:tracePt t="6861" x="4097338" y="4402138"/>
          <p14:tracePt t="6868" x="4089400" y="4402138"/>
          <p14:tracePt t="6940" x="4089400" y="4394200"/>
          <p14:tracePt t="6948" x="4089400" y="4386263"/>
          <p14:tracePt t="6954" x="4089400" y="4354513"/>
          <p14:tracePt t="6962" x="4105275" y="4306888"/>
          <p14:tracePt t="6970" x="4129088" y="4249738"/>
          <p14:tracePt t="6978" x="4144963" y="4178300"/>
          <p14:tracePt t="6986" x="4168775" y="4090988"/>
          <p14:tracePt t="6994" x="4200525" y="3995738"/>
          <p14:tracePt t="7002" x="4233863" y="3890963"/>
          <p14:tracePt t="7010" x="4257675" y="3795713"/>
          <p14:tracePt t="7018" x="4281488" y="3708400"/>
          <p14:tracePt t="7025" x="4297363" y="3629025"/>
          <p14:tracePt t="7034" x="4321175" y="3563938"/>
          <p14:tracePt t="7042" x="4329113" y="3508375"/>
          <p14:tracePt t="7050" x="4337050" y="3476625"/>
          <p14:tracePt t="7056" x="4337050" y="3444875"/>
          <p14:tracePt t="7063" x="4344988" y="3436938"/>
          <p14:tracePt t="7072" x="4344988" y="3429000"/>
          <p14:tracePt t="7096" x="4344988" y="3421063"/>
          <p14:tracePt t="7140" x="4337050" y="3436938"/>
          <p14:tracePt t="7146" x="4321175" y="3452813"/>
          <p14:tracePt t="7153" x="4313238" y="3484563"/>
          <p14:tracePt t="7161" x="4297363" y="3524250"/>
          <p14:tracePt t="7170" x="4289425" y="3556000"/>
          <p14:tracePt t="7178" x="4273550" y="3571875"/>
          <p14:tracePt t="7186" x="4273550" y="3587750"/>
          <p14:tracePt t="7194" x="4273550" y="3605213"/>
          <p14:tracePt t="7202" x="4265613" y="3613150"/>
          <p14:tracePt t="7248" x="4265613" y="3621088"/>
          <p14:tracePt t="7284" x="4273550" y="3621088"/>
          <p14:tracePt t="7292" x="4281488" y="3613150"/>
          <p14:tracePt t="7300" x="4289425" y="3613150"/>
          <p14:tracePt t="7324" x="4297363" y="3613150"/>
          <p14:tracePt t="7330" x="4313238" y="3629025"/>
          <p14:tracePt t="7337" x="4329113" y="3676650"/>
          <p14:tracePt t="7345" x="4352925" y="3732213"/>
          <p14:tracePt t="7354" x="4368800" y="3787775"/>
          <p14:tracePt t="7361" x="4384675" y="3835400"/>
          <p14:tracePt t="7370" x="4408488" y="3867150"/>
          <p14:tracePt t="7378" x="4416425" y="3890963"/>
          <p14:tracePt t="7385" x="4424363" y="3906838"/>
          <p14:tracePt t="7393" x="4432300" y="3914775"/>
          <p14:tracePt t="7439" x="4440238" y="3914775"/>
          <p14:tracePt t="7447" x="4456113" y="3883025"/>
          <p14:tracePt t="7455" x="4471988" y="3835400"/>
          <p14:tracePt t="7463" x="4487863" y="3779838"/>
          <p14:tracePt t="7472" x="4511675" y="3716338"/>
          <p14:tracePt t="7480" x="4527550" y="3660775"/>
          <p14:tracePt t="7487" x="4535488" y="3613150"/>
          <p14:tracePt t="7495" x="4559300" y="3579813"/>
          <p14:tracePt t="7503" x="4576763" y="3548063"/>
          <p14:tracePt t="7511" x="4584700" y="3532188"/>
          <p14:tracePt t="7525" x="4584700" y="3524250"/>
          <p14:tracePt t="7581" x="4567238" y="3571875"/>
          <p14:tracePt t="7589" x="4543425" y="3621088"/>
          <p14:tracePt t="7598" x="4527550" y="3660775"/>
          <p14:tracePt t="7605" x="4519613" y="3708400"/>
          <p14:tracePt t="7611" x="4519613" y="3732213"/>
          <p14:tracePt t="7620" x="4511675" y="3740150"/>
          <p14:tracePt t="7627" x="4511675" y="3748088"/>
          <p14:tracePt t="7636" x="4511675" y="3756025"/>
          <p14:tracePt t="7643" x="4511675" y="3763963"/>
          <p14:tracePt t="7698" x="4519613" y="3756025"/>
          <p14:tracePt t="7706" x="4527550" y="3732213"/>
          <p14:tracePt t="7713" x="4543425" y="3700463"/>
          <p14:tracePt t="7721" x="4567238" y="3644900"/>
          <p14:tracePt t="7730" x="4584700" y="3595688"/>
          <p14:tracePt t="7738" x="4608513" y="3548063"/>
          <p14:tracePt t="7746" x="4624388" y="3492500"/>
          <p14:tracePt t="7754" x="4640263" y="3444875"/>
          <p14:tracePt t="7762" x="4648200" y="3413125"/>
          <p14:tracePt t="7769" x="4648200" y="3373438"/>
          <p14:tracePt t="7778" x="4656138" y="3341688"/>
          <p14:tracePt t="7786" x="4656138" y="3317875"/>
          <p14:tracePt t="7792" x="4656138" y="3302000"/>
          <p14:tracePt t="7800" x="4656138" y="3294063"/>
          <p14:tracePt t="7807" x="4656138" y="3278188"/>
          <p14:tracePt t="7815" x="4656138" y="3270250"/>
          <p14:tracePt t="7863" x="4648200" y="3270250"/>
          <p14:tracePt t="7872" x="4640263" y="3270250"/>
          <p14:tracePt t="7888" x="4632325" y="3270250"/>
          <p14:tracePt t="7894" x="4616450" y="3270250"/>
          <p14:tracePt t="7901" x="4608513" y="3278188"/>
          <p14:tracePt t="7910" x="4592638" y="3294063"/>
          <p14:tracePt t="7918" x="4576763" y="3309938"/>
          <p14:tracePt t="7925" x="4559300" y="3325813"/>
          <p14:tracePt t="7934" x="4543425" y="3341688"/>
          <p14:tracePt t="7942" x="4527550" y="3349625"/>
          <p14:tracePt t="7950" x="4519613" y="3365500"/>
          <p14:tracePt t="7958" x="4503738" y="3381375"/>
          <p14:tracePt t="7966" x="4487863" y="3405188"/>
          <p14:tracePt t="7974" x="4471988" y="3421063"/>
          <p14:tracePt t="7982" x="4456113" y="3452813"/>
          <p14:tracePt t="7987" x="4440238" y="3484563"/>
          <p14:tracePt t="7995" x="4424363" y="3532188"/>
          <p14:tracePt t="8003" x="4408488" y="3571875"/>
          <p14:tracePt t="8012" x="4392613" y="3613150"/>
          <p14:tracePt t="8019" x="4384675" y="3652838"/>
          <p14:tracePt t="8027" x="4384675" y="3684588"/>
          <p14:tracePt t="8035" x="4376738" y="3724275"/>
          <p14:tracePt t="8043" x="4376738" y="3779838"/>
          <p14:tracePt t="8051" x="4376738" y="3803650"/>
          <p14:tracePt t="8060" x="4376738" y="3851275"/>
          <p14:tracePt t="8068" x="4384675" y="3890963"/>
          <p14:tracePt t="8074" x="4392613" y="3922713"/>
          <p14:tracePt t="8081" x="4416425" y="3963988"/>
          <p14:tracePt t="8089" x="4432300" y="4003675"/>
          <p14:tracePt t="8097" x="4448175" y="4019550"/>
          <p14:tracePt t="8106" x="4471988" y="4059238"/>
          <p14:tracePt t="8114" x="4487863" y="4090988"/>
          <p14:tracePt t="8122" x="4503738" y="4114800"/>
          <p14:tracePt t="8130" x="4527550" y="4138613"/>
          <p14:tracePt t="8138" x="4543425" y="4154488"/>
          <p14:tracePt t="8146" x="4551363" y="4162425"/>
          <p14:tracePt t="8153" x="4567238" y="4178300"/>
          <p14:tracePt t="8161" x="4584700" y="4194175"/>
          <p14:tracePt t="8168" x="4600575" y="4202113"/>
          <p14:tracePt t="8176" x="4608513" y="4202113"/>
          <p14:tracePt t="8187" x="4616450" y="4202113"/>
          <p14:tracePt t="8195" x="4624388" y="4202113"/>
          <p14:tracePt t="8203" x="4632325" y="4194175"/>
          <p14:tracePt t="8211" x="4648200" y="4170363"/>
          <p14:tracePt t="8219" x="4672013" y="4130675"/>
          <p14:tracePt t="8228" x="4687888" y="4083050"/>
          <p14:tracePt t="8236" x="4703763" y="4027488"/>
          <p14:tracePt t="8243" x="4719638" y="3956050"/>
          <p14:tracePt t="8252" x="4719638" y="3859213"/>
          <p14:tracePt t="8260" x="4719638" y="3779838"/>
          <p14:tracePt t="8265" x="4703763" y="3692525"/>
          <p14:tracePt t="8274" x="4679950" y="3613150"/>
          <p14:tracePt t="8281" x="4672013" y="3540125"/>
          <p14:tracePt t="8298" x="4624388" y="3397250"/>
          <p14:tracePt t="8306" x="4616450" y="3365500"/>
          <p14:tracePt t="8317" x="4600575" y="3294063"/>
          <p14:tracePt t="8326" x="4592638" y="3270250"/>
          <p14:tracePt t="8334" x="4584700" y="3244850"/>
          <p14:tracePt t="8342" x="4567238" y="3228975"/>
          <p14:tracePt t="8351" x="4551363" y="3213100"/>
          <p14:tracePt t="8357" x="4535488" y="3197225"/>
          <p14:tracePt t="8365" x="4527550" y="3181350"/>
          <p14:tracePt t="8373" x="4527550" y="3173413"/>
          <p14:tracePt t="8405" x="4511675" y="3165475"/>
          <p14:tracePt t="8411" x="4503738" y="3165475"/>
          <p14:tracePt t="8419" x="4495800" y="3165475"/>
          <p14:tracePt t="8427" x="4487863" y="3165475"/>
          <p14:tracePt t="8435" x="4471988" y="3173413"/>
          <p14:tracePt t="8443" x="4456113" y="3189288"/>
          <p14:tracePt t="8452" x="4432300" y="3205163"/>
          <p14:tracePt t="8459" x="4408488" y="3228975"/>
          <p14:tracePt t="8468" x="4392613" y="3262313"/>
          <p14:tracePt t="8474" x="4368800" y="3302000"/>
          <p14:tracePt t="8481" x="4352925" y="3341688"/>
          <p14:tracePt t="8490" x="4329113" y="3405188"/>
          <p14:tracePt t="8497" x="4321175" y="3460750"/>
          <p14:tracePt t="8506" x="4305300" y="3516313"/>
          <p14:tracePt t="8513" x="4289425" y="3579813"/>
          <p14:tracePt t="8522" x="4281488" y="3636963"/>
          <p14:tracePt t="8529" x="4281488" y="3692525"/>
          <p14:tracePt t="8538" x="4281488" y="3748088"/>
          <p14:tracePt t="8546" x="4281488" y="3803650"/>
          <p14:tracePt t="8553" x="4281488" y="3859213"/>
          <p14:tracePt t="8560" x="4305300" y="3906838"/>
          <p14:tracePt t="8568" x="4321175" y="3948113"/>
          <p14:tracePt t="8576" x="4337050" y="3987800"/>
          <p14:tracePt t="8584" x="4352925" y="4027488"/>
          <p14:tracePt t="8592" x="4376738" y="4067175"/>
          <p14:tracePt t="8600" x="4400550" y="4098925"/>
          <p14:tracePt t="8607" x="4416425" y="4122738"/>
          <p14:tracePt t="8615" x="4432300" y="4138613"/>
          <p14:tracePt t="8623" x="4440238" y="4154488"/>
          <p14:tracePt t="8632" x="4456113" y="4154488"/>
          <p14:tracePt t="8640" x="4464050" y="4154488"/>
          <p14:tracePt t="8653" x="4471988" y="4154488"/>
          <p14:tracePt t="8674" x="4479925" y="4154488"/>
          <p14:tracePt t="8681" x="4487863" y="4154488"/>
          <p14:tracePt t="8690" x="4495800" y="4138613"/>
          <p14:tracePt t="8697" x="4511675" y="4122738"/>
          <p14:tracePt t="8705" x="4527550" y="4090988"/>
          <p14:tracePt t="8714" x="4535488" y="4059238"/>
          <p14:tracePt t="8721" x="4543425" y="4019550"/>
          <p14:tracePt t="8729" x="4551363" y="3956050"/>
          <p14:tracePt t="8737" x="4551363" y="3906838"/>
          <p14:tracePt t="8745" x="4559300" y="3819525"/>
          <p14:tracePt t="8753" x="4559300" y="3748088"/>
          <p14:tracePt t="8761" x="4559300" y="3668713"/>
          <p14:tracePt t="8768" x="4559300" y="3587750"/>
          <p14:tracePt t="8776" x="4559300" y="3516313"/>
          <p14:tracePt t="8784" x="4559300" y="3460750"/>
          <p14:tracePt t="8792" x="4559300" y="3405188"/>
          <p14:tracePt t="8800" x="4559300" y="3349625"/>
          <p14:tracePt t="8807" x="4559300" y="3309938"/>
          <p14:tracePt t="8815" x="4559300" y="3252788"/>
          <p14:tracePt t="8823" x="4551363" y="3221038"/>
          <p14:tracePt t="8831" x="4551363" y="3205163"/>
          <p14:tracePt t="8839" x="4551363" y="3197225"/>
          <p14:tracePt t="8847" x="4543425" y="3181350"/>
          <p14:tracePt t="8856" x="4527550" y="3165475"/>
          <p14:tracePt t="8869" x="4519613" y="3157538"/>
          <p14:tracePt t="8877" x="4519613" y="3149600"/>
          <p14:tracePt t="8895" x="4511675" y="3141663"/>
          <p14:tracePt t="8909" x="4503738" y="3141663"/>
          <p14:tracePt t="8964" x="4487863" y="3141663"/>
          <p14:tracePt t="8971" x="4471988" y="3157538"/>
          <p14:tracePt t="8980" x="4456113" y="3173413"/>
          <p14:tracePt t="8988" x="4440238" y="3197225"/>
          <p14:tracePt t="8996" x="4424363" y="3236913"/>
          <p14:tracePt t="9004" x="4408488" y="3286125"/>
          <p14:tracePt t="9011" x="4392613" y="3341688"/>
          <p14:tracePt t="9020" x="4368800" y="3405188"/>
          <p14:tracePt t="9028" x="4360863" y="3484563"/>
          <p14:tracePt t="9036" x="4344988" y="3571875"/>
          <p14:tracePt t="9043" x="4344988" y="3652838"/>
          <p14:tracePt t="9050" x="4352925" y="3732213"/>
          <p14:tracePt t="9058" x="4368800" y="3819525"/>
          <p14:tracePt t="9066" x="4392613" y="3906838"/>
          <p14:tracePt t="9073" x="4424363" y="3963988"/>
          <p14:tracePt t="9082" x="4440238" y="4019550"/>
          <p14:tracePt t="9090" x="4456113" y="4059238"/>
          <p14:tracePt t="9098" x="4479925" y="4090988"/>
          <p14:tracePt t="9106" x="4487863" y="4106863"/>
          <p14:tracePt t="9114" x="4503738" y="4122738"/>
          <p14:tracePt t="9122" x="4519613" y="4122738"/>
          <p14:tracePt t="9130" x="4527550" y="4130675"/>
          <p14:tracePt t="9233" x="4535488" y="4122738"/>
          <p14:tracePt t="9241" x="4543425" y="4106863"/>
          <p14:tracePt t="9249" x="4551363" y="4090988"/>
          <p14:tracePt t="9257" x="4559300" y="4083050"/>
          <p14:tracePt t="9265" x="4567238" y="4067175"/>
          <p14:tracePt t="9274" x="4567238" y="4051300"/>
          <p14:tracePt t="9282" x="4576763" y="4035425"/>
          <p14:tracePt t="9290" x="4584700" y="4019550"/>
          <p14:tracePt t="9297" x="4584700" y="3987800"/>
          <p14:tracePt t="9306" x="4592638" y="3963988"/>
          <p14:tracePt t="9314" x="4592638" y="3922713"/>
          <p14:tracePt t="9322" x="4592638" y="3883025"/>
          <p14:tracePt t="9327" x="4592638" y="3835400"/>
          <p14:tracePt t="9335" x="4592638" y="3795713"/>
          <p14:tracePt t="9343" x="4592638" y="3756025"/>
          <p14:tracePt t="9352" x="4592638" y="3724275"/>
          <p14:tracePt t="9359" x="4592638" y="3700463"/>
          <p14:tracePt t="9367" x="4592638" y="3668713"/>
          <p14:tracePt t="9376" x="4592638" y="3652838"/>
          <p14:tracePt t="9384" x="4592638" y="3636963"/>
          <p14:tracePt t="9392" x="4592638" y="3621088"/>
          <p14:tracePt t="9400" x="4592638" y="3613150"/>
          <p14:tracePt t="9407" x="4592638" y="3595688"/>
          <p14:tracePt t="9414" x="4592638" y="3587750"/>
          <p14:tracePt t="9429" x="4592638" y="3579813"/>
          <p14:tracePt t="9438" x="4592638" y="3571875"/>
          <p14:tracePt t="9445" x="4592638" y="3563938"/>
          <p14:tracePt t="9470" x="4592638" y="3556000"/>
          <p14:tracePt t="9477" x="4592638" y="3540125"/>
          <p14:tracePt t="9490" x="4592638" y="3532188"/>
          <p14:tracePt t="9498" x="4592638" y="3516313"/>
          <p14:tracePt t="9506" x="4584700" y="3500438"/>
          <p14:tracePt t="9513" x="4576763" y="3484563"/>
          <p14:tracePt t="9522" x="4567238" y="3476625"/>
          <p14:tracePt t="9530" x="4551363" y="3460750"/>
          <p14:tracePt t="9537" x="4551363" y="3452813"/>
          <p14:tracePt t="9554" x="4543425" y="3444875"/>
          <p14:tracePt t="9584" x="4535488" y="3444875"/>
          <p14:tracePt t="9592" x="4527550" y="3444875"/>
          <p14:tracePt t="9600" x="4511675" y="3444875"/>
          <p14:tracePt t="9608" x="4495800" y="3444875"/>
          <p14:tracePt t="9615" x="4487863" y="3444875"/>
          <p14:tracePt t="9623" x="4479925" y="3444875"/>
          <p14:tracePt t="9632" x="4471988" y="3444875"/>
          <p14:tracePt t="9788" x="4479925" y="3444875"/>
          <p14:tracePt t="9795" x="4479925" y="3436938"/>
          <p14:tracePt t="9811" x="4479925" y="3421063"/>
          <p14:tracePt t="9820" x="4479925" y="3373438"/>
          <p14:tracePt t="9827" x="4479925" y="3317875"/>
          <p14:tracePt t="9835" x="4487863" y="3286125"/>
          <p14:tracePt t="9843" x="4487863" y="3262313"/>
          <p14:tracePt t="9851" x="4495800" y="3236913"/>
          <p14:tracePt t="9857" x="4503738" y="3221038"/>
          <p14:tracePt t="9868" x="4503738" y="3205163"/>
          <p14:tracePt t="9875" x="4511675" y="3189288"/>
          <p14:tracePt t="9883" x="4519613" y="3173413"/>
          <p14:tracePt t="9900" x="4527550" y="3173413"/>
          <p14:tracePt t="10001" x="4527550" y="3244850"/>
          <p14:tracePt t="10010" x="4527550" y="3309938"/>
          <p14:tracePt t="10017" x="4527550" y="3381375"/>
          <p14:tracePt t="10025" x="4527550" y="3460750"/>
          <p14:tracePt t="10032" x="4551363" y="3548063"/>
          <p14:tracePt t="10039" x="4567238" y="3605213"/>
          <p14:tracePt t="10047" x="4584700" y="3668713"/>
          <p14:tracePt t="10055" x="4608513" y="3708400"/>
          <p14:tracePt t="10063" x="4624388" y="3732213"/>
          <p14:tracePt t="10071" x="4632325" y="3748088"/>
          <p14:tracePt t="10079" x="4632325" y="3763963"/>
          <p14:tracePt t="10088" x="4640263" y="3763963"/>
          <p14:tracePt t="10096" x="4648200" y="3779838"/>
          <p14:tracePt t="10141" x="4664075" y="3779838"/>
          <p14:tracePt t="10150" x="4679950" y="3748088"/>
          <p14:tracePt t="10158" x="4695825" y="3700463"/>
          <p14:tracePt t="10165" x="4711700" y="3652838"/>
          <p14:tracePt t="10173" x="4735513" y="3595688"/>
          <p14:tracePt t="10181" x="4743450" y="3540125"/>
          <p14:tracePt t="10189" x="4751388" y="3484563"/>
          <p14:tracePt t="10198" x="4759325" y="3429000"/>
          <p14:tracePt t="10205" x="4759325" y="3397250"/>
          <p14:tracePt t="10211" x="4759325" y="3381375"/>
          <p14:tracePt t="10220" x="4759325" y="3365500"/>
          <p14:tracePt t="10292" x="4751388" y="3389313"/>
          <p14:tracePt t="10300" x="4735513" y="3405188"/>
          <p14:tracePt t="10306" x="4719638" y="3413125"/>
          <p14:tracePt t="10314" x="4711700" y="3429000"/>
          <p14:tracePt t="10322" x="4695825" y="3444875"/>
          <p14:tracePt t="10330" x="4687888" y="3452813"/>
          <p14:tracePt t="10443" x="4679950" y="3452813"/>
          <p14:tracePt t="10479" x="4664075" y="3468688"/>
          <p14:tracePt t="10486" x="4648200" y="3492500"/>
          <p14:tracePt t="10493" x="4624388" y="3524250"/>
          <p14:tracePt t="10502" x="4608513" y="3556000"/>
          <p14:tracePt t="10513" x="4576763" y="3621088"/>
          <p14:tracePt t="10521" x="4559300" y="3636963"/>
          <p14:tracePt t="10529" x="4543425" y="3652838"/>
          <p14:tracePt t="10549" x="4543425" y="3660775"/>
          <p14:tracePt t="10624" x="4535488" y="3652838"/>
          <p14:tracePt t="10631" x="4535488" y="3636963"/>
          <p14:tracePt t="10639" x="4535488" y="3613150"/>
          <p14:tracePt t="10647" x="4535488" y="3579813"/>
          <p14:tracePt t="10655" x="4535488" y="3563938"/>
          <p14:tracePt t="10663" x="4527550" y="3540125"/>
          <p14:tracePt t="10671" x="4511675" y="3516313"/>
          <p14:tracePt t="10679" x="4503738" y="3500438"/>
          <p14:tracePt t="10693" x="4503738" y="3492500"/>
          <p14:tracePt t="10766" x="4495800" y="3492500"/>
          <p14:tracePt t="10771" x="4487863" y="3492500"/>
          <p14:tracePt t="10779" x="4479925" y="3516313"/>
          <p14:tracePt t="10787" x="4471988" y="3540125"/>
          <p14:tracePt t="10796" x="4464050" y="3571875"/>
          <p14:tracePt t="10804" x="4448175" y="3621088"/>
          <p14:tracePt t="10811" x="4432300" y="3668713"/>
          <p14:tracePt t="10819" x="4408488" y="3724275"/>
          <p14:tracePt t="10828" x="4392613" y="3779838"/>
          <p14:tracePt t="10836" x="4368800" y="3843338"/>
          <p14:tracePt t="10843" x="4352925" y="3898900"/>
          <p14:tracePt t="10851" x="4337050" y="3922713"/>
          <p14:tracePt t="10859" x="4329113" y="3938588"/>
          <p14:tracePt t="10921" x="4344988" y="3898900"/>
          <p14:tracePt t="10929" x="4368800" y="3851275"/>
          <p14:tracePt t="10938" x="4392613" y="3787775"/>
          <p14:tracePt t="10945" x="4408488" y="3732213"/>
          <p14:tracePt t="10954" x="4432300" y="3676650"/>
          <p14:tracePt t="10960" x="4440238" y="3621088"/>
          <p14:tracePt t="10967" x="4440238" y="3595688"/>
          <p14:tracePt t="10975" x="4448175" y="3579813"/>
          <p14:tracePt t="10983" x="4448175" y="3571875"/>
          <p14:tracePt t="11066" x="4440238" y="3579813"/>
          <p14:tracePt t="11074" x="4432300" y="3605213"/>
          <p14:tracePt t="11082" x="4424363" y="3629025"/>
          <p14:tracePt t="11090" x="4424363" y="3652838"/>
          <p14:tracePt t="11098" x="4416425" y="3668713"/>
          <p14:tracePt t="11106" x="4400550" y="3684588"/>
          <p14:tracePt t="11114" x="4400550" y="3700463"/>
          <p14:tracePt t="11122" x="4392613" y="3708400"/>
          <p14:tracePt t="11147" x="4392613" y="3716338"/>
          <p14:tracePt t="11188" x="4392613" y="3708400"/>
          <p14:tracePt t="11196" x="4400550" y="3668713"/>
          <p14:tracePt t="11204" x="4416425" y="3636963"/>
          <p14:tracePt t="11211" x="4424363" y="3587750"/>
          <p14:tracePt t="11219" x="4432300" y="3571875"/>
          <p14:tracePt t="11228" x="4432300" y="3548063"/>
          <p14:tracePt t="11235" x="4432300" y="3532188"/>
          <p14:tracePt t="11241" x="4432300" y="3524250"/>
          <p14:tracePt t="11254" x="4432300" y="3516313"/>
          <p14:tracePt t="11329" x="4424363" y="3540125"/>
          <p14:tracePt t="11338" x="4416425" y="3571875"/>
          <p14:tracePt t="11345" x="4392613" y="3605213"/>
          <p14:tracePt t="11354" x="4376738" y="3636963"/>
          <p14:tracePt t="11359" x="4368800" y="3684588"/>
          <p14:tracePt t="11367" x="4360863" y="3732213"/>
          <p14:tracePt t="11375" x="4360863" y="3756025"/>
          <p14:tracePt t="11383" x="4360863" y="3787775"/>
          <p14:tracePt t="11391" x="4360863" y="3803650"/>
          <p14:tracePt t="11400" x="4360863" y="3819525"/>
          <p14:tracePt t="11443" x="4368800" y="3819525"/>
          <p14:tracePt t="11449" x="4376738" y="3811588"/>
          <p14:tracePt t="11458" x="4392613" y="3795713"/>
          <p14:tracePt t="11465" x="4408488" y="3771900"/>
          <p14:tracePt t="11474" x="4424363" y="3748088"/>
          <p14:tracePt t="11481" x="4432300" y="3732213"/>
          <p14:tracePt t="11489" x="4448175" y="3708400"/>
          <p14:tracePt t="11498" x="4448175" y="3692525"/>
          <p14:tracePt t="11506" x="4456113" y="3676650"/>
          <p14:tracePt t="11513" x="4456113" y="3668713"/>
          <p14:tracePt t="11521" x="4456113" y="3660775"/>
          <p14:tracePt t="11529" x="4456113" y="3652838"/>
          <p14:tracePt t="11657" x="4456113" y="3644900"/>
          <p14:tracePt t="12368" x="4456113" y="3652838"/>
          <p14:tracePt t="12385" x="4456113" y="3660775"/>
          <p14:tracePt t="12433" x="4456113" y="3652838"/>
          <p14:tracePt t="12531" x="4456113" y="3636963"/>
          <p14:tracePt t="12540" x="4456113" y="3563938"/>
          <p14:tracePt t="12548" x="4456113" y="3476625"/>
          <p14:tracePt t="12555" x="4471988" y="3397250"/>
          <p14:tracePt t="12564" x="4487863" y="3286125"/>
          <p14:tracePt t="12571" x="4503738" y="3189288"/>
          <p14:tracePt t="12577" x="4519613" y="3101975"/>
          <p14:tracePt t="12586" x="4527550" y="3046413"/>
          <p14:tracePt t="12593" x="4551363" y="2982913"/>
          <p14:tracePt t="12602" x="4559300" y="2943225"/>
          <p14:tracePt t="12609" x="4576763" y="2894013"/>
          <p14:tracePt t="12617" x="4592638" y="2870200"/>
          <p14:tracePt t="12625" x="4600575" y="2846388"/>
          <p14:tracePt t="12634" x="4616450" y="2838450"/>
          <p14:tracePt t="12641" x="4624388" y="2822575"/>
          <p14:tracePt t="12651" x="4632325" y="2806700"/>
          <p14:tracePt t="12657" x="4648200" y="2790825"/>
          <p14:tracePt t="12666" x="4656138" y="2774950"/>
          <p14:tracePt t="12673" x="4672013" y="2735263"/>
          <p14:tracePt t="12682" x="4687888" y="2703513"/>
          <p14:tracePt t="12690" x="4703763" y="2687638"/>
          <p14:tracePt t="12695" x="4703763" y="2671763"/>
          <p14:tracePt t="12703" x="4719638" y="2632075"/>
          <p14:tracePt t="12711" x="4735513" y="2616200"/>
          <p14:tracePt t="12720" x="4751388" y="2600325"/>
          <p14:tracePt t="12728" x="4759325" y="2576513"/>
          <p14:tracePt t="12736" x="4775200" y="2559050"/>
          <p14:tracePt t="12744" x="4783138" y="2543175"/>
          <p14:tracePt t="12751" x="4791075" y="2543175"/>
          <p14:tracePt t="12759" x="4791075" y="2535238"/>
          <p14:tracePt t="12768" x="4799013" y="2519363"/>
          <p14:tracePt t="12775" x="4814888" y="2511425"/>
          <p14:tracePt t="12786" x="4830763" y="2503488"/>
          <p14:tracePt t="12792" x="4838700" y="2487613"/>
          <p14:tracePt t="12800" x="4838700" y="2471738"/>
          <p14:tracePt t="12808" x="4854575" y="2455863"/>
          <p14:tracePt t="12815" x="4870450" y="2447925"/>
          <p14:tracePt t="12824" x="4886325" y="2432050"/>
          <p14:tracePt t="12832" x="4902200" y="2416175"/>
          <p14:tracePt t="12839" x="4902200" y="2408238"/>
          <p14:tracePt t="12847" x="4902200" y="2400300"/>
          <p14:tracePt t="12963" x="4902200" y="2408238"/>
          <p14:tracePt t="12972" x="4886325" y="2424113"/>
          <p14:tracePt t="12980" x="4870450" y="2455863"/>
          <p14:tracePt t="12988" x="4838700" y="2511425"/>
          <p14:tracePt t="12996" x="4814888" y="2576513"/>
          <p14:tracePt t="13004" x="4759325" y="2647950"/>
          <p14:tracePt t="13012" x="4703763" y="2735263"/>
          <p14:tracePt t="13020" x="4648200" y="2838450"/>
          <p14:tracePt t="13028" x="4600575" y="2943225"/>
          <p14:tracePt t="13036" x="4559300" y="3022600"/>
          <p14:tracePt t="13042" x="4527550" y="3109913"/>
          <p14:tracePt t="13050" x="4503738" y="3197225"/>
          <p14:tracePt t="13058" x="4487863" y="3270250"/>
          <p14:tracePt t="13065" x="4464050" y="3341688"/>
          <p14:tracePt t="13074" x="4448175" y="3413125"/>
          <p14:tracePt t="13082" x="4432300" y="3468688"/>
          <p14:tracePt t="13090" x="4424363" y="3524250"/>
          <p14:tracePt t="13097" x="4424363" y="3563938"/>
          <p14:tracePt t="13106" x="4424363" y="3595688"/>
          <p14:tracePt t="13114" x="4416425" y="3613150"/>
          <p14:tracePt t="13121" x="4416425" y="3629025"/>
          <p14:tracePt t="13130" x="4416425" y="3636963"/>
          <p14:tracePt t="13135" x="4416425" y="3652838"/>
          <p14:tracePt t="13143" x="4416425" y="3660775"/>
          <p14:tracePt t="13159" x="4424363" y="3660775"/>
          <p14:tracePt t="13254" x="4424363" y="3668713"/>
          <p14:tracePt t="13282" x="4424363" y="3676650"/>
          <p14:tracePt t="13560" x="4424363" y="3684588"/>
          <p14:tracePt t="13694" x="4424363" y="3676650"/>
          <p14:tracePt t="14312" x="4424363" y="3668713"/>
          <p14:tracePt t="14320" x="4376738" y="3652838"/>
          <p14:tracePt t="14328" x="4321175" y="3636963"/>
          <p14:tracePt t="14336" x="4281488" y="3636963"/>
          <p14:tracePt t="14343" x="4249738" y="3636963"/>
          <p14:tracePt t="14349" x="4225925" y="3636963"/>
          <p14:tracePt t="14357" x="4200525" y="3636963"/>
          <p14:tracePt t="14365" x="4192588" y="3629025"/>
          <p14:tracePt t="14374" x="4184650" y="3613150"/>
          <p14:tracePt t="14381" x="4176713" y="3571875"/>
          <p14:tracePt t="14390" x="4160838" y="3500438"/>
          <p14:tracePt t="14399" x="4160838" y="3381375"/>
          <p14:tracePt t="14405" x="4168775" y="3270250"/>
          <p14:tracePt t="14413" x="4192588" y="3157538"/>
          <p14:tracePt t="14421" x="4210050" y="3054350"/>
          <p14:tracePt t="14430" x="4241800" y="2967038"/>
          <p14:tracePt t="14438" x="4265613" y="2878138"/>
          <p14:tracePt t="14444" x="4305300" y="2790825"/>
          <p14:tracePt t="14451" x="4352925" y="2719388"/>
          <p14:tracePt t="14459" x="4384675" y="2655888"/>
          <p14:tracePt t="14467" x="4408488" y="2600325"/>
          <p14:tracePt t="14475" x="4448175" y="2535238"/>
          <p14:tracePt t="14484" x="4495800" y="2471738"/>
          <p14:tracePt t="14491" x="4543425" y="2424113"/>
          <p14:tracePt t="14499" x="4584700" y="2360613"/>
          <p14:tracePt t="14507" x="4632325" y="2328863"/>
          <p14:tracePt t="14515" x="4672013" y="2289175"/>
          <p14:tracePt t="14523" x="4703763" y="2265363"/>
          <p14:tracePt t="14532" x="4727575" y="2249488"/>
          <p14:tracePt t="14540" x="4767263" y="2233613"/>
          <p14:tracePt t="14546" x="4814888" y="2208213"/>
          <p14:tracePt t="14553" x="4878388" y="2192338"/>
          <p14:tracePt t="14561" x="4933950" y="2160588"/>
          <p14:tracePt t="14569" x="4983163" y="2128838"/>
          <p14:tracePt t="14577" x="5006975" y="2112963"/>
          <p14:tracePt t="14586" x="5022850" y="2105025"/>
          <p14:tracePt t="14593" x="5046663" y="2089150"/>
          <p14:tracePt t="14601" x="5070475" y="2073275"/>
          <p14:tracePt t="14609" x="5078413" y="2057400"/>
          <p14:tracePt t="14618" x="5086350" y="2049463"/>
          <p14:tracePt t="14626" x="5102225" y="2041525"/>
          <p14:tracePt t="14633" x="5110163" y="2025650"/>
          <p14:tracePt t="14642" x="5126038" y="2009775"/>
          <p14:tracePt t="14649" x="5133975" y="1993900"/>
          <p14:tracePt t="14657" x="5141913" y="1978025"/>
          <p14:tracePt t="14666" x="5157788" y="1970088"/>
          <p14:tracePt t="14673" x="5157788" y="1962150"/>
          <p14:tracePt t="14682" x="5173663" y="1954213"/>
          <p14:tracePt t="14688" x="5173663" y="1946275"/>
          <p14:tracePt t="14810" x="5181600" y="1930400"/>
          <p14:tracePt t="14817" x="5181600" y="1906588"/>
          <p14:tracePt t="14826" x="5189538" y="1898650"/>
          <p14:tracePt t="14834" x="5197475" y="1865313"/>
          <p14:tracePt t="14841" x="5197475" y="1849438"/>
          <p14:tracePt t="14849" x="5205413" y="1833563"/>
          <p14:tracePt t="14857" x="5205413" y="1825625"/>
          <p14:tracePt t="14866" x="5205413" y="1817688"/>
          <p14:tracePt t="14948" x="5181600" y="1865313"/>
          <p14:tracePt t="14955" x="5149850" y="1922463"/>
          <p14:tracePt t="14961" x="5118100" y="1993900"/>
          <p14:tracePt t="14969" x="5086350" y="2081213"/>
          <p14:tracePt t="14977" x="5070475" y="2168525"/>
          <p14:tracePt t="14985" x="5046663" y="2265363"/>
          <p14:tracePt t="14993" x="5022850" y="2352675"/>
          <p14:tracePt t="15002" x="5006975" y="2432050"/>
          <p14:tracePt t="15009" x="4983163" y="2519363"/>
          <p14:tracePt t="15017" x="4959350" y="2600325"/>
          <p14:tracePt t="15025" x="4943475" y="2687638"/>
          <p14:tracePt t="15034" x="4918075" y="2774950"/>
          <p14:tracePt t="15041" x="4910138" y="2854325"/>
          <p14:tracePt t="15050" x="4886325" y="2943225"/>
          <p14:tracePt t="15056" x="4870450" y="2998788"/>
          <p14:tracePt t="15063" x="4846638" y="3054350"/>
          <p14:tracePt t="15072" x="4830763" y="3117850"/>
          <p14:tracePt t="15080" x="4806950" y="3173413"/>
          <p14:tracePt t="15087" x="4791075" y="3236913"/>
          <p14:tracePt t="15096" x="4767263" y="3294063"/>
          <p14:tracePt t="15104" x="4751388" y="3341688"/>
          <p14:tracePt t="15111" x="4735513" y="3397250"/>
          <p14:tracePt t="15119" x="4711700" y="3444875"/>
          <p14:tracePt t="15128" x="4695825" y="3500438"/>
          <p14:tracePt t="15136" x="4679950" y="3548063"/>
          <p14:tracePt t="15142" x="4664075" y="3605213"/>
          <p14:tracePt t="15150" x="4648200" y="3652838"/>
          <p14:tracePt t="15157" x="4632325" y="3700463"/>
          <p14:tracePt t="15166" x="4616450" y="3732213"/>
          <p14:tracePt t="15174" x="4600575" y="3756025"/>
          <p14:tracePt t="15181" x="4584700" y="3771900"/>
          <p14:tracePt t="15190" x="4567238" y="3787775"/>
          <p14:tracePt t="15198" x="4559300" y="3795713"/>
          <p14:tracePt t="15206" x="4551363" y="3811588"/>
          <p14:tracePt t="15214" x="4543425" y="3827463"/>
          <p14:tracePt t="15222" x="4535488" y="3835400"/>
          <p14:tracePt t="15229" x="4527550" y="3835400"/>
          <p14:tracePt t="15237" x="4519613" y="3851275"/>
          <p14:tracePt t="15244" x="4503738" y="3867150"/>
          <p14:tracePt t="15251" x="4495800" y="3883025"/>
          <p14:tracePt t="15259" x="4487863" y="3883025"/>
          <p14:tracePt t="15268" x="4479925" y="3890963"/>
          <p14:tracePt t="15275" x="4471988" y="3906838"/>
          <p14:tracePt t="15284" x="4464050" y="3906838"/>
          <p14:tracePt t="15292" x="4456113" y="3914775"/>
          <p14:tracePt t="15299" x="4448175" y="3922713"/>
          <p14:tracePt t="15307" x="4448175" y="3930650"/>
          <p14:tracePt t="15333" x="4440238" y="3930650"/>
          <p14:tracePt t="15410" x="4432300" y="3930650"/>
          <p14:tracePt t="15460" x="4424363" y="3930650"/>
          <p14:tracePt t="15475" x="4424363" y="3922713"/>
          <p14:tracePt t="15483" x="4416425" y="3906838"/>
          <p14:tracePt t="15491" x="4416425" y="3898900"/>
          <p14:tracePt t="15499" x="4416425" y="3890963"/>
          <p14:tracePt t="15507" x="4416425" y="3883025"/>
          <p14:tracePt t="15530" x="4416425" y="3875088"/>
          <p14:tracePt t="15537" x="4416425" y="3867150"/>
          <p14:tracePt t="15545" x="4416425" y="3859213"/>
          <p14:tracePt t="15562" x="4416425" y="3851275"/>
          <p14:tracePt t="15577" x="4416425" y="3843338"/>
          <p14:tracePt t="15586" x="4416425" y="3835400"/>
          <p14:tracePt t="15612" x="4416425" y="3827463"/>
          <p14:tracePt t="15623" x="4416425" y="3819525"/>
          <p14:tracePt t="15631" x="4416425" y="3811588"/>
          <p14:tracePt t="15647" x="4424363" y="3803650"/>
          <p14:tracePt t="15656" x="4432300" y="3787775"/>
          <p14:tracePt t="15663" x="4440238" y="3779838"/>
          <p14:tracePt t="15672" x="4440238" y="3771900"/>
          <p14:tracePt t="15679" x="4440238" y="3763963"/>
          <p14:tracePt t="15688" x="4440238" y="3756025"/>
          <p14:tracePt t="17266" x="4440238" y="3763963"/>
          <p14:tracePt t="17328" x="4448175" y="3756025"/>
          <p14:tracePt t="17336" x="4464050" y="3740150"/>
          <p14:tracePt t="17344" x="4479925" y="3732213"/>
          <p14:tracePt t="17352" x="4495800" y="3716338"/>
          <p14:tracePt t="17360" x="4511675" y="3700463"/>
          <p14:tracePt t="17368" x="4527550" y="3684588"/>
          <p14:tracePt t="17376" x="4535488" y="3668713"/>
          <p14:tracePt t="17384" x="4551363" y="3660775"/>
          <p14:tracePt t="17397" x="4576763" y="3621088"/>
          <p14:tracePt t="17408" x="4584700" y="3613150"/>
          <p14:tracePt t="17415" x="4592638" y="3595688"/>
          <p14:tracePt t="17424" x="4600575" y="3579813"/>
          <p14:tracePt t="17432" x="4608513" y="3563938"/>
          <p14:tracePt t="17439" x="4616450" y="3556000"/>
          <p14:tracePt t="17448" x="4616450" y="3540125"/>
          <p14:tracePt t="17455" x="4624388" y="3524250"/>
          <p14:tracePt t="17464" x="4624388" y="3516313"/>
          <p14:tracePt t="17472" x="4624388" y="3500438"/>
          <p14:tracePt t="17479" x="4624388" y="3484563"/>
          <p14:tracePt t="17495" x="4624388" y="3468688"/>
          <p14:tracePt t="17503" x="4624388" y="3460750"/>
          <p14:tracePt t="17529" x="4624388" y="3452813"/>
          <p14:tracePt t="17538" x="4624388" y="3444875"/>
          <p14:tracePt t="17545" x="4624388" y="3436938"/>
          <p14:tracePt t="17553" x="4624388" y="3429000"/>
          <p14:tracePt t="17561" x="4624388" y="3421063"/>
          <p14:tracePt t="17569" x="4624388" y="3413125"/>
          <p14:tracePt t="17585" x="4616450" y="3405188"/>
          <p14:tracePt t="17593" x="4608513" y="3397250"/>
          <p14:tracePt t="17601" x="4608513" y="3389313"/>
          <p14:tracePt t="17619" x="4600575" y="3389313"/>
          <p14:tracePt t="17688" x="4592638" y="3389313"/>
          <p14:tracePt t="17700" x="4584700" y="3389313"/>
          <p14:tracePt t="17715" x="4576763" y="3389313"/>
          <p14:tracePt t="17733" x="4576763" y="3381375"/>
          <p14:tracePt t="17819" x="4567238" y="3381375"/>
          <p14:tracePt t="17839" x="4559300" y="3389313"/>
          <p14:tracePt t="17848" x="4543425" y="3405188"/>
          <p14:tracePt t="17855" x="4527550" y="3421063"/>
          <p14:tracePt t="17863" x="4511675" y="3444875"/>
          <p14:tracePt t="17872" x="4503738" y="3452813"/>
          <p14:tracePt t="17880" x="4487863" y="3476625"/>
          <p14:tracePt t="17892" x="4479925" y="3492500"/>
          <p14:tracePt t="17896" x="4464050" y="3508375"/>
          <p14:tracePt t="17904" x="4456113" y="3524250"/>
          <p14:tracePt t="17910" x="4448175" y="3532188"/>
          <p14:tracePt t="17918" x="4440238" y="3548063"/>
          <p14:tracePt t="17934" x="4440238" y="3571875"/>
          <p14:tracePt t="17942" x="4440238" y="3579813"/>
          <p14:tracePt t="17950" x="4440238" y="3595688"/>
          <p14:tracePt t="17958" x="4440238" y="3613150"/>
          <p14:tracePt t="17966" x="4440238" y="3621088"/>
          <p14:tracePt t="17974" x="4440238" y="3636963"/>
          <p14:tracePt t="17982" x="4440238" y="3652838"/>
          <p14:tracePt t="17989" x="4440238" y="3660775"/>
          <p14:tracePt t="17995" x="4440238" y="3676650"/>
          <p14:tracePt t="18004" x="4440238" y="3692525"/>
          <p14:tracePt t="18012" x="4440238" y="3700463"/>
          <p14:tracePt t="18020" x="4440238" y="3716338"/>
          <p14:tracePt t="18028" x="4440238" y="3724275"/>
          <p14:tracePt t="18063" x="4440238" y="3732213"/>
          <p14:tracePt t="18071" x="4440238" y="3740150"/>
          <p14:tracePt t="18079" x="4440238" y="3748088"/>
          <p14:tracePt t="18106" x="4440238" y="3756025"/>
          <p14:tracePt t="18122" x="4432300" y="3763963"/>
          <p14:tracePt t="18183" x="4432300" y="3756025"/>
          <p14:tracePt t="18200" x="4432300" y="3740150"/>
          <p14:tracePt t="18208" x="4432300" y="3724275"/>
          <p14:tracePt t="18223" x="4432300" y="3708400"/>
          <p14:tracePt t="18232" x="4432300" y="3700463"/>
          <p14:tracePt t="18247" x="4432300" y="3692525"/>
          <p14:tracePt t="18255" x="4448175" y="3676650"/>
          <p14:tracePt t="18263" x="4464050" y="3660775"/>
          <p14:tracePt t="18269" x="4479925" y="3644900"/>
          <p14:tracePt t="18287" x="4479925" y="3636963"/>
          <p14:tracePt t="21572" x="4479925" y="3629025"/>
          <p14:tracePt t="21616" x="4487863" y="3621088"/>
          <p14:tracePt t="21628" x="4495800" y="3613150"/>
          <p14:tracePt t="21635" x="4527550" y="3556000"/>
          <p14:tracePt t="21644" x="4567238" y="3492500"/>
          <p14:tracePt t="21650" x="4608513" y="3421063"/>
          <p14:tracePt t="21657" x="4664075" y="3333750"/>
          <p14:tracePt t="21666" x="4727575" y="3244850"/>
          <p14:tracePt t="21673" x="4799013" y="3157538"/>
          <p14:tracePt t="21682" x="4862513" y="3070225"/>
          <p14:tracePt t="21690" x="4918075" y="2943225"/>
          <p14:tracePt t="21698" x="4967288" y="2830513"/>
          <p14:tracePt t="21705" x="4999038" y="2687638"/>
          <p14:tracePt t="21714" x="5022850" y="2551113"/>
          <p14:tracePt t="21721" x="5046663" y="2416175"/>
          <p14:tracePt t="21730" x="5038725" y="2297113"/>
          <p14:tracePt t="21737" x="5022850" y="2208213"/>
          <p14:tracePt t="21744" x="4975225" y="2136775"/>
          <p14:tracePt t="21751" x="4933950" y="2073275"/>
          <p14:tracePt t="21760" x="4902200" y="2057400"/>
          <p14:tracePt t="21768" x="4854575" y="2041525"/>
          <p14:tracePt t="21776" x="4814888" y="2017713"/>
          <p14:tracePt t="21784" x="4791075" y="2009775"/>
          <p14:tracePt t="21791" x="4767263" y="2009775"/>
          <p14:tracePt t="21800" x="4743450" y="2009775"/>
          <p14:tracePt t="21808" x="4703763" y="2017713"/>
          <p14:tracePt t="21816" x="4672013" y="2033588"/>
          <p14:tracePt t="21824" x="4608513" y="2049463"/>
          <p14:tracePt t="21830" x="4551363" y="2081213"/>
          <p14:tracePt t="21838" x="4471988" y="2120900"/>
          <p14:tracePt t="21846" x="4384675" y="2192338"/>
          <p14:tracePt t="21855" x="4289425" y="2257425"/>
          <p14:tracePt t="21862" x="4192588" y="2320925"/>
          <p14:tracePt t="21870" x="4105275" y="2392363"/>
          <p14:tracePt t="21877" x="4010025" y="2471738"/>
          <p14:tracePt t="21885" x="3914775" y="2551113"/>
          <p14:tracePt t="21907" x="3698875" y="2735263"/>
          <p14:tracePt t="21910" x="3611563" y="2814638"/>
          <p14:tracePt t="21917" x="3516313" y="2878138"/>
          <p14:tracePt t="21923" x="3451225" y="2943225"/>
          <p14:tracePt t="21931" x="3387725" y="3006725"/>
          <p14:tracePt t="21939" x="3324225" y="3078163"/>
          <p14:tracePt t="21948" x="3260725" y="3141663"/>
          <p14:tracePt t="21955" x="3205163" y="3228975"/>
          <p14:tracePt t="21964" x="3157538" y="3309938"/>
          <p14:tracePt t="21971" x="3133725" y="3381375"/>
          <p14:tracePt t="21981" x="3117850" y="3460750"/>
          <p14:tracePt t="21987" x="3100388" y="3556000"/>
          <p14:tracePt t="21996" x="3084513" y="3644900"/>
          <p14:tracePt t="22004" x="3084513" y="3756025"/>
          <p14:tracePt t="22009" x="3084513" y="3851275"/>
          <p14:tracePt t="22018" x="3084513" y="3956050"/>
          <p14:tracePt t="22026" x="3109913" y="4043363"/>
          <p14:tracePt t="22033" x="3117850" y="4138613"/>
          <p14:tracePt t="22041" x="3141663" y="4225925"/>
          <p14:tracePt t="22049" x="3157538" y="4306888"/>
          <p14:tracePt t="22058" x="3181350" y="4394200"/>
          <p14:tracePt t="22065" x="3221038" y="4465638"/>
          <p14:tracePt t="22073" x="3276600" y="4529138"/>
          <p14:tracePt t="22081" x="3340100" y="4592638"/>
          <p14:tracePt t="22089" x="3403600" y="4641850"/>
          <p14:tracePt t="22097" x="3476625" y="4673600"/>
          <p14:tracePt t="22104" x="3548063" y="4697413"/>
          <p14:tracePt t="22111" x="3627438" y="4705350"/>
          <p14:tracePt t="22119" x="3722688" y="4729163"/>
          <p14:tracePt t="22127" x="3833813" y="4729163"/>
          <p14:tracePt t="22135" x="3986213" y="4729163"/>
          <p14:tracePt t="22143" x="4129088" y="4729163"/>
          <p14:tracePt t="22152" x="4265613" y="4729163"/>
          <p14:tracePt t="22160" x="4400550" y="4713288"/>
          <p14:tracePt t="22167" x="4535488" y="4689475"/>
          <p14:tracePt t="22175" x="4664075" y="4665663"/>
          <p14:tracePt t="22184" x="4783138" y="4649788"/>
          <p14:tracePt t="22191" x="4910138" y="4624388"/>
          <p14:tracePt t="22197" x="5022850" y="4592638"/>
          <p14:tracePt t="22205" x="5133975" y="4568825"/>
          <p14:tracePt t="22213" x="5229225" y="4537075"/>
          <p14:tracePt t="22222" x="5318125" y="4505325"/>
          <p14:tracePt t="22230" x="5405438" y="4457700"/>
          <p14:tracePt t="22237" x="5461000" y="4441825"/>
          <p14:tracePt t="22246" x="5524500" y="4410075"/>
          <p14:tracePt t="22254" x="5556250" y="4386263"/>
          <p14:tracePt t="22262" x="5595938" y="4354513"/>
          <p14:tracePt t="22270" x="5627688" y="4322763"/>
          <p14:tracePt t="22278" x="5667375" y="4273550"/>
          <p14:tracePt t="22286" x="5708650" y="4217988"/>
          <p14:tracePt t="22292" x="5748338" y="4170363"/>
          <p14:tracePt t="22300" x="5764213" y="4122738"/>
          <p14:tracePt t="22307" x="5788025" y="4083050"/>
          <p14:tracePt t="22316" x="5803900" y="4059238"/>
          <p14:tracePt t="22323" x="5811838" y="4035425"/>
          <p14:tracePt t="22332" x="5827713" y="4019550"/>
          <p14:tracePt t="22339" x="5835650" y="4003675"/>
          <p14:tracePt t="22348" x="5843588" y="3995738"/>
          <p14:tracePt t="22356" x="5851525" y="3979863"/>
          <p14:tracePt t="22364" x="5851525" y="3971925"/>
          <p14:tracePt t="22834" x="5835650" y="3971925"/>
          <p14:tracePt t="22842" x="5788025" y="3979863"/>
          <p14:tracePt t="22850" x="5748338" y="3979863"/>
          <p14:tracePt t="22855" x="5732463" y="3987800"/>
          <p14:tracePt t="22863" x="5724525" y="3987800"/>
          <p14:tracePt t="22888" x="5716588" y="3987800"/>
          <p14:tracePt t="22908" x="5692775" y="3995738"/>
          <p14:tracePt t="22916" x="5659438" y="4003675"/>
          <p14:tracePt t="22923" x="5627688" y="4011613"/>
          <p14:tracePt t="22931" x="5595938" y="4019550"/>
          <p14:tracePt t="22938" x="5588000" y="4019550"/>
          <p14:tracePt t="22945" x="5556250" y="4027488"/>
          <p14:tracePt t="22953" x="5532438" y="4035425"/>
          <p14:tracePt t="22961" x="5492750" y="4051300"/>
          <p14:tracePt t="22970" x="5429250" y="4067175"/>
          <p14:tracePt t="22978" x="5341938" y="4098925"/>
          <p14:tracePt t="22986" x="5260975" y="4122738"/>
          <p14:tracePt t="22994" x="5173663" y="4138613"/>
          <p14:tracePt t="23002" x="5102225" y="4162425"/>
          <p14:tracePt t="23010" x="5030788" y="4186238"/>
          <p14:tracePt t="23018" x="4975225" y="4194175"/>
          <p14:tracePt t="23026" x="4918075" y="4202113"/>
          <p14:tracePt t="23034" x="4878388" y="4202113"/>
          <p14:tracePt t="23040" x="4846638" y="4202113"/>
          <p14:tracePt t="23048" x="4799013" y="4194175"/>
          <p14:tracePt t="23056" x="4767263" y="4178300"/>
          <p14:tracePt t="23063" x="4743450" y="4162425"/>
          <p14:tracePt t="23072" x="4719638" y="4146550"/>
          <p14:tracePt t="23080" x="4711700" y="4130675"/>
          <p14:tracePt t="23087" x="4695825" y="4114800"/>
          <p14:tracePt t="23096" x="4672013" y="4098925"/>
          <p14:tracePt t="23104" x="4648200" y="4083050"/>
          <p14:tracePt t="23112" x="4632325" y="4075113"/>
          <p14:tracePt t="23120" x="4616450" y="4067175"/>
          <p14:tracePt t="23128" x="4616450" y="4059238"/>
          <p14:tracePt t="23186" x="4608513" y="4059238"/>
          <p14:tracePt t="23194" x="4592638" y="4075113"/>
          <p14:tracePt t="23202" x="4584700" y="4090988"/>
          <p14:tracePt t="23210" x="4576763" y="4106863"/>
          <p14:tracePt t="23217" x="4559300" y="4122738"/>
          <p14:tracePt t="23229" x="4551363" y="4122738"/>
          <p14:tracePt t="23236" x="4551363" y="4130675"/>
          <p14:tracePt t="23244" x="4543425" y="4130675"/>
          <p14:tracePt t="23252" x="4543425" y="4138613"/>
          <p14:tracePt t="23330" x="4543425" y="4122738"/>
          <p14:tracePt t="23338" x="4559300" y="4067175"/>
          <p14:tracePt t="23346" x="4576763" y="4027488"/>
          <p14:tracePt t="23354" x="4592638" y="3963988"/>
          <p14:tracePt t="23361" x="4616450" y="3906838"/>
          <p14:tracePt t="23370" x="4632325" y="3851275"/>
          <p14:tracePt t="23378" x="4656138" y="3787775"/>
          <p14:tracePt t="23386" x="4672013" y="3732213"/>
          <p14:tracePt t="23394" x="4679950" y="3676650"/>
          <p14:tracePt t="23401" x="4687888" y="3644900"/>
          <p14:tracePt t="23408" x="4695825" y="3613150"/>
          <p14:tracePt t="23415" x="4703763" y="3587750"/>
          <p14:tracePt t="23424" x="4703763" y="3571875"/>
          <p14:tracePt t="23431" x="4703763" y="3563938"/>
          <p14:tracePt t="23440" x="4703763" y="3548063"/>
          <p14:tracePt t="23452" x="4703763" y="3540125"/>
          <p14:tracePt t="23497" x="4687888" y="3548063"/>
          <p14:tracePt t="23505" x="4672013" y="3563938"/>
          <p14:tracePt t="23514" x="4664075" y="3579813"/>
          <p14:tracePt t="23521" x="4648200" y="3587750"/>
          <p14:tracePt t="23530" x="4632325" y="3605213"/>
          <p14:tracePt t="23538" x="4616450" y="3621088"/>
          <p14:tracePt t="23546" x="4600575" y="3644900"/>
          <p14:tracePt t="23554" x="4576763" y="3676650"/>
          <p14:tracePt t="23562" x="4559300" y="3700463"/>
          <p14:tracePt t="23570" x="4543425" y="3724275"/>
          <p14:tracePt t="23577" x="4527550" y="3748088"/>
          <p14:tracePt t="23586" x="4519613" y="3763963"/>
          <p14:tracePt t="23594" x="4503738" y="3771900"/>
          <p14:tracePt t="23600" x="4503738" y="3779838"/>
          <p14:tracePt t="23608" x="4495800" y="3779838"/>
          <p14:tracePt t="23682" x="4495800" y="3771900"/>
          <p14:tracePt t="23690" x="4503738" y="3756025"/>
          <p14:tracePt t="23698" x="4503738" y="3740150"/>
          <p14:tracePt t="23706" x="4503738" y="3724275"/>
          <p14:tracePt t="23714" x="4503738" y="3708400"/>
          <p14:tracePt t="23721" x="4503738" y="3700463"/>
          <p14:tracePt t="23734" x="4503738" y="3692525"/>
          <p14:tracePt t="23961" x="4503738" y="3700463"/>
          <p14:tracePt t="26775" x="4535488" y="3676650"/>
          <p14:tracePt t="26784" x="4616450" y="3587750"/>
          <p14:tracePt t="26791" x="4695825" y="3476625"/>
          <p14:tracePt t="26799" x="4767263" y="3357563"/>
          <p14:tracePt t="26807" x="4830763" y="3262313"/>
          <p14:tracePt t="26815" x="4902200" y="3157538"/>
          <p14:tracePt t="26823" x="4967288" y="3030538"/>
          <p14:tracePt t="26831" x="5030788" y="2909888"/>
          <p14:tracePt t="26839" x="5086350" y="2798763"/>
          <p14:tracePt t="26848" x="5126038" y="2703513"/>
          <p14:tracePt t="26855" x="5173663" y="2592388"/>
          <p14:tracePt t="26863" x="5197475" y="2503488"/>
          <p14:tracePt t="26869" x="5213350" y="2416175"/>
          <p14:tracePt t="26877" x="5237163" y="2344738"/>
          <p14:tracePt t="26887" x="5253038" y="2289175"/>
          <p14:tracePt t="26893" x="5260975" y="2233613"/>
          <p14:tracePt t="26902" x="5276850" y="2184400"/>
          <p14:tracePt t="26910" x="5284788" y="2144713"/>
          <p14:tracePt t="26917" x="5292725" y="2097088"/>
          <p14:tracePt t="26926" x="5300663" y="2065338"/>
          <p14:tracePt t="26933" x="5300663" y="2025650"/>
          <p14:tracePt t="26941" x="5300663" y="1985963"/>
          <p14:tracePt t="26949" x="5300663" y="1954213"/>
          <p14:tracePt t="26957" x="5310188" y="1930400"/>
          <p14:tracePt t="26965" x="5310188" y="1898650"/>
          <p14:tracePt t="26973" x="5310188" y="1873250"/>
          <p14:tracePt t="26981" x="5310188" y="1857375"/>
          <p14:tracePt t="26990" x="5310188" y="1833563"/>
          <p14:tracePt t="26999" x="5310188" y="1809750"/>
          <p14:tracePt t="27008" x="5300663" y="1793875"/>
          <p14:tracePt t="27015" x="5284788" y="1785938"/>
          <p14:tracePt t="27023" x="5276850" y="1770063"/>
          <p14:tracePt t="27032" x="5260975" y="1754188"/>
          <p14:tracePt t="27040" x="5237163" y="1738313"/>
          <p14:tracePt t="27047" x="5221288" y="1730375"/>
          <p14:tracePt t="27055" x="5173663" y="1714500"/>
          <p14:tracePt t="27063" x="5118100" y="1698625"/>
          <p14:tracePt t="27071" x="5046663" y="1674813"/>
          <p14:tracePt t="27078" x="4975225" y="1651000"/>
          <p14:tracePt t="27085" x="4902200" y="1635125"/>
          <p14:tracePt t="27093" x="4814888" y="1611313"/>
          <p14:tracePt t="27101" x="4735513" y="1595438"/>
          <p14:tracePt t="27109" x="4664075" y="1571625"/>
          <p14:tracePt t="27118" x="4592638" y="1547813"/>
          <p14:tracePt t="27125" x="4519613" y="1530350"/>
          <p14:tracePt t="27133" x="4448175" y="1506538"/>
          <p14:tracePt t="27142" x="4376738" y="1498600"/>
          <p14:tracePt t="27149" x="4321175" y="1490663"/>
          <p14:tracePt t="27158" x="4265613" y="1490663"/>
          <p14:tracePt t="27165" x="4210050" y="1490663"/>
          <p14:tracePt t="27171" x="4152900" y="1490663"/>
          <p14:tracePt t="27180" x="4089400" y="1506538"/>
          <p14:tracePt t="27187" x="4033838" y="1522413"/>
          <p14:tracePt t="27196" x="3962400" y="1538288"/>
          <p14:tracePt t="27203" x="3890963" y="1563688"/>
          <p14:tracePt t="27211" x="3817938" y="1579563"/>
          <p14:tracePt t="27219" x="3746500" y="1603375"/>
          <p14:tracePt t="27228" x="3690938" y="1619250"/>
          <p14:tracePt t="27235" x="3619500" y="1643063"/>
          <p14:tracePt t="27244" x="3532188" y="1666875"/>
          <p14:tracePt t="27251" x="3443288" y="1698625"/>
          <p14:tracePt t="27258" x="3363913" y="1738313"/>
          <p14:tracePt t="27266" x="3276600" y="1793875"/>
          <p14:tracePt t="27274" x="3189288" y="1849438"/>
          <p14:tracePt t="27281" x="3092450" y="1914525"/>
          <p14:tracePt t="27290" x="3005138" y="1978025"/>
          <p14:tracePt t="27298" x="2933700" y="2049463"/>
          <p14:tracePt t="27306" x="2846388" y="2112963"/>
          <p14:tracePt t="27314" x="2751138" y="2200275"/>
          <p14:tracePt t="27322" x="2662238" y="2297113"/>
          <p14:tracePt t="27330" x="2559050" y="2384425"/>
          <p14:tracePt t="27338" x="2455863" y="2487613"/>
          <p14:tracePt t="27346" x="2335213" y="2600325"/>
          <p14:tracePt t="27352" x="2176463" y="2751138"/>
          <p14:tracePt t="27360" x="2057400" y="2870200"/>
          <p14:tracePt t="27368" x="1960563" y="2959100"/>
          <p14:tracePt t="27376" x="1897063" y="3046413"/>
          <p14:tracePt t="27384" x="1833563" y="3117850"/>
          <p14:tracePt t="27392" x="1793875" y="3181350"/>
          <p14:tracePt t="27400" x="1762125" y="3244850"/>
          <p14:tracePt t="27408" x="1746250" y="3302000"/>
          <p14:tracePt t="27416" x="1722438" y="3357563"/>
          <p14:tracePt t="27424" x="1706563" y="3421063"/>
          <p14:tracePt t="27432" x="1682750" y="3476625"/>
          <p14:tracePt t="27439" x="1666875" y="3540125"/>
          <p14:tracePt t="27446" x="1641475" y="3595688"/>
          <p14:tracePt t="27453" x="1633538" y="3668713"/>
          <p14:tracePt t="27462" x="1609725" y="3740150"/>
          <p14:tracePt t="27470" x="1593850" y="3819525"/>
          <p14:tracePt t="27478" x="1577975" y="3906838"/>
          <p14:tracePt t="27485" x="1570038" y="3987800"/>
          <p14:tracePt t="27493" x="1562100" y="4075113"/>
          <p14:tracePt t="27501" x="1562100" y="4154488"/>
          <p14:tracePt t="27510" x="1562100" y="4233863"/>
          <p14:tracePt t="27518" x="1585913" y="4306888"/>
          <p14:tracePt t="27526" x="1601788" y="4378325"/>
          <p14:tracePt t="27533" x="1625600" y="4449763"/>
          <p14:tracePt t="27539" x="1641475" y="4521200"/>
          <p14:tracePt t="27548" x="1666875" y="4592638"/>
          <p14:tracePt t="27555" x="1690688" y="4681538"/>
          <p14:tracePt t="27564" x="1722438" y="4752975"/>
          <p14:tracePt t="27572" x="1762125" y="4840288"/>
          <p14:tracePt t="27579" x="1817688" y="4927600"/>
          <p14:tracePt t="27587" x="1881188" y="5008563"/>
          <p14:tracePt t="27595" x="1944688" y="5080000"/>
          <p14:tracePt t="27603" x="2025650" y="5143500"/>
          <p14:tracePt t="27611" x="2089150" y="5207000"/>
          <p14:tracePt t="27619" x="2176463" y="5278438"/>
          <p14:tracePt t="27627" x="2263775" y="5327650"/>
          <p14:tracePt t="27633" x="2351088" y="5383213"/>
          <p14:tracePt t="27641" x="2463800" y="5414963"/>
          <p14:tracePt t="27650" x="2574925" y="5438775"/>
          <p14:tracePt t="27657" x="2678113" y="5462588"/>
          <p14:tracePt t="27665" x="2822575" y="5486400"/>
          <p14:tracePt t="27673" x="2917825" y="5510213"/>
          <p14:tracePt t="27681" x="3005138" y="5526088"/>
          <p14:tracePt t="27689" x="3084513" y="5549900"/>
          <p14:tracePt t="27698" x="3157538" y="5565775"/>
          <p14:tracePt t="27705" x="3213100" y="5589588"/>
          <p14:tracePt t="27713" x="3276600" y="5605463"/>
          <p14:tracePt t="27721" x="3324225" y="5629275"/>
          <p14:tracePt t="27728" x="3379788" y="5637213"/>
          <p14:tracePt t="27735" x="3435350" y="5645150"/>
          <p14:tracePt t="27744" x="3484563" y="5653088"/>
          <p14:tracePt t="27751" x="3540125" y="5653088"/>
          <p14:tracePt t="27759" x="3595688" y="5662613"/>
          <p14:tracePt t="27768" x="3651250" y="5678488"/>
          <p14:tracePt t="27775" x="3706813" y="5678488"/>
          <p14:tracePt t="27784" x="3762375" y="5686425"/>
          <p14:tracePt t="27792" x="3817938" y="5694363"/>
          <p14:tracePt t="27799" x="3875088" y="5702300"/>
          <p14:tracePt t="27808" x="3938588" y="5710238"/>
          <p14:tracePt t="27813" x="3986213" y="5710238"/>
          <p14:tracePt t="27821" x="4041775" y="5710238"/>
          <p14:tracePt t="27830" x="4113213" y="5710238"/>
          <p14:tracePt t="27837" x="4168775" y="5710238"/>
          <p14:tracePt t="27845" x="4249738" y="5710238"/>
          <p14:tracePt t="27853" x="4321175" y="5710238"/>
          <p14:tracePt t="27861" x="4376738" y="5710238"/>
          <p14:tracePt t="27869" x="4432300" y="5710238"/>
          <p14:tracePt t="27888" x="4543425" y="5694363"/>
          <p14:tracePt t="27893" x="4600575" y="5686425"/>
          <p14:tracePt t="27899" x="4664075" y="5662613"/>
          <p14:tracePt t="27907" x="4719638" y="5645150"/>
          <p14:tracePt t="27915" x="4751388" y="5629275"/>
          <p14:tracePt t="27924" x="4799013" y="5605463"/>
          <p14:tracePt t="27931" x="4846638" y="5589588"/>
          <p14:tracePt t="27940" x="4902200" y="5565775"/>
          <p14:tracePt t="27948" x="4967288" y="5549900"/>
          <p14:tracePt t="27956" x="5038725" y="5526088"/>
          <p14:tracePt t="27964" x="5094288" y="5510213"/>
          <p14:tracePt t="27972" x="5157788" y="5486400"/>
          <p14:tracePt t="27980" x="5213350" y="5470525"/>
          <p14:tracePt t="27988" x="5245100" y="5462588"/>
          <p14:tracePt t="27996" x="5268913" y="5454650"/>
          <p14:tracePt t="28001" x="5276850" y="5454650"/>
          <p14:tracePt t="28928" x="5253038" y="5454650"/>
          <p14:tracePt t="28935" x="5181600" y="5454650"/>
          <p14:tracePt t="28941" x="5110163" y="5438775"/>
          <p14:tracePt t="28949" x="5038725" y="5414963"/>
          <p14:tracePt t="28958" x="4959350" y="5391150"/>
          <p14:tracePt t="28966" x="4870450" y="5351463"/>
          <p14:tracePt t="28973" x="4767263" y="5302250"/>
          <p14:tracePt t="28981" x="4679950" y="5246688"/>
          <p14:tracePt t="28989" x="4592638" y="5199063"/>
          <p14:tracePt t="28997" x="4519613" y="5127625"/>
          <p14:tracePt t="29005" x="4464050" y="5072063"/>
          <p14:tracePt t="29013" x="4432300" y="5008563"/>
          <p14:tracePt t="29022" x="4408488" y="4959350"/>
          <p14:tracePt t="29027" x="4392613" y="4927600"/>
          <p14:tracePt t="29035" x="4376738" y="4895850"/>
          <p14:tracePt t="29043" x="4352925" y="4848225"/>
          <p14:tracePt t="29051" x="4337050" y="4816475"/>
          <p14:tracePt t="29060" x="4321175" y="4792663"/>
          <p14:tracePt t="29067" x="4305300" y="4760913"/>
          <p14:tracePt t="29076" x="4289425" y="4737100"/>
          <p14:tracePt t="29084" x="4273550" y="4705350"/>
          <p14:tracePt t="29092" x="4257675" y="4681538"/>
          <p14:tracePt t="29100" x="4241800" y="4649788"/>
          <p14:tracePt t="29107" x="4241800" y="4616450"/>
          <p14:tracePt t="29116" x="4241800" y="4592638"/>
          <p14:tracePt t="29121" x="4241800" y="4568825"/>
          <p14:tracePt t="29129" x="4257675" y="4537075"/>
          <p14:tracePt t="29137" x="4273550" y="4513263"/>
          <p14:tracePt t="29150" x="4305300" y="4473575"/>
          <p14:tracePt t="29158" x="4313238" y="4441825"/>
          <p14:tracePt t="29166" x="4321175" y="4418013"/>
          <p14:tracePt t="29174" x="4337050" y="4402138"/>
          <p14:tracePt t="29182" x="4352925" y="4386263"/>
          <p14:tracePt t="29190" x="4360863" y="4370388"/>
          <p14:tracePt t="29198" x="4376738" y="4354513"/>
          <p14:tracePt t="29206" x="4384675" y="4330700"/>
          <p14:tracePt t="29213" x="4400550" y="4298950"/>
          <p14:tracePt t="29221" x="4408488" y="4265613"/>
          <p14:tracePt t="29229" x="4424363" y="4233863"/>
          <p14:tracePt t="29236" x="4440238" y="4210050"/>
          <p14:tracePt t="29243" x="4448175" y="4186238"/>
          <p14:tracePt t="29251" x="4464050" y="4170363"/>
          <p14:tracePt t="29260" x="4471988" y="4146550"/>
          <p14:tracePt t="29268" x="4487863" y="4114800"/>
          <p14:tracePt t="29276" x="4495800" y="4090988"/>
          <p14:tracePt t="29284" x="4511675" y="4059238"/>
          <p14:tracePt t="29292" x="4519613" y="4019550"/>
          <p14:tracePt t="29299" x="4535488" y="3971925"/>
          <p14:tracePt t="29307" x="4551363" y="3922713"/>
          <p14:tracePt t="29316" x="4576763" y="3875088"/>
          <p14:tracePt t="29324" x="4592638" y="3835400"/>
          <p14:tracePt t="29331" x="4608513" y="3795713"/>
          <p14:tracePt t="29340" x="4624388" y="3779838"/>
          <p14:tracePt t="29348" x="4632325" y="3756025"/>
          <p14:tracePt t="29353" x="4648200" y="3724275"/>
          <p14:tracePt t="29362" x="4664075" y="3700463"/>
          <p14:tracePt t="29370" x="4672013" y="3684588"/>
          <p14:tracePt t="29378" x="4679950" y="3660775"/>
          <p14:tracePt t="29388" x="4687888" y="3652838"/>
          <p14:tracePt t="29395" x="4687888" y="3636963"/>
          <p14:tracePt t="29404" x="4695825" y="3621088"/>
          <p14:tracePt t="29412" x="4695825" y="3605213"/>
          <p14:tracePt t="29420" x="4695825" y="3595688"/>
          <p14:tracePt t="29428" x="4695825" y="3579813"/>
          <p14:tracePt t="29436" x="4695825" y="3563938"/>
          <p14:tracePt t="29588" x="4687888" y="3563938"/>
          <p14:tracePt t="29595" x="4672013" y="3571875"/>
          <p14:tracePt t="29603" x="4664075" y="3595688"/>
          <p14:tracePt t="29612" x="4648200" y="3613150"/>
          <p14:tracePt t="29619" x="4640263" y="3629025"/>
          <p14:tracePt t="29634" x="4632325" y="3629025"/>
          <p14:tracePt t="29658" x="4624388" y="3629025"/>
          <p14:tracePt t="29666" x="4624388" y="3636963"/>
          <p14:tracePt t="29674" x="4616450" y="3652838"/>
          <p14:tracePt t="29682" x="4600575" y="3660775"/>
          <p14:tracePt t="29689" x="4584700" y="3676650"/>
          <p14:tracePt t="29697" x="4567238" y="3692525"/>
          <p14:tracePt t="29706" x="4567238" y="3708400"/>
          <p14:tracePt t="29714" x="4551363" y="3724275"/>
          <p14:tracePt t="29721" x="4535488" y="3756025"/>
          <p14:tracePt t="29728" x="4511675" y="3779838"/>
          <p14:tracePt t="29735" x="4479925" y="3827463"/>
          <p14:tracePt t="29744" x="4456113" y="3875088"/>
          <p14:tracePt t="29751" x="4408488" y="3930650"/>
          <p14:tracePt t="29759" x="4368800" y="3995738"/>
          <p14:tracePt t="29767" x="4329113" y="4059238"/>
          <p14:tracePt t="29775" x="4297363" y="4114800"/>
          <p14:tracePt t="29784" x="4273550" y="4178300"/>
          <p14:tracePt t="29791" x="4241800" y="4233863"/>
          <p14:tracePt t="29799" x="4210050" y="4298950"/>
          <p14:tracePt t="29807" x="4168775" y="4370388"/>
          <p14:tracePt t="29813" x="4121150" y="4449763"/>
          <p14:tracePt t="29821" x="4089400" y="4529138"/>
          <p14:tracePt t="29829" x="4033838" y="4616450"/>
          <p14:tracePt t="29837" x="3986213" y="4705350"/>
          <p14:tracePt t="29846" x="3954463" y="4792663"/>
          <p14:tracePt t="29854" x="3922713" y="4879975"/>
          <p14:tracePt t="29861" x="3890963" y="4967288"/>
          <p14:tracePt t="29869" x="3867150" y="5048250"/>
          <p14:tracePt t="29887" x="3810000" y="5183188"/>
          <p14:tracePt t="29893" x="3794125" y="5254625"/>
          <p14:tracePt t="29902" x="3770313" y="5310188"/>
          <p14:tracePt t="29910" x="3762375" y="5367338"/>
          <p14:tracePt t="29916" x="3754438" y="5399088"/>
          <p14:tracePt t="29924" x="3738563" y="5430838"/>
          <p14:tracePt t="29931" x="3730625" y="5462588"/>
          <p14:tracePt t="29940" x="3714750" y="5486400"/>
          <p14:tracePt t="29948" x="3706813" y="5510213"/>
          <p14:tracePt t="29955" x="3698875" y="5526088"/>
          <p14:tracePt t="29963" x="3690938" y="5549900"/>
          <p14:tracePt t="29972" x="3683000" y="5557838"/>
          <p14:tracePt t="29979" x="3667125" y="5581650"/>
          <p14:tracePt t="29987" x="3659188" y="5605463"/>
          <p14:tracePt t="29995" x="3643313" y="5629275"/>
          <p14:tracePt t="30002" x="3635375" y="5645150"/>
          <p14:tracePt t="30009" x="3627438" y="5670550"/>
          <p14:tracePt t="30017" x="3619500" y="5678488"/>
          <p14:tracePt t="30025" x="3619500" y="5694363"/>
          <p14:tracePt t="30034" x="3619500" y="5710238"/>
          <p14:tracePt t="30041" x="3619500" y="5718175"/>
          <p14:tracePt t="30049" x="3611563" y="5726113"/>
          <p14:tracePt t="30057" x="3611563" y="5734050"/>
          <p14:tracePt t="30066" x="3611563" y="5741988"/>
          <p14:tracePt t="30074" x="3611563" y="5749925"/>
          <p14:tracePt t="30262" x="3611563" y="5741988"/>
          <p14:tracePt t="30269" x="3611563" y="5734050"/>
          <p14:tracePt t="30277" x="3611563" y="5718175"/>
          <p14:tracePt t="30283" x="3611563" y="5710238"/>
          <p14:tracePt t="30291" x="3619500" y="5686425"/>
          <p14:tracePt t="30300" x="3635375" y="5662613"/>
          <p14:tracePt t="30307" x="3651250" y="5605463"/>
          <p14:tracePt t="30316" x="3675063" y="5549900"/>
          <p14:tracePt t="30323" x="3690938" y="5478463"/>
          <p14:tracePt t="30331" x="3730625" y="5391150"/>
          <p14:tracePt t="30339" x="3794125" y="5302250"/>
          <p14:tracePt t="30347" x="3859213" y="5191125"/>
          <p14:tracePt t="30355" x="3938588" y="5040313"/>
          <p14:tracePt t="30364" x="4002088" y="4887913"/>
          <p14:tracePt t="30371" x="4057650" y="4737100"/>
          <p14:tracePt t="30378" x="4105275" y="4608513"/>
          <p14:tracePt t="30385" x="4160838" y="4489450"/>
          <p14:tracePt t="30394" x="4210050" y="4386263"/>
          <p14:tracePt t="30401" x="4241800" y="4291013"/>
          <p14:tracePt t="30410" x="4273550" y="4186238"/>
          <p14:tracePt t="30417" x="4321175" y="4106863"/>
          <p14:tracePt t="30426" x="4360863" y="4019550"/>
          <p14:tracePt t="30434" x="4392613" y="3930650"/>
          <p14:tracePt t="30442" x="4416425" y="3867150"/>
          <p14:tracePt t="30450" x="4432300" y="3811588"/>
          <p14:tracePt t="30458" x="4448175" y="3756025"/>
          <p14:tracePt t="30466" x="4479925" y="3692525"/>
          <p14:tracePt t="30471" x="4503738" y="3644900"/>
          <p14:tracePt t="30479" x="4527550" y="3595688"/>
          <p14:tracePt t="30488" x="4559300" y="3548063"/>
          <p14:tracePt t="30495" x="4576763" y="3508375"/>
          <p14:tracePt t="30504" x="4592638" y="3468688"/>
          <p14:tracePt t="30512" x="4608513" y="3436938"/>
          <p14:tracePt t="30520" x="4624388" y="3413125"/>
          <p14:tracePt t="30528" x="4640263" y="3389313"/>
          <p14:tracePt t="30536" x="4648200" y="3381375"/>
          <p14:tracePt t="30544" x="4656138" y="3381375"/>
          <p14:tracePt t="30554" x="4656138" y="3373438"/>
          <p14:tracePt t="30656" x="4672013" y="3373438"/>
          <p14:tracePt t="30664" x="4687888" y="3413125"/>
          <p14:tracePt t="30672" x="4719638" y="3476625"/>
          <p14:tracePt t="30680" x="4751388" y="3532188"/>
          <p14:tracePt t="30687" x="4767263" y="3605213"/>
          <p14:tracePt t="30696" x="4799013" y="3692525"/>
          <p14:tracePt t="30704" x="4830763" y="3779838"/>
          <p14:tracePt t="30712" x="4854575" y="3859213"/>
          <p14:tracePt t="30720" x="4878388" y="3948113"/>
          <p14:tracePt t="30727" x="4894263" y="4035425"/>
          <p14:tracePt t="30735" x="4918075" y="4090988"/>
          <p14:tracePt t="30744" x="4933950" y="4146550"/>
          <p14:tracePt t="30750" x="4959350" y="4210050"/>
          <p14:tracePt t="30757" x="4975225" y="4265613"/>
          <p14:tracePt t="30766" x="4999038" y="4330700"/>
          <p14:tracePt t="30774" x="5014913" y="4386263"/>
          <p14:tracePt t="30782" x="5030788" y="4433888"/>
          <p14:tracePt t="30790" x="5054600" y="4473575"/>
          <p14:tracePt t="30797" x="5070475" y="4521200"/>
          <p14:tracePt t="30805" x="5078413" y="4576763"/>
          <p14:tracePt t="30813" x="5102225" y="4624388"/>
          <p14:tracePt t="30821" x="5110163" y="4681538"/>
          <p14:tracePt t="30830" x="5110163" y="4737100"/>
          <p14:tracePt t="30837" x="5118100" y="4800600"/>
          <p14:tracePt t="30843" x="5141913" y="4864100"/>
          <p14:tracePt t="30851" x="5149850" y="4927600"/>
          <p14:tracePt t="30859" x="5157788" y="4984750"/>
          <p14:tracePt t="30870" x="5165725" y="5040313"/>
          <p14:tracePt t="30875" x="5173663" y="5095875"/>
          <p14:tracePt t="30883" x="5173663" y="5151438"/>
          <p14:tracePt t="30891" x="5173663" y="5191125"/>
          <p14:tracePt t="30900" x="5173663" y="5238750"/>
          <p14:tracePt t="30907" x="5173663" y="5270500"/>
          <p14:tracePt t="30915" x="5173663" y="5294313"/>
          <p14:tracePt t="30924" x="5173663" y="5327650"/>
          <p14:tracePt t="30929" x="5165725" y="5343525"/>
          <p14:tracePt t="30938" x="5165725" y="5375275"/>
          <p14:tracePt t="30945" x="5157788" y="5407025"/>
          <p14:tracePt t="30954" x="5157788" y="5422900"/>
          <p14:tracePt t="30962" x="5157788" y="5438775"/>
          <p14:tracePt t="30970" x="5149850" y="5462588"/>
          <p14:tracePt t="30979" x="5141913" y="5478463"/>
          <p14:tracePt t="30985" x="5133975" y="5494338"/>
          <p14:tracePt t="30994" x="5133975" y="5502275"/>
          <p14:tracePt t="31002" x="5133975" y="5518150"/>
          <p14:tracePt t="31009" x="5126038" y="5534025"/>
          <p14:tracePt t="31017" x="5126038" y="5541963"/>
          <p14:tracePt t="31026" x="5118100" y="5549900"/>
          <p14:tracePt t="31032" x="5118100" y="5557838"/>
          <p14:tracePt t="31158" x="5118100" y="5565775"/>
          <p14:tracePt t="31174" x="5118100" y="5573713"/>
          <p14:tracePt t="31182" x="5118100" y="5581650"/>
          <p14:tracePt t="31190" x="5118100" y="5589588"/>
          <p14:tracePt t="31198" x="5118100" y="5597525"/>
          <p14:tracePt t="31216" x="5118100" y="5605463"/>
          <p14:tracePt t="32118" x="5118100" y="5589588"/>
          <p14:tracePt t="32138" x="5118100" y="5573713"/>
          <p14:tracePt t="32146" x="5118100" y="5541963"/>
          <p14:tracePt t="32151" x="5118100" y="5510213"/>
          <p14:tracePt t="32160" x="5118100" y="5454650"/>
          <p14:tracePt t="32167" x="5118100" y="5391150"/>
          <p14:tracePt t="32175" x="5102225" y="5302250"/>
          <p14:tracePt t="32183" x="5078413" y="5207000"/>
          <p14:tracePt t="32191" x="5054600" y="5111750"/>
          <p14:tracePt t="32199" x="5038725" y="5000625"/>
          <p14:tracePt t="32208" x="5014913" y="4872038"/>
          <p14:tracePt t="32216" x="4991100" y="4776788"/>
          <p14:tracePt t="32224" x="4967288" y="4689475"/>
          <p14:tracePt t="32231" x="4951413" y="4608513"/>
          <p14:tracePt t="32239" x="4943475" y="4537075"/>
          <p14:tracePt t="32246" x="4926013" y="4481513"/>
          <p14:tracePt t="32253" x="4918075" y="4425950"/>
          <p14:tracePt t="32262" x="4910138" y="4362450"/>
          <p14:tracePt t="32270" x="4894263" y="4306888"/>
          <p14:tracePt t="32278" x="4878388" y="4249738"/>
          <p14:tracePt t="32285" x="4862513" y="4194175"/>
          <p14:tracePt t="32294" x="4862513" y="4146550"/>
          <p14:tracePt t="32301" x="4854575" y="4114800"/>
          <p14:tracePt t="32309" x="4846638" y="4083050"/>
          <p14:tracePt t="32317" x="4838700" y="4067175"/>
          <p14:tracePt t="32327" x="4838700" y="4051300"/>
          <p14:tracePt t="32333" x="4830763" y="4043363"/>
          <p14:tracePt t="32342" x="4830763" y="4035425"/>
          <p14:tracePt t="32358" x="4830763" y="4027488"/>
          <p14:tracePt t="32366" x="4830763" y="4019550"/>
          <p14:tracePt t="32480" x="4822825" y="4027488"/>
          <p14:tracePt t="32487" x="4799013" y="4083050"/>
          <p14:tracePt t="32495" x="4799013" y="4122738"/>
          <p14:tracePt t="32501" x="4799013" y="4178300"/>
          <p14:tracePt t="32509" x="4799013" y="4233863"/>
          <p14:tracePt t="32517" x="4799013" y="4314825"/>
          <p14:tracePt t="32525" x="4799013" y="4394200"/>
          <p14:tracePt t="32533" x="4799013" y="4481513"/>
          <p14:tracePt t="32542" x="4806950" y="4560888"/>
          <p14:tracePt t="32549" x="4814888" y="4657725"/>
          <p14:tracePt t="32558" x="4838700" y="4752975"/>
          <p14:tracePt t="32566" x="4862513" y="4856163"/>
          <p14:tracePt t="32574" x="4878388" y="4935538"/>
          <p14:tracePt t="32582" x="4902200" y="5024438"/>
          <p14:tracePt t="32589" x="4918075" y="5095875"/>
          <p14:tracePt t="32595" x="4943475" y="5167313"/>
          <p14:tracePt t="32603" x="4959350" y="5222875"/>
          <p14:tracePt t="32611" x="4983163" y="5286375"/>
          <p14:tracePt t="32622" x="4999038" y="5327650"/>
          <p14:tracePt t="32627" x="5006975" y="5391150"/>
          <p14:tracePt t="32635" x="5022850" y="5430838"/>
          <p14:tracePt t="32644" x="5030788" y="5478463"/>
          <p14:tracePt t="32651" x="5038725" y="5510213"/>
          <p14:tracePt t="32659" x="5046663" y="5526088"/>
          <p14:tracePt t="32668" x="5046663" y="5541963"/>
          <p14:tracePt t="32675" x="5054600" y="5565775"/>
          <p14:tracePt t="32684" x="5054600" y="5581650"/>
          <p14:tracePt t="32689" x="5062538" y="5589588"/>
          <p14:tracePt t="32697" x="5062538" y="5605463"/>
          <p14:tracePt t="32705" x="5070475" y="5613400"/>
          <p14:tracePt t="32714" x="5078413" y="5613400"/>
          <p14:tracePt t="32733" x="5078413" y="5621338"/>
          <p14:tracePt t="32745" x="5078413" y="5629275"/>
          <p14:tracePt t="32754" x="5078413" y="5637213"/>
          <p14:tracePt t="32761" x="5086350" y="5637213"/>
          <p14:tracePt t="32770" x="5086350" y="5645150"/>
          <p14:tracePt t="32925" x="5094288" y="5645150"/>
          <p14:tracePt t="33208" x="5094288" y="5662613"/>
          <p14:tracePt t="33235" x="5094288" y="5653088"/>
          <p14:tracePt t="33915" x="5030788" y="5653088"/>
          <p14:tracePt t="33923" x="4703763" y="5765800"/>
          <p14:tracePt t="33932" x="4400550" y="5868988"/>
          <p14:tracePt t="33939" x="4097338" y="5932488"/>
          <p14:tracePt t="33947" x="3875088" y="5988050"/>
          <p14:tracePt t="33956" x="3738563" y="6013450"/>
          <p14:tracePt t="33963" x="3603625" y="6037263"/>
          <p14:tracePt t="33971" x="3467100" y="6061075"/>
          <p14:tracePt t="33980" x="3371850" y="6084888"/>
          <p14:tracePt t="33988" x="3284538" y="6100763"/>
          <p14:tracePt t="33996" x="3213100" y="6124575"/>
          <p14:tracePt t="34001" x="3181350" y="6132513"/>
          <p14:tracePt t="34010" x="3165475" y="6140450"/>
          <p14:tracePt t="34074" x="3149600" y="6148388"/>
          <p14:tracePt t="34081" x="3133725" y="6156325"/>
          <p14:tracePt t="34089" x="3125788" y="6156325"/>
          <p14:tracePt t="34135" x="3125788" y="6164263"/>
          <p14:tracePt t="34176" x="3125788" y="6156325"/>
          <p14:tracePt t="34182" x="3133725" y="6148388"/>
          <p14:tracePt t="34189" x="3149600" y="6132513"/>
          <p14:tracePt t="34197" x="3165475" y="6116638"/>
          <p14:tracePt t="34205" x="3181350" y="6084888"/>
          <p14:tracePt t="34214" x="3221038" y="6037263"/>
          <p14:tracePt t="34221" x="3244850" y="5988050"/>
          <p14:tracePt t="34229" x="3300413" y="5924550"/>
          <p14:tracePt t="34238" x="3340100" y="5861050"/>
          <p14:tracePt t="34245" x="3387725" y="5821363"/>
          <p14:tracePt t="34254" x="3435350" y="5773738"/>
          <p14:tracePt t="34262" x="3500438" y="5726113"/>
          <p14:tracePt t="34269" x="3563938" y="5670550"/>
          <p14:tracePt t="34278" x="3627438" y="5629275"/>
          <p14:tracePt t="34283" x="3683000" y="5589588"/>
          <p14:tracePt t="34292" x="3730625" y="5557838"/>
          <p14:tracePt t="34300" x="3770313" y="5541963"/>
          <p14:tracePt t="34307" x="3786188" y="5526088"/>
          <p14:tracePt t="34315" x="3810000" y="5510213"/>
          <p14:tracePt t="34323" x="3825875" y="5502275"/>
          <p14:tracePt t="34332" x="3843338" y="5502275"/>
          <p14:tracePt t="34340" x="3859213" y="5494338"/>
          <p14:tracePt t="34347" x="3867150" y="5486400"/>
          <p14:tracePt t="34355" x="3875088" y="5486400"/>
          <p14:tracePt t="34363" x="3883025" y="5486400"/>
          <p14:tracePt t="34378" x="3898900" y="5486400"/>
          <p14:tracePt t="34389" x="3906838" y="5486400"/>
          <p14:tracePt t="34433" x="3906838" y="5494338"/>
          <p14:tracePt t="34441" x="3906838" y="5510213"/>
          <p14:tracePt t="34449" x="3906838" y="5518150"/>
          <p14:tracePt t="34458" x="3906838" y="5534025"/>
          <p14:tracePt t="34464" x="3906838" y="5541963"/>
          <p14:tracePt t="34479" x="3906838" y="5549900"/>
          <p14:tracePt t="34488" x="3906838" y="5557838"/>
          <p14:tracePt t="34495" x="3906838" y="5565775"/>
          <p14:tracePt t="34711" x="3914775" y="5565775"/>
          <p14:tracePt t="34719" x="3938588" y="5565775"/>
          <p14:tracePt t="34728" x="3978275" y="5557838"/>
          <p14:tracePt t="34736" x="4033838" y="5557838"/>
          <p14:tracePt t="34744" x="4105275" y="5549900"/>
          <p14:tracePt t="34750" x="4192588" y="5541963"/>
          <p14:tracePt t="34758" x="4273550" y="5541963"/>
          <p14:tracePt t="34765" x="4352925" y="5534025"/>
          <p14:tracePt t="34774" x="4440238" y="5518150"/>
          <p14:tracePt t="34782" x="4511675" y="5502275"/>
          <p14:tracePt t="34790" x="4567238" y="5494338"/>
          <p14:tracePt t="34798" x="4608513" y="5478463"/>
          <p14:tracePt t="34806" x="4640263" y="5470525"/>
          <p14:tracePt t="34814" x="4664075" y="5470525"/>
          <p14:tracePt t="34821" x="4679950" y="5470525"/>
          <p14:tracePt t="34830" x="4695825" y="5470525"/>
          <p14:tracePt t="34838" x="4703763" y="5470525"/>
          <p14:tracePt t="34844" x="4711700" y="5462588"/>
          <p14:tracePt t="34852" x="4719638" y="5462588"/>
          <p14:tracePt t="34859" x="4727575" y="5462588"/>
          <p14:tracePt t="34867" x="4743450" y="5454650"/>
          <p14:tracePt t="34886" x="4767263" y="5454650"/>
          <p14:tracePt t="34892" x="4783138" y="5454650"/>
          <p14:tracePt t="34900" x="4791075" y="5454650"/>
          <p14:tracePt t="34908" x="4806950" y="5454650"/>
          <p14:tracePt t="34916" x="4822825" y="5454650"/>
          <p14:tracePt t="34924" x="4830763" y="5454650"/>
          <p14:tracePt t="34932" x="4846638" y="5462588"/>
          <p14:tracePt t="34938" x="4862513" y="5470525"/>
          <p14:tracePt t="34946" x="4870450" y="5470525"/>
          <p14:tracePt t="34954" x="4886325" y="5470525"/>
          <p14:tracePt t="34962" x="4902200" y="5470525"/>
          <p14:tracePt t="34978" x="4933950" y="5478463"/>
          <p14:tracePt t="34985" x="4951413" y="5486400"/>
          <p14:tracePt t="34994" x="4959350" y="5494338"/>
          <p14:tracePt t="35002" x="4975225" y="5502275"/>
          <p14:tracePt t="35009" x="4991100" y="5510213"/>
          <p14:tracePt t="35018" x="5006975" y="5518150"/>
          <p14:tracePt t="35026" x="5014913" y="5526088"/>
          <p14:tracePt t="35032" x="5030788" y="5526088"/>
          <p14:tracePt t="35040" x="5054600" y="5526088"/>
          <p14:tracePt t="35048" x="5094288" y="5526088"/>
          <p14:tracePt t="35056" x="5133975" y="5526088"/>
          <p14:tracePt t="35064" x="5173663" y="5526088"/>
          <p14:tracePt t="35072" x="5221288" y="5526088"/>
          <p14:tracePt t="35080" x="5253038" y="5526088"/>
          <p14:tracePt t="35088" x="5276850" y="5518150"/>
          <p14:tracePt t="35096" x="5300663" y="5518150"/>
          <p14:tracePt t="35104" x="5326063" y="5518150"/>
          <p14:tracePt t="35112" x="5334000" y="5510213"/>
          <p14:tracePt t="35248" x="5326063" y="5510213"/>
          <p14:tracePt t="35272" x="5318125" y="5510213"/>
          <p14:tracePt t="35280" x="5300663" y="5518150"/>
          <p14:tracePt t="35288" x="5284788" y="5526088"/>
          <p14:tracePt t="35296" x="5276850" y="5541963"/>
          <p14:tracePt t="35304" x="5229225" y="5549900"/>
          <p14:tracePt t="35309" x="5189538" y="5565775"/>
          <p14:tracePt t="35317" x="5126038" y="5589588"/>
          <p14:tracePt t="35326" x="5070475" y="5605463"/>
          <p14:tracePt t="35333" x="5006975" y="5629275"/>
          <p14:tracePt t="35341" x="4951413" y="5637213"/>
          <p14:tracePt t="35349" x="4894263" y="5645150"/>
          <p14:tracePt t="35357" x="4838700" y="5670550"/>
          <p14:tracePt t="35365" x="4783138" y="5678488"/>
          <p14:tracePt t="35373" x="4719638" y="5686425"/>
          <p14:tracePt t="35382" x="4664075" y="5686425"/>
          <p14:tracePt t="35389" x="4624388" y="5694363"/>
          <p14:tracePt t="35398" x="4567238" y="5694363"/>
          <p14:tracePt t="35404" x="4511675" y="5702300"/>
          <p14:tracePt t="35412" x="4479925" y="5702300"/>
          <p14:tracePt t="35419" x="4448175" y="5710238"/>
          <p14:tracePt t="35428" x="4424363" y="5710238"/>
          <p14:tracePt t="35435" x="4400550" y="5710238"/>
          <p14:tracePt t="35444" x="4392613" y="5710238"/>
          <p14:tracePt t="35452" x="4368800" y="5710238"/>
          <p14:tracePt t="35460" x="4352925" y="5710238"/>
          <p14:tracePt t="35467" x="4337050" y="5710238"/>
          <p14:tracePt t="35476" x="4321175" y="5710238"/>
          <p14:tracePt t="35483" x="4305300" y="5710238"/>
          <p14:tracePt t="35492" x="4297363" y="5710238"/>
          <p14:tracePt t="35498" x="4281488" y="5718175"/>
          <p14:tracePt t="35506" x="4249738" y="5718175"/>
          <p14:tracePt t="35514" x="4217988" y="5726113"/>
          <p14:tracePt t="35521" x="4200525" y="5726113"/>
          <p14:tracePt t="35529" x="4176713" y="5734050"/>
          <p14:tracePt t="35538" x="4160838" y="5734050"/>
          <p14:tracePt t="35545" x="4144963" y="5741988"/>
          <p14:tracePt t="35554" x="4137025" y="5741988"/>
          <p14:tracePt t="35562" x="4129088" y="5749925"/>
          <p14:tracePt t="35631" x="4137025" y="5757863"/>
          <p14:tracePt t="35640" x="4152900" y="5765800"/>
          <p14:tracePt t="35648" x="4168775" y="5781675"/>
          <p14:tracePt t="35656" x="4192588" y="5797550"/>
          <p14:tracePt t="35663" x="4225925" y="5813425"/>
          <p14:tracePt t="35671" x="4273550" y="5829300"/>
          <p14:tracePt t="35680" x="4313238" y="5837238"/>
          <p14:tracePt t="35685" x="4368800" y="5845175"/>
          <p14:tracePt t="35694" x="4424363" y="5845175"/>
          <p14:tracePt t="35701" x="4479925" y="5845175"/>
          <p14:tracePt t="35709" x="4543425" y="5837238"/>
          <p14:tracePt t="35717" x="4576763" y="5829300"/>
          <p14:tracePt t="35725" x="4584700" y="5813425"/>
          <p14:tracePt t="35733" x="4608513" y="5805488"/>
          <p14:tracePt t="35741" x="4624388" y="5789613"/>
          <p14:tracePt t="35749" x="4632325" y="5789613"/>
          <p14:tracePt t="35758" x="4640263" y="5789613"/>
          <p14:tracePt t="35766" x="4640263" y="5781675"/>
          <p14:tracePt t="35772" x="4648200" y="5773738"/>
          <p14:tracePt t="35779" x="4656138" y="5773738"/>
          <p14:tracePt t="35787" x="4656138" y="5765800"/>
          <p14:tracePt t="35954" x="4648200" y="5765800"/>
          <p14:tracePt t="37282" x="4608513" y="5765800"/>
          <p14:tracePt t="37288" x="4535488" y="5765800"/>
          <p14:tracePt t="37296" x="4471988" y="5765800"/>
          <p14:tracePt t="37304" x="4448175" y="5765800"/>
          <p14:tracePt t="37364" x="4456113" y="5757863"/>
          <p14:tracePt t="37372" x="4464050" y="5741988"/>
          <p14:tracePt t="37378" x="4471988" y="5734050"/>
          <p14:tracePt t="37385" x="4479925" y="5734050"/>
          <p14:tracePt t="37394" x="4487863" y="5734050"/>
          <p14:tracePt t="37404" x="4487863" y="5726113"/>
          <p14:tracePt t="37415" x="4487863" y="5718175"/>
          <p14:tracePt t="37573" x="4479925" y="5718175"/>
          <p14:tracePt t="37581" x="4416425" y="5718175"/>
          <p14:tracePt t="37589" x="4344988" y="5718175"/>
          <p14:tracePt t="37597" x="4289425" y="5718175"/>
          <p14:tracePt t="37606" x="4225925" y="5718175"/>
          <p14:tracePt t="37614" x="4152900" y="5718175"/>
          <p14:tracePt t="37621" x="4081463" y="5702300"/>
          <p14:tracePt t="37629" x="4010025" y="5678488"/>
          <p14:tracePt t="37637" x="3954463" y="5662613"/>
          <p14:tracePt t="37646" x="3890963" y="5637213"/>
          <p14:tracePt t="37654" x="3833813" y="5621338"/>
          <p14:tracePt t="37659" x="3786188" y="5597525"/>
          <p14:tracePt t="37667" x="3730625" y="5581650"/>
          <p14:tracePt t="37675" x="3667125" y="5549900"/>
          <p14:tracePt t="37683" x="3611563" y="5518150"/>
          <p14:tracePt t="37692" x="3548063" y="5478463"/>
          <p14:tracePt t="37699" x="3476625" y="5422900"/>
          <p14:tracePt t="37707" x="3411538" y="5367338"/>
          <p14:tracePt t="37715" x="3348038" y="5310188"/>
          <p14:tracePt t="37723" x="3268663" y="5246688"/>
          <p14:tracePt t="37731" x="3205163" y="5183188"/>
          <p14:tracePt t="37740" x="3149600" y="5143500"/>
          <p14:tracePt t="37748" x="3084513" y="5103813"/>
          <p14:tracePt t="37754" x="3036888" y="5072063"/>
          <p14:tracePt t="37761" x="3021013" y="5048250"/>
          <p14:tracePt t="37770" x="3005138" y="5024438"/>
          <p14:tracePt t="37778" x="2989263" y="5000625"/>
          <p14:tracePt t="37786" x="2973388" y="4984750"/>
          <p14:tracePt t="37794" x="2957513" y="4943475"/>
          <p14:tracePt t="37802" x="2933700" y="4895850"/>
          <p14:tracePt t="37810" x="2901950" y="4864100"/>
          <p14:tracePt t="37817" x="2886075" y="4840288"/>
          <p14:tracePt t="37825" x="2854325" y="4808538"/>
          <p14:tracePt t="37833" x="2830513" y="4784725"/>
          <p14:tracePt t="37842" x="2798763" y="4760913"/>
          <p14:tracePt t="37847" x="2774950" y="4745038"/>
          <p14:tracePt t="37856" x="2751138" y="4705350"/>
          <p14:tracePt t="37864" x="2725738" y="4689475"/>
          <p14:tracePt t="37871" x="2709863" y="4681538"/>
          <p14:tracePt t="37879" x="2693988" y="4665663"/>
          <p14:tracePt t="37900" x="2662238" y="4633913"/>
          <p14:tracePt t="37903" x="2646363" y="4608513"/>
          <p14:tracePt t="37911" x="2638425" y="4584700"/>
          <p14:tracePt t="37919" x="2622550" y="4568825"/>
          <p14:tracePt t="37927" x="2606675" y="4537075"/>
          <p14:tracePt t="37933" x="2590800" y="4513263"/>
          <p14:tracePt t="37941" x="2574925" y="4481513"/>
          <p14:tracePt t="37949" x="2566988" y="4457700"/>
          <p14:tracePt t="37957" x="2551113" y="4433888"/>
          <p14:tracePt t="37966" x="2543175" y="4418013"/>
          <p14:tracePt t="37973" x="2535238" y="4394200"/>
          <p14:tracePt t="37981" x="2535238" y="4386263"/>
          <p14:tracePt t="37989" x="2527300" y="4362450"/>
          <p14:tracePt t="37997" x="2527300" y="4346575"/>
          <p14:tracePt t="38006" x="2527300" y="4338638"/>
          <p14:tracePt t="38014" x="2527300" y="4330700"/>
          <p14:tracePt t="38022" x="2527300" y="4322763"/>
          <p14:tracePt t="38033" x="2527300" y="4314825"/>
          <p14:tracePt t="38124" x="2519363" y="4330700"/>
          <p14:tracePt t="38131" x="2503488" y="4386263"/>
          <p14:tracePt t="38138" x="2487613" y="4441825"/>
          <p14:tracePt t="38146" x="2463800" y="4497388"/>
          <p14:tracePt t="38153" x="2463800" y="4568825"/>
          <p14:tracePt t="38161" x="2455863" y="4624388"/>
          <p14:tracePt t="38169" x="2455863" y="4697413"/>
          <p14:tracePt t="38178" x="2455863" y="4752975"/>
          <p14:tracePt t="38185" x="2455863" y="4824413"/>
          <p14:tracePt t="38193" x="2463800" y="4879975"/>
          <p14:tracePt t="38201" x="2487613" y="4919663"/>
          <p14:tracePt t="38209" x="2503488" y="4967288"/>
          <p14:tracePt t="38217" x="2519363" y="5016500"/>
          <p14:tracePt t="38225" x="2535238" y="5048250"/>
          <p14:tracePt t="38233" x="2551113" y="5072063"/>
          <p14:tracePt t="38240" x="2566988" y="5087938"/>
          <p14:tracePt t="38247" x="2574925" y="5103813"/>
          <p14:tracePt t="38255" x="2582863" y="5111750"/>
          <p14:tracePt t="38263" x="2590800" y="5119688"/>
          <p14:tracePt t="38292" x="2590800" y="5127625"/>
          <p14:tracePt t="38444" x="2598738" y="5127625"/>
          <p14:tracePt t="39060" x="2582863" y="5159375"/>
          <p14:tracePt t="39068" x="2574925" y="5167313"/>
          <p14:tracePt t="39076" x="2574925" y="5183188"/>
          <p14:tracePt t="39084" x="2574925" y="5199063"/>
          <p14:tracePt t="39090" x="2574925" y="5207000"/>
          <p14:tracePt t="39098" x="2582863" y="5222875"/>
          <p14:tracePt t="39105" x="2590800" y="5238750"/>
          <p14:tracePt t="39114" x="2598738" y="5254625"/>
          <p14:tracePt t="39122" x="2614613" y="5262563"/>
          <p14:tracePt t="39131" x="2630488" y="5278438"/>
          <p14:tracePt t="39138" x="2646363" y="5294313"/>
          <p14:tracePt t="39146" x="2646363" y="5302250"/>
          <p14:tracePt t="39153" x="2646363" y="5310188"/>
          <p14:tracePt t="39174" x="2646363" y="5327650"/>
          <p14:tracePt t="39181" x="2638425" y="5343525"/>
          <p14:tracePt t="39188" x="2622550" y="5359400"/>
          <p14:tracePt t="39196" x="2606675" y="5359400"/>
          <p14:tracePt t="39204" x="2590800" y="5375275"/>
          <p14:tracePt t="39212" x="2582863" y="5391150"/>
          <p14:tracePt t="39220" x="2566988" y="5399088"/>
          <p14:tracePt t="39228" x="2551113" y="5414963"/>
          <p14:tracePt t="39236" x="2535238" y="5422900"/>
          <p14:tracePt t="39256" x="2527300" y="5430838"/>
          <p14:tracePt t="39265" x="2511425" y="5430838"/>
          <p14:tracePt t="39270" x="2503488" y="5438775"/>
          <p14:tracePt t="39278" x="2479675" y="5438775"/>
          <p14:tracePt t="39286" x="2455863" y="5438775"/>
          <p14:tracePt t="39295" x="2424113" y="5446713"/>
          <p14:tracePt t="39302" x="2400300" y="5446713"/>
          <p14:tracePt t="39310" x="2384425" y="5446713"/>
          <p14:tracePt t="39318" x="2366963" y="5454650"/>
          <p14:tracePt t="39326" x="2343150" y="5462588"/>
          <p14:tracePt t="39333" x="2319338" y="5462588"/>
          <p14:tracePt t="39342" x="2311400" y="5478463"/>
          <p14:tracePt t="39349" x="2295525" y="5478463"/>
          <p14:tracePt t="39357" x="2279650" y="5486400"/>
          <p14:tracePt t="39363" x="2271713" y="5486400"/>
          <p14:tracePt t="39371" x="2271713" y="5494338"/>
          <p14:tracePt t="39498" x="2279650" y="5494338"/>
          <p14:tracePt t="39505" x="2287588" y="5494338"/>
          <p14:tracePt t="39513" x="2295525" y="5494338"/>
          <p14:tracePt t="39522" x="2311400" y="5494338"/>
          <p14:tracePt t="39538" x="2327275" y="5494338"/>
          <p14:tracePt t="39546" x="2343150" y="5494338"/>
          <p14:tracePt t="39551" x="2351088" y="5486400"/>
          <p14:tracePt t="39560" x="2359025" y="5486400"/>
          <p14:tracePt t="39568" x="2374900" y="5478463"/>
          <p14:tracePt t="39576" x="2384425" y="5478463"/>
          <p14:tracePt t="39583" x="2400300" y="5470525"/>
          <p14:tracePt t="39592" x="2416175" y="5454650"/>
          <p14:tracePt t="39600" x="2439988" y="5446713"/>
          <p14:tracePt t="39608" x="2455863" y="5438775"/>
          <p14:tracePt t="39615" x="2463800" y="5438775"/>
          <p14:tracePt t="39624" x="2479675" y="5430838"/>
          <p14:tracePt t="39631" x="2503488" y="5430838"/>
          <p14:tracePt t="39639" x="2519363" y="5422900"/>
          <p14:tracePt t="39646" x="2543175" y="5414963"/>
          <p14:tracePt t="39653" x="2566988" y="5407025"/>
          <p14:tracePt t="39662" x="2598738" y="5407025"/>
          <p14:tracePt t="39669" x="2638425" y="5399088"/>
          <p14:tracePt t="39677" x="2686050" y="5391150"/>
          <p14:tracePt t="39685" x="2717800" y="5391150"/>
          <p14:tracePt t="39693" x="2759075" y="5383213"/>
          <p14:tracePt t="39701" x="2790825" y="5375275"/>
          <p14:tracePt t="39709" x="2846388" y="5351463"/>
          <p14:tracePt t="39718" x="2894013" y="5343525"/>
          <p14:tracePt t="39726" x="2933700" y="5335588"/>
          <p14:tracePt t="39733" x="2981325" y="5327650"/>
          <p14:tracePt t="39739" x="3028950" y="5319713"/>
          <p14:tracePt t="39747" x="3068638" y="5294313"/>
          <p14:tracePt t="39756" x="3133725" y="5278438"/>
          <p14:tracePt t="39763" x="3173413" y="5270500"/>
          <p14:tracePt t="39771" x="3205163" y="5254625"/>
          <p14:tracePt t="39780" x="3252788" y="5246688"/>
          <p14:tracePt t="39788" x="3300413" y="5222875"/>
          <p14:tracePt t="39796" x="3340100" y="5214938"/>
          <p14:tracePt t="39804" x="3387725" y="5199063"/>
          <p14:tracePt t="39812" x="3419475" y="5191125"/>
          <p14:tracePt t="39819" x="3467100" y="5183188"/>
          <p14:tracePt t="39826" x="3500438" y="5183188"/>
          <p14:tracePt t="39833" x="3508375" y="5183188"/>
          <p14:tracePt t="39841" x="3540125" y="5175250"/>
          <p14:tracePt t="39849" x="3556000" y="5175250"/>
          <p14:tracePt t="39858" x="3563938" y="5175250"/>
          <p14:tracePt t="39865" x="3579813" y="5167313"/>
          <p14:tracePt t="39882" x="3587750" y="5167313"/>
          <p14:tracePt t="39885" x="3595688" y="5167313"/>
          <p14:tracePt t="39940" x="3603625" y="5159375"/>
          <p14:tracePt t="39947" x="3619500" y="5159375"/>
          <p14:tracePt t="39955" x="3635375" y="5151438"/>
          <p14:tracePt t="39963" x="3659188" y="5143500"/>
          <p14:tracePt t="39971" x="3675063" y="5135563"/>
          <p14:tracePt t="39980" x="3690938" y="5135563"/>
          <p14:tracePt t="39988" x="3698875" y="5135563"/>
          <p14:tracePt t="39995" x="3714750" y="5127625"/>
          <p14:tracePt t="40004" x="3730625" y="5127625"/>
          <p14:tracePt t="40010" x="3738563" y="5127625"/>
          <p14:tracePt t="40018" x="3754438" y="5127625"/>
          <p14:tracePt t="40026" x="3770313" y="5127625"/>
          <p14:tracePt t="40033" x="3778250" y="5127625"/>
          <p14:tracePt t="40042" x="3786188" y="5127625"/>
          <p14:tracePt t="40116" x="3786188" y="5135563"/>
          <p14:tracePt t="40124" x="3770313" y="5151438"/>
          <p14:tracePt t="40131" x="3754438" y="5167313"/>
          <p14:tracePt t="40139" x="3738563" y="5183188"/>
          <p14:tracePt t="40148" x="3683000" y="5199063"/>
          <p14:tracePt t="40155" x="3627438" y="5207000"/>
          <p14:tracePt t="40163" x="3540125" y="5230813"/>
          <p14:tracePt t="40171" x="3467100" y="5238750"/>
          <p14:tracePt t="40179" x="3387725" y="5238750"/>
          <p14:tracePt t="40188" x="3316288" y="5262563"/>
          <p14:tracePt t="40196" x="3244850" y="5270500"/>
          <p14:tracePt t="40202" x="3173413" y="5278438"/>
          <p14:tracePt t="40209" x="3117850" y="5302250"/>
          <p14:tracePt t="40217" x="3068638" y="5319713"/>
          <p14:tracePt t="40225" x="3028950" y="5327650"/>
          <p14:tracePt t="40233" x="2981325" y="5335588"/>
          <p14:tracePt t="40242" x="2957513" y="5335588"/>
          <p14:tracePt t="40249" x="2917825" y="5335588"/>
          <p14:tracePt t="40257" x="2894013" y="5343525"/>
          <p14:tracePt t="40265" x="2870200" y="5343525"/>
          <p14:tracePt t="40273" x="2838450" y="5351463"/>
          <p14:tracePt t="40281" x="2790825" y="5351463"/>
          <p14:tracePt t="40287" x="2751138" y="5359400"/>
          <p14:tracePt t="40296" x="2709863" y="5359400"/>
          <p14:tracePt t="40303" x="2662238" y="5359400"/>
          <p14:tracePt t="40311" x="2622550" y="5367338"/>
          <p14:tracePt t="40319" x="2574925" y="5367338"/>
          <p14:tracePt t="40327" x="2519363" y="5367338"/>
          <p14:tracePt t="40335" x="2463800" y="5375275"/>
          <p14:tracePt t="40344" x="2424113" y="5391150"/>
          <p14:tracePt t="40351" x="2392363" y="5399088"/>
          <p14:tracePt t="40360" x="2366963" y="5399088"/>
          <p14:tracePt t="40368" x="2351088" y="5399088"/>
          <p14:tracePt t="40375" x="2343150" y="5407025"/>
          <p14:tracePt t="40383" x="2335213" y="5407025"/>
          <p14:tracePt t="40389" x="2327275" y="5407025"/>
          <p14:tracePt t="40397" x="2319338" y="5407025"/>
          <p14:tracePt t="40458" x="2327275" y="5407025"/>
          <p14:tracePt t="40466" x="2335213" y="5407025"/>
          <p14:tracePt t="40474" x="2351088" y="5399088"/>
          <p14:tracePt t="40480" x="2366963" y="5391150"/>
          <p14:tracePt t="40488" x="2408238" y="5383213"/>
          <p14:tracePt t="40497" x="2447925" y="5383213"/>
          <p14:tracePt t="40504" x="2511425" y="5375275"/>
          <p14:tracePt t="40512" x="2566988" y="5375275"/>
          <p14:tracePt t="40519" x="2630488" y="5375275"/>
          <p14:tracePt t="40528" x="2686050" y="5367338"/>
          <p14:tracePt t="40536" x="2759075" y="5351463"/>
          <p14:tracePt t="40544" x="2830513" y="5351463"/>
          <p14:tracePt t="40552" x="2886075" y="5343525"/>
          <p14:tracePt t="40560" x="2941638" y="5335588"/>
          <p14:tracePt t="40565" x="2997200" y="5335588"/>
          <p14:tracePt t="40574" x="3052763" y="5335588"/>
          <p14:tracePt t="40582" x="3109913" y="5327650"/>
          <p14:tracePt t="40590" x="3165475" y="5327650"/>
          <p14:tracePt t="40598" x="3221038" y="5310188"/>
          <p14:tracePt t="40606" x="3284538" y="5302250"/>
          <p14:tracePt t="40613" x="3340100" y="5294313"/>
          <p14:tracePt t="40624" x="3395663" y="5286375"/>
          <p14:tracePt t="40629" x="3427413" y="5278438"/>
          <p14:tracePt t="40637" x="3459163" y="5278438"/>
          <p14:tracePt t="40646" x="3467100" y="5270500"/>
          <p14:tracePt t="40653" x="3484563" y="5270500"/>
          <p14:tracePt t="40661" x="3500438" y="5270500"/>
          <p14:tracePt t="40790" x="3459163" y="5262563"/>
          <p14:tracePt t="40797" x="3403600" y="5254625"/>
          <p14:tracePt t="40805" x="3348038" y="5230813"/>
          <p14:tracePt t="40813" x="3276600" y="5222875"/>
          <p14:tracePt t="40821" x="3197225" y="5214938"/>
          <p14:tracePt t="40829" x="3109913" y="5207000"/>
          <p14:tracePt t="40837" x="3036888" y="5207000"/>
          <p14:tracePt t="40846" x="2981325" y="5191125"/>
          <p14:tracePt t="40851" x="2925763" y="5175250"/>
          <p14:tracePt t="40859" x="2878138" y="5167313"/>
          <p14:tracePt t="40867" x="2862263" y="5159375"/>
          <p14:tracePt t="40881" x="2846388" y="5151438"/>
          <p14:tracePt t="40884" x="2830513" y="5143500"/>
          <p14:tracePt t="40892" x="2814638" y="5135563"/>
          <p14:tracePt t="40907" x="2806700" y="5127625"/>
          <p14:tracePt t="40915" x="2798763" y="5119688"/>
          <p14:tracePt t="40924" x="2790825" y="5119688"/>
          <p14:tracePt t="40931" x="2782888" y="5111750"/>
          <p14:tracePt t="40939" x="2767013" y="5103813"/>
          <p14:tracePt t="40946" x="2741613" y="5103813"/>
          <p14:tracePt t="40954" x="2725738" y="5095875"/>
          <p14:tracePt t="40961" x="2701925" y="5095875"/>
          <p14:tracePt t="40969" x="2678113" y="5095875"/>
          <p14:tracePt t="40977" x="2654300" y="5087938"/>
          <p14:tracePt t="40986" x="2630488" y="5080000"/>
          <p14:tracePt t="40994" x="2622550" y="5080000"/>
          <p14:tracePt t="41001" x="2614613" y="5080000"/>
          <p14:tracePt t="41009" x="2606675" y="5080000"/>
          <p14:tracePt t="41075" x="2606675" y="5072063"/>
          <p14:tracePt t="41165" x="2622550" y="5072063"/>
          <p14:tracePt t="41173" x="2630488" y="5072063"/>
          <p14:tracePt t="41181" x="2646363" y="5080000"/>
          <p14:tracePt t="41189" x="2670175" y="5080000"/>
          <p14:tracePt t="41197" x="2701925" y="5087938"/>
          <p14:tracePt t="41205" x="2759075" y="5087938"/>
          <p14:tracePt t="41213" x="2814638" y="5087938"/>
          <p14:tracePt t="41222" x="2878138" y="5087938"/>
          <p14:tracePt t="41227" x="2949575" y="5087938"/>
          <p14:tracePt t="41235" x="3028950" y="5080000"/>
          <p14:tracePt t="41243" x="3117850" y="5064125"/>
          <p14:tracePt t="41252" x="3197225" y="5064125"/>
          <p14:tracePt t="41259" x="3252788" y="5056188"/>
          <p14:tracePt t="41267" x="3308350" y="5056188"/>
          <p14:tracePt t="41275" x="3348038" y="5056188"/>
          <p14:tracePt t="41284" x="3395663" y="5056188"/>
          <p14:tracePt t="41291" x="3419475" y="5056188"/>
          <p14:tracePt t="41300" x="3435350" y="5056188"/>
          <p14:tracePt t="41307" x="3451225" y="5056188"/>
          <p14:tracePt t="41313" x="3476625" y="5056188"/>
          <p14:tracePt t="41322" x="3484563" y="5056188"/>
          <p14:tracePt t="41330" x="3500438" y="5056188"/>
          <p14:tracePt t="41337" x="3516313" y="5056188"/>
          <p14:tracePt t="41346" x="3532188" y="5056188"/>
          <p14:tracePt t="41354" x="3563938" y="5056188"/>
          <p14:tracePt t="41361" x="3595688" y="5056188"/>
          <p14:tracePt t="41369" x="3619500" y="5056188"/>
          <p14:tracePt t="41377" x="3627438" y="5056188"/>
          <p14:tracePt t="41385" x="3643313" y="5056188"/>
          <p14:tracePt t="41393" x="3659188" y="5056188"/>
          <p14:tracePt t="41401" x="3667125" y="5056188"/>
          <p14:tracePt t="41570" x="3659188" y="5064125"/>
          <p14:tracePt t="41578" x="3643313" y="5064125"/>
          <p14:tracePt t="41586" x="3627438" y="5072063"/>
          <p14:tracePt t="41594" x="3571875" y="5087938"/>
          <p14:tracePt t="41599" x="3500438" y="5095875"/>
          <p14:tracePt t="41608" x="3435350" y="5095875"/>
          <p14:tracePt t="41616" x="3363913" y="5103813"/>
          <p14:tracePt t="41624" x="3308350" y="5103813"/>
          <p14:tracePt t="41632" x="3252788" y="5103813"/>
          <p14:tracePt t="41639" x="3221038" y="5103813"/>
          <p14:tracePt t="41647" x="3181350" y="5103813"/>
          <p14:tracePt t="41656" x="3149600" y="5103813"/>
          <p14:tracePt t="41663" x="3125788" y="5103813"/>
          <p14:tracePt t="41672" x="3117850" y="5103813"/>
          <p14:tracePt t="41679" x="3100388" y="5103813"/>
          <p14:tracePt t="41688" x="3084513" y="5103813"/>
          <p14:tracePt t="41694" x="3076575" y="5103813"/>
          <p14:tracePt t="41701" x="3060700" y="5103813"/>
          <p14:tracePt t="41710" x="3028950" y="5103813"/>
          <p14:tracePt t="41718" x="2997200" y="5103813"/>
          <p14:tracePt t="41726" x="2949575" y="5103813"/>
          <p14:tracePt t="41733" x="2894013" y="5103813"/>
          <p14:tracePt t="41742" x="2846388" y="5103813"/>
          <p14:tracePt t="41749" x="2822575" y="5111750"/>
          <p14:tracePt t="41758" x="2798763" y="5111750"/>
          <p14:tracePt t="41765" x="2782888" y="5119688"/>
          <p14:tracePt t="41773" x="2774950" y="5119688"/>
          <p14:tracePt t="41974" x="2774950" y="5127625"/>
          <p14:tracePt t="41984" x="2751138" y="5135563"/>
          <p14:tracePt t="41991" x="2709863" y="5143500"/>
          <p14:tracePt t="42000" x="2654300" y="5143500"/>
          <p14:tracePt t="42008" x="2582863" y="5135563"/>
          <p14:tracePt t="42016" x="2511425" y="5127625"/>
          <p14:tracePt t="42024" x="2432050" y="5119688"/>
          <p14:tracePt t="42032" x="2366963" y="5095875"/>
          <p14:tracePt t="42040" x="2311400" y="5080000"/>
          <p14:tracePt t="42047" x="2263775" y="5064125"/>
          <p14:tracePt t="42055" x="2247900" y="5048250"/>
          <p14:tracePt t="42063" x="2239963" y="5032375"/>
          <p14:tracePt t="42070" x="2224088" y="5016500"/>
          <p14:tracePt t="42079" x="2216150" y="5000625"/>
          <p14:tracePt t="42088" x="2208213" y="5000625"/>
          <p14:tracePt t="42097" x="2208213" y="4992688"/>
          <p14:tracePt t="42134" x="2200275" y="4984750"/>
          <p14:tracePt t="42259" x="2216150" y="4984750"/>
          <p14:tracePt t="42267" x="2216150" y="4976813"/>
          <p14:tracePt t="42275" x="2224088" y="4976813"/>
          <p14:tracePt t="42283" x="2232025" y="4976813"/>
          <p14:tracePt t="42542" x="2232025" y="4967288"/>
          <p14:tracePt t="42577" x="2224088" y="4967288"/>
          <p14:tracePt t="42648" x="2232025" y="4959350"/>
          <p14:tracePt t="42655" x="2247900" y="4951413"/>
          <p14:tracePt t="42668" x="2263775" y="4951413"/>
          <p14:tracePt t="42673" x="2287588" y="4951413"/>
          <p14:tracePt t="42681" x="2311400" y="4951413"/>
          <p14:tracePt t="42689" x="2319338" y="4951413"/>
          <p14:tracePt t="42697" x="2335213" y="4959350"/>
          <p14:tracePt t="42706" x="2359025" y="4967288"/>
          <p14:tracePt t="42713" x="2374900" y="4976813"/>
          <p14:tracePt t="42721" x="2392363" y="4976813"/>
          <p14:tracePt t="42729" x="2424113" y="4984750"/>
          <p14:tracePt t="42738" x="2455863" y="4992688"/>
          <p14:tracePt t="42745" x="2479675" y="4992688"/>
          <p14:tracePt t="42753" x="2503488" y="5000625"/>
          <p14:tracePt t="42762" x="2519363" y="5008563"/>
          <p14:tracePt t="42768" x="2527300" y="5016500"/>
          <p14:tracePt t="42776" x="2543175" y="5024438"/>
          <p14:tracePt t="42785" x="2559050" y="5024438"/>
          <p14:tracePt t="42792" x="2566988" y="5024438"/>
          <p14:tracePt t="42799" x="2582863" y="5024438"/>
          <p14:tracePt t="42808" x="2598738" y="5024438"/>
          <p14:tracePt t="42815" x="2606675" y="5024438"/>
          <p14:tracePt t="42823" x="2622550" y="5024438"/>
          <p14:tracePt t="42831" x="2646363" y="5024438"/>
          <p14:tracePt t="42840" x="2670175" y="5016500"/>
          <p14:tracePt t="42847" x="2709863" y="5008563"/>
          <p14:tracePt t="42855" x="2767013" y="4992688"/>
          <p14:tracePt t="42862" x="2814638" y="4984750"/>
          <p14:tracePt t="42869" x="2846388" y="4976813"/>
          <p14:tracePt t="42877" x="2862263" y="4967288"/>
          <p14:tracePt t="42885" x="2878138" y="4967288"/>
          <p14:tracePt t="42893" x="2894013" y="4967288"/>
          <p14:tracePt t="42901" x="2901950" y="4967288"/>
          <p14:tracePt t="42922" x="2909888" y="4967288"/>
          <p14:tracePt t="42949" x="2917825" y="4967288"/>
          <p14:tracePt t="42957" x="2925763" y="4967288"/>
          <p14:tracePt t="42965" x="2933700" y="4967288"/>
          <p14:tracePt t="42973" x="2949575" y="4967288"/>
          <p14:tracePt t="42979" x="2965450" y="4967288"/>
          <p14:tracePt t="42988" x="2997200" y="4959350"/>
          <p14:tracePt t="42995" x="3028950" y="4959350"/>
          <p14:tracePt t="43004" x="3044825" y="4951413"/>
          <p14:tracePt t="43012" x="3052763" y="4951413"/>
          <p14:tracePt t="43019" x="3068638" y="4943475"/>
          <p14:tracePt t="43027" x="3084513" y="4943475"/>
          <p14:tracePt t="43036" x="3092450" y="4943475"/>
          <p14:tracePt t="43044" x="3109913" y="4935538"/>
          <p14:tracePt t="43050" x="3125788" y="4927600"/>
          <p14:tracePt t="43058" x="3141663" y="4919663"/>
          <p14:tracePt t="43066" x="3149600" y="4919663"/>
          <p14:tracePt t="43074" x="3165475" y="4911725"/>
          <p14:tracePt t="43082" x="3181350" y="4903788"/>
          <p14:tracePt t="43089" x="3189288" y="4903788"/>
          <p14:tracePt t="43102" x="3197225" y="4903788"/>
          <p14:tracePt t="43171" x="3189288" y="4903788"/>
          <p14:tracePt t="43179" x="3181350" y="4903788"/>
          <p14:tracePt t="43187" x="3173413" y="4903788"/>
          <p14:tracePt t="43196" x="3157538" y="4903788"/>
          <p14:tracePt t="43203" x="3141663" y="4903788"/>
          <p14:tracePt t="43212" x="3133725" y="4903788"/>
          <p14:tracePt t="43219" x="3125788" y="4895850"/>
          <p14:tracePt t="43233" x="3117850" y="4895850"/>
          <p14:tracePt t="43359" x="3125788" y="4895850"/>
          <p14:tracePt t="43375" x="3133725" y="4895850"/>
          <p14:tracePt t="43384" x="3133725" y="4887913"/>
          <p14:tracePt t="44892" x="3084513" y="4895850"/>
          <p14:tracePt t="44900" x="3021013" y="4911725"/>
          <p14:tracePt t="44908" x="2965450" y="4935538"/>
          <p14:tracePt t="44916" x="2917825" y="4959350"/>
          <p14:tracePt t="44922" x="2886075" y="4976813"/>
          <p14:tracePt t="44929" x="2862263" y="4992688"/>
          <p14:tracePt t="44937" x="2806700" y="5048250"/>
          <p14:tracePt t="44946" x="2717800" y="5127625"/>
          <p14:tracePt t="44954" x="2614613" y="5286375"/>
          <p14:tracePt t="44961" x="2527300" y="5422900"/>
          <p14:tracePt t="44970" x="2479675" y="5510213"/>
          <p14:tracePt t="44979" x="2463800" y="5581650"/>
          <p14:tracePt t="44986" x="2439988" y="5637213"/>
          <p14:tracePt t="44995" x="2424113" y="5702300"/>
          <p14:tracePt t="45002" x="2416175" y="5765800"/>
          <p14:tracePt t="45010" x="2416175" y="5821363"/>
          <p14:tracePt t="45018" x="2416175" y="5876925"/>
          <p14:tracePt t="45024" x="2432050" y="5916613"/>
          <p14:tracePt t="45032" x="2463800" y="5940425"/>
          <p14:tracePt t="45040" x="2535238" y="5964238"/>
          <p14:tracePt t="45048" x="2630488" y="5972175"/>
          <p14:tracePt t="45056" x="2767013" y="5972175"/>
          <p14:tracePt t="45064" x="2957513" y="5964238"/>
          <p14:tracePt t="45072" x="3165475" y="5940425"/>
          <p14:tracePt t="45079" x="3379788" y="5908675"/>
          <p14:tracePt t="45087" x="3619500" y="5868988"/>
          <p14:tracePt t="45095" x="3859213" y="5837238"/>
          <p14:tracePt t="45104" x="4073525" y="5797550"/>
          <p14:tracePt t="45109" x="4233863" y="5757863"/>
          <p14:tracePt t="45118" x="4329113" y="5726113"/>
          <p14:tracePt t="45126" x="4400550" y="5702300"/>
          <p14:tracePt t="45133" x="4464050" y="5670550"/>
          <p14:tracePt t="45141" x="4479925" y="5662613"/>
          <p14:tracePt t="45149" x="4487863" y="5653088"/>
          <p14:tracePt t="45157" x="4487863" y="5645150"/>
          <p14:tracePt t="45165" x="4487863" y="5637213"/>
          <p14:tracePt t="45197" x="4495800" y="5629275"/>
          <p14:tracePt t="45211" x="4511675" y="5621338"/>
          <p14:tracePt t="45219" x="4519613" y="5613400"/>
          <p14:tracePt t="45228" x="4519613" y="5605463"/>
          <p14:tracePt t="45236" x="4527550" y="5605463"/>
          <p14:tracePt t="45264" x="4535488" y="5605463"/>
          <p14:tracePt t="45284" x="4551363" y="5597525"/>
          <p14:tracePt t="45291" x="4559300" y="5589588"/>
          <p14:tracePt t="45297" x="4567238" y="5589588"/>
          <p14:tracePt t="45306" x="4567238" y="5581650"/>
          <p14:tracePt t="45346" x="4551363" y="5581650"/>
          <p14:tracePt t="45353" x="4495800" y="5589588"/>
          <p14:tracePt t="45362" x="4440238" y="5597525"/>
          <p14:tracePt t="45370" x="4392613" y="5613400"/>
          <p14:tracePt t="45378" x="4352925" y="5629275"/>
          <p14:tracePt t="45386" x="4321175" y="5637213"/>
          <p14:tracePt t="45392" x="4273550" y="5662613"/>
          <p14:tracePt t="45400" x="4225925" y="5670550"/>
          <p14:tracePt t="45408" x="4168775" y="5686425"/>
          <p14:tracePt t="45416" x="4113213" y="5710238"/>
          <p14:tracePt t="45423" x="4049713" y="5726113"/>
          <p14:tracePt t="45432" x="3994150" y="5749925"/>
          <p14:tracePt t="45439" x="3946525" y="5765800"/>
          <p14:tracePt t="45447" x="3914775" y="5781675"/>
          <p14:tracePt t="45456" x="3867150" y="5789613"/>
          <p14:tracePt t="45464" x="3833813" y="5805488"/>
          <p14:tracePt t="45471" x="3802063" y="5813425"/>
          <p14:tracePt t="45479" x="3762375" y="5821363"/>
          <p14:tracePt t="45486" x="3730625" y="5829300"/>
          <p14:tracePt t="45494" x="3667125" y="5845175"/>
          <p14:tracePt t="45502" x="3627438" y="5853113"/>
          <p14:tracePt t="45510" x="3571875" y="5853113"/>
          <p14:tracePt t="45518" x="3532188" y="5853113"/>
          <p14:tracePt t="45526" x="3484563" y="5853113"/>
          <p14:tracePt t="45534" x="3467100" y="5853113"/>
          <p14:tracePt t="45542" x="3451225" y="5853113"/>
          <p14:tracePt t="45550" x="3427413" y="5861050"/>
          <p14:tracePt t="45558" x="3395663" y="5868988"/>
          <p14:tracePt t="45566" x="3355975" y="5884863"/>
          <p14:tracePt t="45572" x="3316288" y="5900738"/>
          <p14:tracePt t="45580" x="3268663" y="5916613"/>
          <p14:tracePt t="45588" x="3213100" y="5940425"/>
          <p14:tracePt t="45595" x="3141663" y="5956300"/>
          <p14:tracePt t="45604" x="3068638" y="5972175"/>
          <p14:tracePt t="45611" x="3013075" y="5980113"/>
          <p14:tracePt t="45619" x="2957513" y="5980113"/>
          <p14:tracePt t="45628" x="2917825" y="5980113"/>
          <p14:tracePt t="45635" x="2878138" y="5980113"/>
          <p14:tracePt t="45644" x="2854325" y="5980113"/>
          <p14:tracePt t="45652" x="2822575" y="5980113"/>
          <p14:tracePt t="45659" x="2790825" y="5980113"/>
          <p14:tracePt t="45668" x="2759075" y="5980113"/>
          <p14:tracePt t="45673" x="2709863" y="5980113"/>
          <p14:tracePt t="45682" x="2654300" y="5995988"/>
          <p14:tracePt t="45689" x="2590800" y="6013450"/>
          <p14:tracePt t="45698" x="2535238" y="6021388"/>
          <p14:tracePt t="45706" x="2479675" y="6037263"/>
          <p14:tracePt t="45713" x="2408238" y="6045200"/>
          <p14:tracePt t="45721" x="2351088" y="6061075"/>
          <p14:tracePt t="45730" x="2279650" y="6061075"/>
          <p14:tracePt t="45737" x="2208213" y="6069013"/>
          <p14:tracePt t="45746" x="2152650" y="6076950"/>
          <p14:tracePt t="45754" x="2097088" y="6076950"/>
          <p14:tracePt t="45760" x="2041525" y="6084888"/>
          <p14:tracePt t="45767" x="2017713" y="6092825"/>
          <p14:tracePt t="45776" x="2008188" y="6092825"/>
          <p14:tracePt t="45783" x="1992313" y="6092825"/>
          <p14:tracePt t="45800" x="1984375" y="6092825"/>
          <p14:tracePt t="45808" x="1984375" y="6084888"/>
          <p14:tracePt t="45816" x="1984375" y="6069013"/>
          <p14:tracePt t="45823" x="1992313" y="6061075"/>
          <p14:tracePt t="45831" x="2008188" y="6045200"/>
          <p14:tracePt t="45840" x="2025650" y="6029325"/>
          <p14:tracePt t="45848" x="2049463" y="6013450"/>
          <p14:tracePt t="45854" x="2073275" y="5995988"/>
          <p14:tracePt t="45862" x="2120900" y="5980113"/>
          <p14:tracePt t="45870" x="2192338" y="5956300"/>
          <p14:tracePt t="45877" x="2255838" y="5940425"/>
          <p14:tracePt t="45885" x="2335213" y="5916613"/>
          <p14:tracePt t="45896" x="2424113" y="5900738"/>
          <p14:tracePt t="45902" x="2495550" y="5876925"/>
          <p14:tracePt t="45910" x="2574925" y="5853113"/>
          <p14:tracePt t="45917" x="2646363" y="5837238"/>
          <p14:tracePt t="45925" x="2733675" y="5813425"/>
          <p14:tracePt t="45934" x="2806700" y="5797550"/>
          <p14:tracePt t="45942" x="2894013" y="5773738"/>
          <p14:tracePt t="45948" x="2949575" y="5749925"/>
          <p14:tracePt t="45956" x="3005138" y="5741988"/>
          <p14:tracePt t="45963" x="3052763" y="5726113"/>
          <p14:tracePt t="45972" x="3109913" y="5718175"/>
          <p14:tracePt t="45979" x="3157538" y="5710238"/>
          <p14:tracePt t="45987" x="3197225" y="5686425"/>
          <p14:tracePt t="45996" x="3260725" y="5678488"/>
          <p14:tracePt t="46003" x="3340100" y="5653088"/>
          <p14:tracePt t="46013" x="3411538" y="5637213"/>
          <p14:tracePt t="46020" x="3484563" y="5613400"/>
          <p14:tracePt t="46027" x="3548063" y="5597525"/>
          <p14:tracePt t="46036" x="3603625" y="5573713"/>
          <p14:tracePt t="46046" x="3698875" y="5557838"/>
          <p14:tracePt t="46054" x="3746500" y="5534025"/>
          <p14:tracePt t="46062" x="3778250" y="5526088"/>
          <p14:tracePt t="46070" x="3810000" y="5518150"/>
          <p14:tracePt t="46077" x="3825875" y="5518150"/>
          <p14:tracePt t="46086" x="3843338" y="5510213"/>
          <p14:tracePt t="46094" x="3859213" y="5494338"/>
          <p14:tracePt t="46101" x="3875088" y="5486400"/>
          <p14:tracePt t="46109" x="3898900" y="5478463"/>
          <p14:tracePt t="46118" x="3914775" y="5478463"/>
          <p14:tracePt t="46126" x="3938588" y="5470525"/>
          <p14:tracePt t="46132" x="3962400" y="5462588"/>
          <p14:tracePt t="46140" x="3978275" y="5462588"/>
          <p14:tracePt t="46148" x="3994150" y="5462588"/>
          <p14:tracePt t="46155" x="4002088" y="5462588"/>
          <p14:tracePt t="46163" x="4017963" y="5462588"/>
          <p14:tracePt t="46171" x="4025900" y="5462588"/>
          <p14:tracePt t="46225" x="4017963" y="5470525"/>
          <p14:tracePt t="46234" x="4010025" y="5470525"/>
          <p14:tracePt t="46242" x="4002088" y="5486400"/>
          <p14:tracePt t="46250" x="3994150" y="5494338"/>
          <p14:tracePt t="46258" x="3978275" y="5494338"/>
          <p14:tracePt t="46266" x="3970338" y="5510213"/>
          <p14:tracePt t="46274" x="3954463" y="5526088"/>
          <p14:tracePt t="46281" x="3938588" y="5541963"/>
          <p14:tracePt t="46290" x="3914775" y="5557838"/>
          <p14:tracePt t="46297" x="3890963" y="5573713"/>
          <p14:tracePt t="46305" x="3875088" y="5581650"/>
          <p14:tracePt t="46313" x="3859213" y="5589588"/>
          <p14:tracePt t="46320" x="3843338" y="5589588"/>
          <p14:tracePt t="46327" x="3825875" y="5589588"/>
          <p14:tracePt t="46414" x="3833813" y="5589588"/>
          <p14:tracePt t="46429" x="3851275" y="5589588"/>
          <p14:tracePt t="46438" x="3867150" y="5589588"/>
          <p14:tracePt t="46445" x="3875088" y="5589588"/>
          <p14:tracePt t="46453" x="3906838" y="5597525"/>
          <p14:tracePt t="46461" x="3930650" y="5597525"/>
          <p14:tracePt t="46469" x="3954463" y="5597525"/>
          <p14:tracePt t="46478" x="3962400" y="5605463"/>
          <p14:tracePt t="46485" x="3986213" y="5605463"/>
          <p14:tracePt t="46493" x="4002088" y="5605463"/>
          <p14:tracePt t="46502" x="4010025" y="5605463"/>
          <p14:tracePt t="46508" x="4025900" y="5605463"/>
          <p14:tracePt t="46515" x="4033838" y="5605463"/>
          <p14:tracePt t="46524" x="4041775" y="5605463"/>
          <p14:tracePt t="46535" x="4041775" y="5597525"/>
          <p14:tracePt t="46618" x="4025900" y="5597525"/>
          <p14:tracePt t="46625" x="4017963" y="5597525"/>
          <p14:tracePt t="46634" x="3994150" y="5597525"/>
          <p14:tracePt t="46641" x="3978275" y="5597525"/>
          <p14:tracePt t="46650" x="3970338" y="5597525"/>
          <p14:tracePt t="46657" x="3954463" y="5597525"/>
          <p14:tracePt t="46666" x="3938588" y="5597525"/>
          <p14:tracePt t="46673" x="3938588" y="5589588"/>
          <p14:tracePt t="46681" x="3922713" y="5589588"/>
          <p14:tracePt t="46688" x="3906838" y="5589588"/>
          <p14:tracePt t="46695" x="3898900" y="5589588"/>
          <p14:tracePt t="46703" x="3890963" y="5589588"/>
          <p14:tracePt t="46711" x="3883025" y="5589588"/>
          <p14:tracePt t="46802" x="3898900" y="5581650"/>
          <p14:tracePt t="46810" x="3906838" y="5581650"/>
          <p14:tracePt t="46818" x="3922713" y="5573713"/>
          <p14:tracePt t="46825" x="3930650" y="5573713"/>
          <p14:tracePt t="46833" x="3938588" y="5565775"/>
          <p14:tracePt t="46915" x="3938588" y="5557838"/>
          <p14:tracePt t="46956" x="3930650" y="5557838"/>
          <p14:tracePt t="46963" x="3922713" y="5557838"/>
          <p14:tracePt t="46982" x="3914775" y="5557838"/>
          <p14:tracePt t="46990" x="3906838" y="5557838"/>
          <p14:tracePt t="47026" x="3890963" y="5573713"/>
          <p14:tracePt t="47034" x="3875088" y="5581650"/>
          <p14:tracePt t="47042" x="3859213" y="5597525"/>
          <p14:tracePt t="47050" x="3843338" y="5613400"/>
          <p14:tracePt t="47058" x="3833813" y="5629275"/>
          <p14:tracePt t="47064" x="3825875" y="5645150"/>
          <p14:tracePt t="47071" x="3817938" y="5653088"/>
          <p14:tracePt t="47079" x="3817938" y="5670550"/>
          <p14:tracePt t="47088" x="3817938" y="5678488"/>
          <p14:tracePt t="47104" x="3817938" y="5686425"/>
          <p14:tracePt t="47112" x="3817938" y="5694363"/>
          <p14:tracePt t="47140" x="3825875" y="5694363"/>
          <p14:tracePt t="47148" x="3833813" y="5686425"/>
          <p14:tracePt t="47156" x="3833813" y="5678488"/>
          <p14:tracePt t="47164" x="3843338" y="5662613"/>
          <p14:tracePt t="47171" x="3851275" y="5645150"/>
          <p14:tracePt t="47180" x="3851275" y="5637213"/>
          <p14:tracePt t="47186" x="3851275" y="5621338"/>
          <p14:tracePt t="47194" x="3851275" y="5613400"/>
          <p14:tracePt t="47202" x="3851275" y="5605463"/>
          <p14:tracePt t="47210" x="3851275" y="5589588"/>
          <p14:tracePt t="47242" x="3833813" y="5589588"/>
          <p14:tracePt t="47250" x="3825875" y="5589588"/>
          <p14:tracePt t="47258" x="3810000" y="5597525"/>
          <p14:tracePt t="47266" x="3802063" y="5597525"/>
          <p14:tracePt t="47273" x="3802063" y="5605463"/>
          <p14:tracePt t="47280" x="3794125" y="5613400"/>
          <p14:tracePt t="47304" x="3794125" y="5621338"/>
          <p14:tracePt t="47312" x="3794125" y="5629275"/>
          <p14:tracePt t="47319" x="3810000" y="5629275"/>
          <p14:tracePt t="47327" x="3817938" y="5629275"/>
          <p14:tracePt t="47336" x="3833813" y="5629275"/>
          <p14:tracePt t="47344" x="3843338" y="5629275"/>
          <p14:tracePt t="47351" x="3851275" y="5629275"/>
          <p14:tracePt t="47360" x="3859213" y="5629275"/>
          <p14:tracePt t="47386" x="3867150" y="5629275"/>
          <p14:tracePt t="47561" x="3867150" y="5621338"/>
          <p14:tracePt t="47593" x="3883025" y="5621338"/>
          <p14:tracePt t="47602" x="3922713" y="5613400"/>
          <p14:tracePt t="47609" x="3978275" y="5613400"/>
          <p14:tracePt t="47618" x="4033838" y="5597525"/>
          <p14:tracePt t="47625" x="4081463" y="5581650"/>
          <p14:tracePt t="47633" x="4137025" y="5573713"/>
          <p14:tracePt t="47642" x="4200525" y="5557838"/>
          <p14:tracePt t="47648" x="4257675" y="5534025"/>
          <p14:tracePt t="47655" x="4313238" y="5518150"/>
          <p14:tracePt t="47664" x="4376738" y="5494338"/>
          <p14:tracePt t="47671" x="4432300" y="5486400"/>
          <p14:tracePt t="47680" x="4503738" y="5462588"/>
          <p14:tracePt t="47688" x="4576763" y="5446713"/>
          <p14:tracePt t="47695" x="4664075" y="5422900"/>
          <p14:tracePt t="47703" x="4735513" y="5407025"/>
          <p14:tracePt t="47711" x="4814888" y="5383213"/>
          <p14:tracePt t="47720" x="4902200" y="5359400"/>
          <p14:tracePt t="47727" x="4983163" y="5343525"/>
          <p14:tracePt t="47736" x="5070475" y="5319713"/>
          <p14:tracePt t="47742" x="5141913" y="5310188"/>
          <p14:tracePt t="47750" x="5213350" y="5286375"/>
          <p14:tracePt t="47758" x="5284788" y="5270500"/>
          <p14:tracePt t="47765" x="5357813" y="5254625"/>
          <p14:tracePt t="47774" x="5413375" y="5246688"/>
          <p14:tracePt t="47782" x="5453063" y="5238750"/>
          <p14:tracePt t="47792" x="5484813" y="5238750"/>
          <p14:tracePt t="47798" x="5500688" y="5238750"/>
          <p14:tracePt t="47813" x="5508625" y="5238750"/>
          <p14:tracePt t="47888" x="5492750" y="5254625"/>
          <p14:tracePt t="47895" x="5476875" y="5270500"/>
          <p14:tracePt t="47904" x="5461000" y="5286375"/>
          <p14:tracePt t="47911" x="5453063" y="5302250"/>
          <p14:tracePt t="47920" x="5437188" y="5310188"/>
          <p14:tracePt t="47927" x="5421313" y="5327650"/>
          <p14:tracePt t="47934" x="5397500" y="5343525"/>
          <p14:tracePt t="47942" x="5373688" y="5351463"/>
          <p14:tracePt t="47950" x="5365750" y="5359400"/>
          <p14:tracePt t="47958" x="5349875" y="5367338"/>
          <p14:tracePt t="47965" x="5326063" y="5383213"/>
          <p14:tracePt t="47974" x="5300663" y="5399088"/>
          <p14:tracePt t="47982" x="5268913" y="5414963"/>
          <p14:tracePt t="47990" x="5245100" y="5430838"/>
          <p14:tracePt t="47998" x="5221288" y="5446713"/>
          <p14:tracePt t="48006" x="5205413" y="5454650"/>
          <p14:tracePt t="48013" x="5197475" y="5470525"/>
          <p14:tracePt t="48020" x="5173663" y="5486400"/>
          <p14:tracePt t="48029" x="5149850" y="5502275"/>
          <p14:tracePt t="48035" x="5126038" y="5518150"/>
          <p14:tracePt t="48043" x="5110163" y="5534025"/>
          <p14:tracePt t="48052" x="5094288" y="5541963"/>
          <p14:tracePt t="48059" x="5086350" y="5541963"/>
          <p14:tracePt t="48067" x="5086350" y="5549900"/>
          <p14:tracePt t="48076" x="5078413" y="5549900"/>
          <p14:tracePt t="48113" x="5078413" y="5557838"/>
          <p14:tracePt t="48126" x="5070475" y="5565775"/>
          <p14:tracePt t="48158" x="5062538" y="5565775"/>
          <p14:tracePt t="48165" x="5062538" y="5573713"/>
          <p14:tracePt t="48174" x="5062538" y="5581650"/>
          <p14:tracePt t="48197" x="5070475" y="5589588"/>
          <p14:tracePt t="48206" x="5078413" y="5589588"/>
          <p14:tracePt t="48211" x="5086350" y="5589588"/>
          <p14:tracePt t="48220" x="5110163" y="5589588"/>
          <p14:tracePt t="48227" x="5126038" y="5597525"/>
          <p14:tracePt t="48235" x="5133975" y="5597525"/>
          <p14:tracePt t="48243" x="5149850" y="5605463"/>
          <p14:tracePt t="48251" x="5165725" y="5605463"/>
          <p14:tracePt t="48259" x="5165725" y="5613400"/>
          <p14:tracePt t="48268" x="5181600" y="5613400"/>
          <p14:tracePt t="48276" x="5189538" y="5621338"/>
          <p14:tracePt t="48305" x="5197475" y="5621338"/>
          <p14:tracePt t="48354" x="5197475" y="5629275"/>
          <p14:tracePt t="48369" x="5197475" y="5637213"/>
          <p14:tracePt t="48378" x="5189538" y="5637213"/>
          <p14:tracePt t="48387" x="5181600" y="5637213"/>
          <p14:tracePt t="48395" x="5181600" y="5645150"/>
          <p14:tracePt t="48419" x="5173663" y="5645150"/>
          <p14:tracePt t="48427" x="5165725" y="5653088"/>
          <p14:tracePt t="48435" x="5157788" y="5653088"/>
          <p14:tracePt t="48443" x="5157788" y="5662613"/>
          <p14:tracePt t="48451" x="5149850" y="5662613"/>
          <p14:tracePt t="48460" x="5141913" y="5662613"/>
          <p14:tracePt t="48467" x="5133975" y="5670550"/>
          <p14:tracePt t="48485" x="5133975" y="5678488"/>
          <p14:tracePt t="48509" x="5126038" y="5678488"/>
          <p14:tracePt t="48517" x="5118100" y="5678488"/>
          <p14:tracePt t="48545" x="5110163" y="5678488"/>
          <p14:tracePt t="48553" x="5102225" y="5678488"/>
          <p14:tracePt t="48561" x="5094288" y="5678488"/>
          <p14:tracePt t="48604" x="5086350" y="5678488"/>
          <p14:tracePt t="48663" x="5078413" y="5678488"/>
          <p14:tracePt t="49990" x="5070475" y="5686425"/>
          <p14:tracePt t="49997" x="5030788" y="5694363"/>
          <p14:tracePt t="50005" x="4959350" y="5702300"/>
          <p14:tracePt t="50014" x="4886325" y="5710238"/>
          <p14:tracePt t="50021" x="4814888" y="5718175"/>
          <p14:tracePt t="50029" x="4735513" y="5734050"/>
          <p14:tracePt t="50038" x="4648200" y="5741988"/>
          <p14:tracePt t="50045" x="4567238" y="5765800"/>
          <p14:tracePt t="50054" x="4479925" y="5781675"/>
          <p14:tracePt t="50061" x="4408488" y="5789613"/>
          <p14:tracePt t="50068" x="4337050" y="5813425"/>
          <p14:tracePt t="50076" x="4257675" y="5837238"/>
          <p14:tracePt t="50084" x="4168775" y="5853113"/>
          <p14:tracePt t="50092" x="4089400" y="5876925"/>
          <p14:tracePt t="50100" x="4017963" y="5900738"/>
          <p14:tracePt t="50108" x="3946525" y="5916613"/>
          <p14:tracePt t="50116" x="3883025" y="5940425"/>
          <p14:tracePt t="50123" x="3810000" y="5956300"/>
          <p14:tracePt t="50132" x="3770313" y="5964238"/>
          <p14:tracePt t="50140" x="3706813" y="5988050"/>
          <p14:tracePt t="50147" x="3651250" y="6005513"/>
          <p14:tracePt t="50155" x="3603625" y="6029325"/>
          <p14:tracePt t="50163" x="3548063" y="6037263"/>
          <p14:tracePt t="50171" x="3492500" y="6053138"/>
          <p14:tracePt t="50180" x="3443288" y="6061075"/>
          <p14:tracePt t="50185" x="3411538" y="6061075"/>
          <p14:tracePt t="50193" x="3371850" y="6076950"/>
          <p14:tracePt t="50201" x="3340100" y="6084888"/>
          <p14:tracePt t="50209" x="3292475" y="6100763"/>
          <p14:tracePt t="50217" x="3252788" y="6108700"/>
          <p14:tracePt t="50225" x="3221038" y="6116638"/>
          <p14:tracePt t="50233" x="3173413" y="6116638"/>
          <p14:tracePt t="50242" x="3157538" y="6124575"/>
          <p14:tracePt t="50249" x="3117850" y="6124575"/>
          <p14:tracePt t="50257" x="3084513" y="6124575"/>
          <p14:tracePt t="50265" x="3052763" y="6124575"/>
          <p14:tracePt t="50274" x="3021013" y="6124575"/>
          <p14:tracePt t="50279" x="2989263" y="6124575"/>
          <p14:tracePt t="50287" x="2957513" y="6132513"/>
          <p14:tracePt t="50295" x="2925763" y="6132513"/>
          <p14:tracePt t="50303" x="2886075" y="6132513"/>
          <p14:tracePt t="50311" x="2854325" y="6140450"/>
          <p14:tracePt t="50319" x="2798763" y="6140450"/>
          <p14:tracePt t="50327" x="2759075" y="6140450"/>
          <p14:tracePt t="50335" x="2701925" y="6140450"/>
          <p14:tracePt t="50348" x="2622550" y="6140450"/>
          <p14:tracePt t="50356" x="2574925" y="6132513"/>
          <p14:tracePt t="50363" x="2551113" y="6132513"/>
          <p14:tracePt t="50370" x="2495550" y="6132513"/>
          <p14:tracePt t="50377" x="2463800" y="6124575"/>
          <p14:tracePt t="50385" x="2432050" y="6108700"/>
          <p14:tracePt t="50393" x="2408238" y="6100763"/>
          <p14:tracePt t="50401" x="2384425" y="6092825"/>
          <p14:tracePt t="50410" x="2359025" y="6084888"/>
          <p14:tracePt t="50417" x="2327275" y="6069013"/>
          <p14:tracePt t="50425" x="2295525" y="6045200"/>
          <p14:tracePt t="50433" x="2279650" y="6037263"/>
          <p14:tracePt t="50442" x="2247900" y="6021388"/>
          <p14:tracePt t="50449" x="2224088" y="6005513"/>
          <p14:tracePt t="50457" x="2216150" y="5988050"/>
          <p14:tracePt t="50463" x="2184400" y="5980113"/>
          <p14:tracePt t="50471" x="2160588" y="5972175"/>
          <p14:tracePt t="50479" x="2144713" y="5956300"/>
          <p14:tracePt t="50487" x="2128838" y="5948363"/>
          <p14:tracePt t="50495" x="2105025" y="5932488"/>
          <p14:tracePt t="50504" x="2097088" y="5916613"/>
          <p14:tracePt t="50511" x="2081213" y="5916613"/>
          <p14:tracePt t="50519" x="2065338" y="5900738"/>
          <p14:tracePt t="50527" x="2049463" y="5892800"/>
          <p14:tracePt t="50535" x="2033588" y="5876925"/>
          <p14:tracePt t="50543" x="2025650" y="5868988"/>
          <p14:tracePt t="50550" x="2008188" y="5861050"/>
          <p14:tracePt t="50557" x="1992313" y="5845175"/>
          <p14:tracePt t="50570" x="1984375" y="5845175"/>
          <p14:tracePt t="50585" x="1984375" y="5837238"/>
          <p14:tracePt t="50601" x="1984375" y="5829300"/>
          <p14:tracePt t="50630" x="1984375" y="5821363"/>
          <p14:tracePt t="50638" x="1992313" y="5813425"/>
          <p14:tracePt t="50643" x="2000250" y="5805488"/>
          <p14:tracePt t="50659" x="2017713" y="5797550"/>
          <p14:tracePt t="50667" x="2025650" y="5789613"/>
          <p14:tracePt t="50675" x="2025650" y="5781675"/>
          <p14:tracePt t="50684" x="2041525" y="5781675"/>
          <p14:tracePt t="50692" x="2049463" y="5773738"/>
          <p14:tracePt t="50699" x="2057400" y="5773738"/>
          <p14:tracePt t="50707" x="2073275" y="5765800"/>
          <p14:tracePt t="50716" x="2089150" y="5757863"/>
          <p14:tracePt t="50724" x="2097088" y="5749925"/>
          <p14:tracePt t="50731" x="2128838" y="5741988"/>
          <p14:tracePt t="50739" x="2160588" y="5741988"/>
          <p14:tracePt t="50747" x="2192338" y="5734050"/>
          <p14:tracePt t="50753" x="2239963" y="5726113"/>
          <p14:tracePt t="50762" x="2271713" y="5718175"/>
          <p14:tracePt t="50769" x="2311400" y="5710238"/>
          <p14:tracePt t="50777" x="2359025" y="5702300"/>
          <p14:tracePt t="50786" x="2408238" y="5686425"/>
          <p14:tracePt t="50794" x="2463800" y="5662613"/>
          <p14:tracePt t="50802" x="2519363" y="5653088"/>
          <p14:tracePt t="50810" x="2574925" y="5637213"/>
          <p14:tracePt t="50818" x="2638425" y="5613400"/>
          <p14:tracePt t="50825" x="2693988" y="5605463"/>
          <p14:tracePt t="50833" x="2751138" y="5597525"/>
          <p14:tracePt t="50839" x="2798763" y="5573713"/>
          <p14:tracePt t="50848" x="2830513" y="5565775"/>
          <p14:tracePt t="50856" x="2854325" y="5557838"/>
          <p14:tracePt t="50864" x="2862263" y="5557838"/>
          <p14:tracePt t="50871" x="2878138" y="5557838"/>
          <p14:tracePt t="50893" x="2894013" y="5557838"/>
          <p14:tracePt t="50918" x="2901950" y="5557838"/>
          <p14:tracePt t="50925" x="2909888" y="5557838"/>
          <p14:tracePt t="50934" x="2917825" y="5549900"/>
          <p14:tracePt t="50942" x="2933700" y="5541963"/>
          <p14:tracePt t="50950" x="2957513" y="5534025"/>
          <p14:tracePt t="50957" x="2981325" y="5526088"/>
          <p14:tracePt t="50965" x="3013075" y="5518150"/>
          <p14:tracePt t="50974" x="3052763" y="5502275"/>
          <p14:tracePt t="50981" x="3100388" y="5478463"/>
          <p14:tracePt t="50990" x="3165475" y="5462588"/>
          <p14:tracePt t="50998" x="3205163" y="5446713"/>
          <p14:tracePt t="51006" x="3236913" y="5438775"/>
          <p14:tracePt t="51014" x="3260725" y="5430838"/>
          <p14:tracePt t="51020" x="3292475" y="5422900"/>
          <p14:tracePt t="51027" x="3316288" y="5414963"/>
          <p14:tracePt t="51036" x="3348038" y="5414963"/>
          <p14:tracePt t="51044" x="3371850" y="5407025"/>
          <p14:tracePt t="51052" x="3387725" y="5399088"/>
          <p14:tracePt t="51064" x="3419475" y="5391150"/>
          <p14:tracePt t="51071" x="3443288" y="5383213"/>
          <p14:tracePt t="51080" x="3476625" y="5375275"/>
          <p14:tracePt t="51088" x="3500438" y="5367338"/>
          <p14:tracePt t="51096" x="3532188" y="5359400"/>
          <p14:tracePt t="51104" x="3563938" y="5351463"/>
          <p14:tracePt t="51109" x="3595688" y="5351463"/>
          <p14:tracePt t="51118" x="3619500" y="5351463"/>
          <p14:tracePt t="51125" x="3643313" y="5351463"/>
          <p14:tracePt t="51134" x="3667125" y="5351463"/>
          <p14:tracePt t="51142" x="3698875" y="5351463"/>
          <p14:tracePt t="51149" x="3714750" y="5351463"/>
          <p14:tracePt t="51159" x="3738563" y="5359400"/>
          <p14:tracePt t="51166" x="3762375" y="5359400"/>
          <p14:tracePt t="51174" x="3778250" y="5367338"/>
          <p14:tracePt t="51182" x="3786188" y="5367338"/>
          <p14:tracePt t="51190" x="3802063" y="5375275"/>
          <p14:tracePt t="51195" x="3817938" y="5375275"/>
          <p14:tracePt t="51204" x="3825875" y="5375275"/>
          <p14:tracePt t="51212" x="3843338" y="5375275"/>
          <p14:tracePt t="51220" x="3859213" y="5375275"/>
          <p14:tracePt t="51227" x="3867150" y="5375275"/>
          <p14:tracePt t="51236" x="3883025" y="5375275"/>
          <p14:tracePt t="51243" x="3906838" y="5375275"/>
          <p14:tracePt t="51252" x="3938588" y="5375275"/>
          <p14:tracePt t="51259" x="3954463" y="5375275"/>
          <p14:tracePt t="51268" x="3978275" y="5383213"/>
          <p14:tracePt t="51276" x="3994150" y="5391150"/>
          <p14:tracePt t="51284" x="4017963" y="5391150"/>
          <p14:tracePt t="51293" x="4025900" y="5391150"/>
          <p14:tracePt t="51300" x="4041775" y="5399088"/>
          <p14:tracePt t="51308" x="4065588" y="5407025"/>
          <p14:tracePt t="51314" x="4089400" y="5414963"/>
          <p14:tracePt t="51321" x="4097338" y="5422900"/>
          <p14:tracePt t="51330" x="4113213" y="5430838"/>
          <p14:tracePt t="51338" x="4129088" y="5438775"/>
          <p14:tracePt t="51346" x="4144963" y="5446713"/>
          <p14:tracePt t="51354" x="4152900" y="5454650"/>
          <p14:tracePt t="51362" x="4168775" y="5454650"/>
          <p14:tracePt t="51370" x="4200525" y="5454650"/>
          <p14:tracePt t="51378" x="4233863" y="5462588"/>
          <p14:tracePt t="51384" x="4257675" y="5462588"/>
          <p14:tracePt t="51392" x="4281488" y="5462588"/>
          <p14:tracePt t="51399" x="4329113" y="5462588"/>
          <p14:tracePt t="51409" x="4344988" y="5462588"/>
          <p14:tracePt t="51415" x="4376738" y="5454650"/>
          <p14:tracePt t="51423" x="4400550" y="5454650"/>
          <p14:tracePt t="51431" x="4432300" y="5454650"/>
          <p14:tracePt t="51439" x="4456113" y="5454650"/>
          <p14:tracePt t="51447" x="4479925" y="5446713"/>
          <p14:tracePt t="51455" x="4503738" y="5438775"/>
          <p14:tracePt t="51463" x="4551363" y="5438775"/>
          <p14:tracePt t="51471" x="4592638" y="5430838"/>
          <p14:tracePt t="51477" x="4648200" y="5430838"/>
          <p14:tracePt t="51485" x="4695825" y="5414963"/>
          <p14:tracePt t="51493" x="4751388" y="5407025"/>
          <p14:tracePt t="51501" x="4791075" y="5407025"/>
          <p14:tracePt t="51510" x="4822825" y="5407025"/>
          <p14:tracePt t="51517" x="4854575" y="5399088"/>
          <p14:tracePt t="51525" x="4870450" y="5391150"/>
          <p14:tracePt t="51533" x="4878388" y="5391150"/>
          <p14:tracePt t="51542" x="4894263" y="5391150"/>
          <p14:tracePt t="51550" x="4910138" y="5391150"/>
          <p14:tracePt t="51558" x="4918075" y="5391150"/>
          <p14:tracePt t="51566" x="4926013" y="5391150"/>
          <p14:tracePt t="51574" x="4943475" y="5391150"/>
          <p14:tracePt t="51579" x="4951413" y="5391150"/>
          <p14:tracePt t="51587" x="4967288" y="5391150"/>
          <p14:tracePt t="51595" x="4991100" y="5391150"/>
          <p14:tracePt t="51604" x="5006975" y="5391150"/>
          <p14:tracePt t="51612" x="5022850" y="5383213"/>
          <p14:tracePt t="51620" x="5046663" y="5383213"/>
          <p14:tracePt t="51627" x="5054600" y="5383213"/>
          <p14:tracePt t="51636" x="5078413" y="5383213"/>
          <p14:tracePt t="51643" x="5094288" y="5383213"/>
          <p14:tracePt t="51653" x="5102225" y="5383213"/>
          <p14:tracePt t="51660" x="5118100" y="5383213"/>
          <p14:tracePt t="51666" x="5133975" y="5383213"/>
          <p14:tracePt t="51674" x="5141913" y="5383213"/>
          <p14:tracePt t="51681" x="5157788" y="5391150"/>
          <p14:tracePt t="51689" x="5173663" y="5407025"/>
          <p14:tracePt t="51697" x="5197475" y="5414963"/>
          <p14:tracePt t="51705" x="5229225" y="5422900"/>
          <p14:tracePt t="51713" x="5253038" y="5430838"/>
          <p14:tracePt t="51721" x="5268913" y="5446713"/>
          <p14:tracePt t="51729" x="5284788" y="5454650"/>
          <p14:tracePt t="51737" x="5310188" y="5454650"/>
          <p14:tracePt t="51745" x="5326063" y="5470525"/>
          <p14:tracePt t="51751" x="5341938" y="5470525"/>
          <p14:tracePt t="51759" x="5365750" y="5478463"/>
          <p14:tracePt t="51770" x="5381625" y="5478463"/>
          <p14:tracePt t="51780" x="5405438" y="5494338"/>
          <p14:tracePt t="51788" x="5421313" y="5502275"/>
          <p14:tracePt t="51796" x="5429250" y="5510213"/>
          <p14:tracePt t="51804" x="5461000" y="5518150"/>
          <p14:tracePt t="51812" x="5500688" y="5534025"/>
          <p14:tracePt t="51820" x="5556250" y="5541963"/>
          <p14:tracePt t="51828" x="5611813" y="5557838"/>
          <p14:tracePt t="51836" x="5684838" y="5565775"/>
          <p14:tracePt t="51843" x="5740400" y="5573713"/>
          <p14:tracePt t="51850" x="5795963" y="5573713"/>
          <p14:tracePt t="51858" x="5851525" y="5573713"/>
          <p14:tracePt t="51866" x="5907088" y="5573713"/>
          <p14:tracePt t="51874" x="5962650" y="5573713"/>
          <p14:tracePt t="51882" x="5994400" y="5581650"/>
          <p14:tracePt t="51894" x="6018213" y="5581650"/>
          <p14:tracePt t="51898" x="6051550" y="5581650"/>
          <p14:tracePt t="51905" x="6067425" y="5589588"/>
          <p14:tracePt t="51913" x="6091238" y="5589588"/>
          <p14:tracePt t="51922" x="6099175" y="5589588"/>
          <p14:tracePt t="51930" x="6130925" y="5589588"/>
          <p14:tracePt t="51938" x="6154738" y="5589588"/>
          <p14:tracePt t="51943" x="6170613" y="5597525"/>
          <p14:tracePt t="51952" x="6178550" y="5597525"/>
          <p14:tracePt t="51959" x="6202363" y="5597525"/>
          <p14:tracePt t="51968" x="6218238" y="5597525"/>
          <p14:tracePt t="51976" x="6226175" y="5597525"/>
          <p14:tracePt t="51983" x="6242050" y="5597525"/>
          <p14:tracePt t="51991" x="6257925" y="5597525"/>
          <p14:tracePt t="52000" x="6265863" y="5597525"/>
          <p14:tracePt t="52008" x="6273800" y="5597525"/>
          <p14:tracePt t="52015" x="6289675" y="5597525"/>
          <p14:tracePt t="52023" x="6297613" y="5597525"/>
          <p14:tracePt t="52029" x="6313488" y="5597525"/>
          <p14:tracePt t="52038" x="6337300" y="5597525"/>
          <p14:tracePt t="52045" x="6353175" y="5597525"/>
          <p14:tracePt t="52054" x="6402388" y="5597525"/>
          <p14:tracePt t="52061" x="6442075" y="5597525"/>
          <p14:tracePt t="52069" x="6481763" y="5589588"/>
          <p14:tracePt t="52077" x="6505575" y="5589588"/>
          <p14:tracePt t="52086" x="6537325" y="5589588"/>
          <p14:tracePt t="52093" x="6569075" y="5581650"/>
          <p14:tracePt t="52102" x="6577013" y="5581650"/>
          <p14:tracePt t="52109" x="6584950" y="5581650"/>
          <p14:tracePt t="52118" x="6592888" y="5581650"/>
          <p14:tracePt t="52125" x="6600825" y="5581650"/>
          <p14:tracePt t="52147" x="6608763" y="5581650"/>
          <p14:tracePt t="52168" x="6616700" y="5581650"/>
          <p14:tracePt t="52179" x="6624638" y="5581650"/>
          <p14:tracePt t="52187" x="6632575" y="5597525"/>
          <p14:tracePt t="52195" x="6656388" y="5613400"/>
          <p14:tracePt t="52203" x="6680200" y="5629275"/>
          <p14:tracePt t="52211" x="6704013" y="5637213"/>
          <p14:tracePt t="52218" x="6735763" y="5645150"/>
          <p14:tracePt t="52225" x="6759575" y="5653088"/>
          <p14:tracePt t="52233" x="6777038" y="5653088"/>
          <p14:tracePt t="52241" x="6792913" y="5653088"/>
          <p14:tracePt t="52249" x="6808788" y="5653088"/>
          <p14:tracePt t="52258" x="6824663" y="5653088"/>
          <p14:tracePt t="52265" x="6840538" y="5653088"/>
          <p14:tracePt t="52273" x="6856413" y="5653088"/>
          <p14:tracePt t="52281" x="6864350" y="5653088"/>
          <p14:tracePt t="52289" x="6888163" y="5653088"/>
          <p14:tracePt t="52297" x="6911975" y="5653088"/>
          <p14:tracePt t="52305" x="6935788" y="5662613"/>
          <p14:tracePt t="52311" x="6951663" y="5662613"/>
          <p14:tracePt t="52320" x="6967538" y="5662613"/>
          <p14:tracePt t="52327" x="6975475" y="5662613"/>
          <p14:tracePt t="52335" x="6983413" y="5662613"/>
          <p14:tracePt t="52343" x="6991350" y="5662613"/>
          <p14:tracePt t="52592" x="6999288" y="5662613"/>
          <p14:tracePt t="52599" x="7007225" y="5662613"/>
          <p14:tracePt t="52605" x="7023100" y="5662613"/>
          <p14:tracePt t="52614" x="7031038" y="5662613"/>
          <p14:tracePt t="52622" x="7038975" y="5662613"/>
          <p14:tracePt t="52638" x="7046913" y="5662613"/>
          <p14:tracePt t="52654" x="7054850" y="5662613"/>
          <p14:tracePt t="52786" x="7038975" y="5662613"/>
          <p14:tracePt t="52794" x="7031038" y="5662613"/>
          <p14:tracePt t="52802" x="7015163" y="5662613"/>
          <p14:tracePt t="52810" x="6999288" y="5662613"/>
          <p14:tracePt t="52818" x="6967538" y="5670550"/>
          <p14:tracePt t="52826" x="6951663" y="5678488"/>
          <p14:tracePt t="52834" x="6919913" y="5678488"/>
          <p14:tracePt t="52841" x="6872288" y="5686425"/>
          <p14:tracePt t="52849" x="6848475" y="5694363"/>
          <p14:tracePt t="52858" x="6824663" y="5694363"/>
          <p14:tracePt t="52865" x="6792913" y="5694363"/>
          <p14:tracePt t="52871" x="6759575" y="5694363"/>
          <p14:tracePt t="52879" x="6751638" y="5694363"/>
          <p14:tracePt t="52892" x="6735763" y="5694363"/>
          <p14:tracePt t="52895" x="6719888" y="5694363"/>
          <p14:tracePt t="52904" x="6711950" y="5694363"/>
          <p14:tracePt t="52911" x="6696075" y="5694363"/>
          <p14:tracePt t="52920" x="6680200" y="5694363"/>
          <p14:tracePt t="52936" x="6664325" y="5694363"/>
          <p14:tracePt t="52943" x="6648450" y="5694363"/>
          <p14:tracePt t="52951" x="6640513" y="5694363"/>
          <p14:tracePt t="52959" x="6632575" y="5694363"/>
          <p14:tracePt t="52967" x="6616700" y="5694363"/>
          <p14:tracePt t="52973" x="6608763" y="5694363"/>
          <p14:tracePt t="52982" x="6584950" y="5694363"/>
          <p14:tracePt t="52989" x="6569075" y="5694363"/>
          <p14:tracePt t="52998" x="6561138" y="5694363"/>
          <p14:tracePt t="53005" x="6545263" y="5694363"/>
          <p14:tracePt t="53014" x="6537325" y="5694363"/>
          <p14:tracePt t="53021" x="6521450" y="5694363"/>
          <p14:tracePt t="53030" x="6505575" y="5694363"/>
          <p14:tracePt t="53037" x="6497638" y="5694363"/>
          <p14:tracePt t="53045" x="6489700" y="5694363"/>
          <p14:tracePt t="53059" x="6481763" y="5694363"/>
          <p14:tracePt t="53193" x="6489700" y="5694363"/>
          <p14:tracePt t="53209" x="6505575" y="5694363"/>
          <p14:tracePt t="53217" x="6521450" y="5694363"/>
          <p14:tracePt t="53225" x="6561138" y="5702300"/>
          <p14:tracePt t="53234" x="6616700" y="5718175"/>
          <p14:tracePt t="53241" x="6672263" y="5726113"/>
          <p14:tracePt t="53249" x="6751638" y="5726113"/>
          <p14:tracePt t="53257" x="6840538" y="5734050"/>
          <p14:tracePt t="53263" x="6919913" y="5734050"/>
          <p14:tracePt t="53274" x="6999288" y="5734050"/>
          <p14:tracePt t="53280" x="7054850" y="5734050"/>
          <p14:tracePt t="53288" x="7110413" y="5734050"/>
          <p14:tracePt t="53296" x="7135813" y="5734050"/>
          <p14:tracePt t="53303" x="7159625" y="5734050"/>
          <p14:tracePt t="53312" x="7175500" y="5734050"/>
          <p14:tracePt t="53507" x="7159625" y="5726113"/>
          <p14:tracePt t="53515" x="7143750" y="5726113"/>
          <p14:tracePt t="53524" x="7126288" y="5726113"/>
          <p14:tracePt t="53529" x="7094538" y="5726113"/>
          <p14:tracePt t="53537" x="7054850" y="5726113"/>
          <p14:tracePt t="53545" x="7023100" y="5726113"/>
          <p14:tracePt t="53554" x="6967538" y="5726113"/>
          <p14:tracePt t="53562" x="6927850" y="5726113"/>
          <p14:tracePt t="53570" x="6896100" y="5726113"/>
          <p14:tracePt t="53578" x="6856413" y="5726113"/>
          <p14:tracePt t="53586" x="6848475" y="5726113"/>
          <p14:tracePt t="53594" x="6832600" y="5726113"/>
          <p14:tracePt t="53602" x="6816725" y="5726113"/>
          <p14:tracePt t="53610" x="6808788" y="5726113"/>
          <p14:tracePt t="53616" x="6792913" y="5726113"/>
          <p14:tracePt t="53624" x="6777038" y="5726113"/>
          <p14:tracePt t="53632" x="6769100" y="5726113"/>
          <p14:tracePt t="53640" x="6751638" y="5726113"/>
          <p14:tracePt t="53647" x="6735763" y="5726113"/>
          <p14:tracePt t="53656" x="6727825" y="5726113"/>
          <p14:tracePt t="53664" x="6711950" y="5726113"/>
          <p14:tracePt t="53672" x="6704013" y="5726113"/>
          <p14:tracePt t="53680" x="6688138" y="5726113"/>
          <p14:tracePt t="53688" x="6680200" y="5726113"/>
          <p14:tracePt t="53816" x="6680200" y="5718175"/>
          <p14:tracePt t="53969" x="6680200" y="5710238"/>
          <p14:tracePt t="53982" x="6696075" y="5702300"/>
          <p14:tracePt t="53990" x="6704013" y="5702300"/>
          <p14:tracePt t="53998" x="6727825" y="5702300"/>
          <p14:tracePt t="54003" x="6751638" y="5694363"/>
          <p14:tracePt t="54012" x="6769100" y="5694363"/>
          <p14:tracePt t="54020" x="6784975" y="5694363"/>
          <p14:tracePt t="54027" x="6800850" y="5694363"/>
          <p14:tracePt t="54036" x="6816725" y="5686425"/>
          <p14:tracePt t="54044" x="6824663" y="5686425"/>
          <p14:tracePt t="54051" x="6832600" y="5686425"/>
          <p14:tracePt t="54060" x="6840538" y="5686425"/>
          <p14:tracePt t="54068" x="6840538" y="5678488"/>
          <p14:tracePt t="54086" x="6848475" y="5678488"/>
          <p14:tracePt t="54098" x="6856413" y="5678488"/>
          <p14:tracePt t="54114" x="6864350" y="5670550"/>
          <p14:tracePt t="55731" x="6792913" y="5686425"/>
          <p14:tracePt t="55737" x="6656388" y="5710238"/>
          <p14:tracePt t="55743" x="6521450" y="5734050"/>
          <p14:tracePt t="55751" x="6345238" y="5757863"/>
          <p14:tracePt t="55759" x="6194425" y="5781675"/>
          <p14:tracePt t="55767" x="6010275" y="5805488"/>
          <p14:tracePt t="55775" x="5827713" y="5829300"/>
          <p14:tracePt t="55784" x="5667375" y="5861050"/>
          <p14:tracePt t="55790" x="5476875" y="5900738"/>
          <p14:tracePt t="55798" x="5341938" y="5932488"/>
          <p14:tracePt t="55805" x="5197475" y="5980113"/>
          <p14:tracePt t="55813" x="5062538" y="6013450"/>
          <p14:tracePt t="55821" x="4926013" y="6045200"/>
          <p14:tracePt t="55829" x="4799013" y="6084888"/>
          <p14:tracePt t="55837" x="4679950" y="6108700"/>
          <p14:tracePt t="55845" x="4567238" y="6124575"/>
          <p14:tracePt t="55853" x="4471988" y="6140450"/>
          <p14:tracePt t="55861" x="4384675" y="6156325"/>
          <p14:tracePt t="55869" x="4313238" y="6156325"/>
          <p14:tracePt t="55878" x="4265613" y="6156325"/>
          <p14:tracePt t="55892" x="4192588" y="6164263"/>
          <p14:tracePt t="55899" x="4176713" y="6164263"/>
          <p14:tracePt t="55907" x="4160838" y="6164263"/>
          <p14:tracePt t="55915" x="4144963" y="6164263"/>
          <p14:tracePt t="55923" x="4129088" y="6164263"/>
          <p14:tracePt t="55940" x="4121150" y="6164263"/>
          <p14:tracePt t="55947" x="4105275" y="6156325"/>
          <p14:tracePt t="55956" x="4097338" y="6148388"/>
          <p14:tracePt t="55963" x="4081463" y="6132513"/>
          <p14:tracePt t="55969" x="4065588" y="6124575"/>
          <p14:tracePt t="55978" x="4049713" y="6124575"/>
          <p14:tracePt t="55985" x="4049713" y="6116638"/>
          <p14:tracePt t="55993" x="4041775" y="6108700"/>
          <p14:tracePt t="56001" x="4033838" y="6100763"/>
          <p14:tracePt t="56009" x="4017963" y="6084888"/>
          <p14:tracePt t="56018" x="4002088" y="6069013"/>
          <p14:tracePt t="56025" x="3994150" y="6053138"/>
          <p14:tracePt t="56034" x="3978275" y="6029325"/>
          <p14:tracePt t="56041" x="3962400" y="6013450"/>
          <p14:tracePt t="56049" x="3954463" y="5995988"/>
          <p14:tracePt t="56058" x="3946525" y="5972175"/>
          <p14:tracePt t="56065" x="3938588" y="5940425"/>
          <p14:tracePt t="56072" x="3930650" y="5908675"/>
          <p14:tracePt t="56080" x="3922713" y="5853113"/>
          <p14:tracePt t="56087" x="3922713" y="5797550"/>
          <p14:tracePt t="56096" x="3922713" y="5726113"/>
          <p14:tracePt t="56104" x="3922713" y="5662613"/>
          <p14:tracePt t="56111" x="3922713" y="5605463"/>
          <p14:tracePt t="56120" x="3922713" y="5549900"/>
          <p14:tracePt t="56128" x="3922713" y="5494338"/>
          <p14:tracePt t="56135" x="3922713" y="5446713"/>
          <p14:tracePt t="56143" x="3922713" y="5391150"/>
          <p14:tracePt t="56152" x="3930650" y="5351463"/>
          <p14:tracePt t="56158" x="3938588" y="5302250"/>
          <p14:tracePt t="56165" x="3954463" y="5270500"/>
          <p14:tracePt t="56173" x="3962400" y="5222875"/>
          <p14:tracePt t="56182" x="3978275" y="5183188"/>
          <p14:tracePt t="56190" x="3986213" y="5127625"/>
          <p14:tracePt t="56198" x="3994150" y="5095875"/>
          <p14:tracePt t="56206" x="4002088" y="5032375"/>
          <p14:tracePt t="56214" x="4017963" y="4992688"/>
          <p14:tracePt t="56222" x="4041775" y="4943475"/>
          <p14:tracePt t="56230" x="4049713" y="4895850"/>
          <p14:tracePt t="56238" x="4057650" y="4864100"/>
          <p14:tracePt t="56246" x="4073525" y="4824413"/>
          <p14:tracePt t="56254" x="4089400" y="4784725"/>
          <p14:tracePt t="56259" x="4105275" y="4745038"/>
          <p14:tracePt t="56268" x="4129088" y="4697413"/>
          <p14:tracePt t="56275" x="4144963" y="4649788"/>
          <p14:tracePt t="56283" x="4168775" y="4592638"/>
          <p14:tracePt t="56291" x="4184650" y="4529138"/>
          <p14:tracePt t="56300" x="4200525" y="4481513"/>
          <p14:tracePt t="56307" x="4225925" y="4425950"/>
          <p14:tracePt t="56316" x="4241800" y="4378325"/>
          <p14:tracePt t="56323" x="4265613" y="4322763"/>
          <p14:tracePt t="56332" x="4281488" y="4273550"/>
          <p14:tracePt t="56340" x="4297363" y="4217988"/>
          <p14:tracePt t="56347" x="4321175" y="4154488"/>
          <p14:tracePt t="56354" x="4337050" y="4098925"/>
          <p14:tracePt t="56362" x="4360863" y="4043363"/>
          <p14:tracePt t="56370" x="4376738" y="3979863"/>
          <p14:tracePt t="56378" x="4400550" y="3922713"/>
          <p14:tracePt t="56385" x="4416425" y="3859213"/>
          <p14:tracePt t="56393" x="4440238" y="3803650"/>
          <p14:tracePt t="56401" x="4456113" y="3748088"/>
          <p14:tracePt t="56409" x="4471988" y="3684588"/>
          <p14:tracePt t="56418" x="4495800" y="3629025"/>
          <p14:tracePt t="56425" x="4511675" y="3579813"/>
          <p14:tracePt t="56434" x="4519613" y="3548063"/>
          <p14:tracePt t="56440" x="4543425" y="3500438"/>
          <p14:tracePt t="56448" x="4543425" y="3484563"/>
          <p14:tracePt t="56456" x="4567238" y="3452813"/>
          <p14:tracePt t="56464" x="4567238" y="3429000"/>
          <p14:tracePt t="56472" x="4576763" y="3413125"/>
          <p14:tracePt t="56479" x="4584700" y="3397250"/>
          <p14:tracePt t="56488" x="4584700" y="3389313"/>
          <p14:tracePt t="56496" x="4592638" y="3373438"/>
          <p14:tracePt t="56504" x="4592638" y="3365500"/>
          <p14:tracePt t="56511" x="4600575" y="3365500"/>
          <p14:tracePt t="56647" x="4592638" y="3373438"/>
          <p14:tracePt t="56656" x="4576763" y="3413125"/>
          <p14:tracePt t="56663" x="4567238" y="3429000"/>
          <p14:tracePt t="56671" x="4551363" y="3476625"/>
          <p14:tracePt t="56679" x="4535488" y="3508375"/>
          <p14:tracePt t="56687" x="4519613" y="3540125"/>
          <p14:tracePt t="56695" x="4503738" y="3587750"/>
          <p14:tracePt t="56704" x="4495800" y="3621088"/>
          <p14:tracePt t="56712" x="4479925" y="3676650"/>
          <p14:tracePt t="56719" x="4471988" y="3732213"/>
          <p14:tracePt t="56725" x="4464050" y="3787775"/>
          <p14:tracePt t="56734" x="4448175" y="3851275"/>
          <p14:tracePt t="56741" x="4424363" y="3898900"/>
          <p14:tracePt t="56750" x="4408488" y="3956050"/>
          <p14:tracePt t="56758" x="4400550" y="4011613"/>
          <p14:tracePt t="56766" x="4384675" y="4067175"/>
          <p14:tracePt t="56773" x="4368800" y="4130675"/>
          <p14:tracePt t="56781" x="4360863" y="4170363"/>
          <p14:tracePt t="56789" x="4352925" y="4225925"/>
          <p14:tracePt t="56798" x="4344988" y="4273550"/>
          <p14:tracePt t="56807" x="4321175" y="4322763"/>
          <p14:tracePt t="56813" x="4313238" y="4378325"/>
          <p14:tracePt t="56819" x="4305300" y="4425950"/>
          <p14:tracePt t="56827" x="4297363" y="4465638"/>
          <p14:tracePt t="56835" x="4289425" y="4521200"/>
          <p14:tracePt t="56843" x="4273550" y="4568825"/>
          <p14:tracePt t="56851" x="4265613" y="4600575"/>
          <p14:tracePt t="56859" x="4257675" y="4641850"/>
          <p14:tracePt t="56867" x="4257675" y="4689475"/>
          <p14:tracePt t="56876" x="4249738" y="4745038"/>
          <p14:tracePt t="56892" x="4233863" y="4856163"/>
          <p14:tracePt t="56900" x="4225925" y="4911725"/>
          <p14:tracePt t="56906" x="4200525" y="4976813"/>
          <p14:tracePt t="56914" x="4192588" y="5016500"/>
          <p14:tracePt t="56921" x="4184650" y="5064125"/>
          <p14:tracePt t="56929" x="4176713" y="5095875"/>
          <p14:tracePt t="56938" x="4168775" y="5119688"/>
          <p14:tracePt t="56945" x="4152900" y="5135563"/>
          <p14:tracePt t="56953" x="4144963" y="5159375"/>
          <p14:tracePt t="56961" x="4137025" y="5175250"/>
          <p14:tracePt t="56970" x="4121150" y="5191125"/>
          <p14:tracePt t="56978" x="4121150" y="5207000"/>
          <p14:tracePt t="56985" x="4105275" y="5222875"/>
          <p14:tracePt t="56993" x="4097338" y="5238750"/>
          <p14:tracePt t="57001" x="4081463" y="5262563"/>
          <p14:tracePt t="57007" x="4073525" y="5278438"/>
          <p14:tracePt t="57016" x="4065588" y="5294313"/>
          <p14:tracePt t="57024" x="4057650" y="5302250"/>
          <p14:tracePt t="57032" x="4057650" y="5319713"/>
          <p14:tracePt t="57040" x="4057650" y="5327650"/>
          <p14:tracePt t="57047" x="4049713" y="5335588"/>
          <p14:tracePt t="57056" x="4049713" y="5351463"/>
          <p14:tracePt t="57064" x="4049713" y="5367338"/>
          <p14:tracePt t="57080" x="4049713" y="5375275"/>
          <p14:tracePt t="57088" x="4049713" y="5383213"/>
          <p14:tracePt t="57096" x="4041775" y="5391150"/>
          <p14:tracePt t="57109" x="4033838" y="5399088"/>
          <p14:tracePt t="57118" x="4033838" y="5407025"/>
          <p14:tracePt t="57134" x="4033838" y="5414963"/>
          <p14:tracePt t="57142" x="4033838" y="5422900"/>
          <p14:tracePt t="57150" x="4025900" y="5430838"/>
          <p14:tracePt t="57158" x="4025900" y="5438775"/>
          <p14:tracePt t="57165" x="4017963" y="5446713"/>
          <p14:tracePt t="57173" x="4010025" y="5454650"/>
          <p14:tracePt t="57181" x="4010025" y="5462588"/>
          <p14:tracePt t="57188" x="4010025" y="5470525"/>
          <p14:tracePt t="57196" x="4010025" y="5478463"/>
          <p14:tracePt t="57203" x="3994150" y="5494338"/>
          <p14:tracePt t="57211" x="3986213" y="5510213"/>
          <p14:tracePt t="57219" x="3986213" y="5518150"/>
          <p14:tracePt t="57227" x="3978275" y="5526088"/>
          <p14:tracePt t="57236" x="3970338" y="5541963"/>
          <p14:tracePt t="57251" x="3970338" y="5549900"/>
          <p14:tracePt t="57268" x="3970338" y="5557838"/>
          <p14:tracePt t="57283" x="3970338" y="5565775"/>
          <p14:tracePt t="57289" x="3962400" y="5573713"/>
          <p14:tracePt t="57309" x="3962400" y="5581650"/>
          <p14:tracePt t="57318" x="3954463" y="5597525"/>
          <p14:tracePt t="57326" x="3946525" y="5613400"/>
          <p14:tracePt t="57341" x="3938588" y="5621338"/>
          <p14:tracePt t="57349" x="3930650" y="5637213"/>
          <p14:tracePt t="57357" x="3922713" y="5645150"/>
          <p14:tracePt t="57365" x="3914775" y="5653088"/>
          <p14:tracePt t="57374" x="3914775" y="5670550"/>
          <p14:tracePt t="57380" x="3906838" y="5670550"/>
          <p14:tracePt t="57395" x="3906838" y="5678488"/>
          <p14:tracePt t="57678" x="3898900" y="5678488"/>
          <p14:tracePt t="57689" x="3890963" y="5678488"/>
          <p14:tracePt t="58172" x="3883025" y="5678488"/>
          <p14:tracePt t="58327" x="3875088" y="5670550"/>
          <p14:tracePt t="59250" x="3875088" y="5662613"/>
          <p14:tracePt t="59258" x="3875088" y="5653088"/>
          <p14:tracePt t="59331" x="3867150" y="5653088"/>
          <p14:tracePt t="59381" x="3867150" y="5645150"/>
          <p14:tracePt t="59422" x="3867150" y="5637213"/>
          <p14:tracePt t="59452" x="3867150" y="5629275"/>
          <p14:tracePt t="59516" x="3867150" y="5621338"/>
          <p14:tracePt t="59542" x="3859213" y="5621338"/>
          <p14:tracePt t="60010" x="3859213" y="5613400"/>
          <p14:tracePt t="60024" x="3859213" y="5597525"/>
          <p14:tracePt t="60032" x="3890963" y="5581650"/>
          <p14:tracePt t="60039" x="3914775" y="5565775"/>
          <p14:tracePt t="60048" x="3946525" y="5549900"/>
          <p14:tracePt t="60056" x="3970338" y="5534025"/>
          <p14:tracePt t="60064" x="4017963" y="5518150"/>
          <p14:tracePt t="60072" x="4041775" y="5510213"/>
          <p14:tracePt t="60080" x="4049713" y="5510213"/>
          <p14:tracePt t="60089" x="4065588" y="5502275"/>
          <p14:tracePt t="60096" x="4073525" y="5502275"/>
          <p14:tracePt t="60280" x="4057650" y="5510213"/>
          <p14:tracePt t="60289" x="4033838" y="5518150"/>
          <p14:tracePt t="60296" x="4002088" y="5534025"/>
          <p14:tracePt t="60302" x="3962400" y="5557838"/>
          <p14:tracePt t="60309" x="3890963" y="5573713"/>
          <p14:tracePt t="60318" x="3802063" y="5597525"/>
          <p14:tracePt t="60334" x="3587750" y="5637213"/>
          <p14:tracePt t="60342" x="3500438" y="5662613"/>
          <p14:tracePt t="60349" x="3419475" y="5678488"/>
          <p14:tracePt t="60357" x="3348038" y="5702300"/>
          <p14:tracePt t="60366" x="3276600" y="5710238"/>
          <p14:tracePt t="60373" x="3221038" y="5718175"/>
          <p14:tracePt t="60382" x="3157538" y="5741988"/>
          <p14:tracePt t="60389" x="3117850" y="5749925"/>
          <p14:tracePt t="60395" x="3060700" y="5757863"/>
          <p14:tracePt t="60403" x="3028950" y="5765800"/>
          <p14:tracePt t="60411" x="3005138" y="5773738"/>
          <p14:tracePt t="60420" x="2989263" y="5781675"/>
          <p14:tracePt t="60427" x="2981325" y="5789613"/>
          <p14:tracePt t="60482" x="2973388" y="5789613"/>
          <p14:tracePt t="60489" x="2965450" y="5789613"/>
          <p14:tracePt t="60497" x="2957513" y="5797550"/>
          <p14:tracePt t="60505" x="2933700" y="5797550"/>
          <p14:tracePt t="60513" x="2909888" y="5797550"/>
          <p14:tracePt t="60521" x="2870200" y="5813425"/>
          <p14:tracePt t="60529" x="2846388" y="5813425"/>
          <p14:tracePt t="60538" x="2814638" y="5813425"/>
          <p14:tracePt t="60546" x="2782888" y="5821363"/>
          <p14:tracePt t="60553" x="2751138" y="5821363"/>
          <p14:tracePt t="60561" x="2717800" y="5829300"/>
          <p14:tracePt t="60569" x="2701925" y="5829300"/>
          <p14:tracePt t="60575" x="2670175" y="5837238"/>
          <p14:tracePt t="60584" x="2646363" y="5837238"/>
          <p14:tracePt t="60592" x="2614613" y="5845175"/>
          <p14:tracePt t="60599" x="2582863" y="5868988"/>
          <p14:tracePt t="60608" x="2551113" y="5876925"/>
          <p14:tracePt t="60615" x="2503488" y="5884863"/>
          <p14:tracePt t="60623" x="2463800" y="5884863"/>
          <p14:tracePt t="60631" x="2439988" y="5884863"/>
          <p14:tracePt t="60639" x="2416175" y="5884863"/>
          <p14:tracePt t="60648" x="2392363" y="5884863"/>
          <p14:tracePt t="60655" x="2374900" y="5884863"/>
          <p14:tracePt t="60661" x="2359025" y="5884863"/>
          <p14:tracePt t="60678" x="2351088" y="5884863"/>
          <p14:tracePt t="60685" x="2343150" y="5884863"/>
          <p14:tracePt t="60717" x="2343150" y="5876925"/>
          <p14:tracePt t="60725" x="2343150" y="5868988"/>
          <p14:tracePt t="60750" x="2343150" y="5861050"/>
          <p14:tracePt t="60757" x="2343150" y="5845175"/>
          <p14:tracePt t="60771" x="2343150" y="5829300"/>
          <p14:tracePt t="60779" x="2343150" y="5821363"/>
          <p14:tracePt t="60788" x="2343150" y="5805488"/>
          <p14:tracePt t="60796" x="2343150" y="5789613"/>
          <p14:tracePt t="60804" x="2343150" y="5781675"/>
          <p14:tracePt t="60811" x="2343150" y="5765800"/>
          <p14:tracePt t="60820" x="2343150" y="5749925"/>
          <p14:tracePt t="60827" x="2343150" y="5734050"/>
          <p14:tracePt t="60836" x="2343150" y="5726113"/>
          <p14:tracePt t="60843" x="2343150" y="5710238"/>
          <p14:tracePt t="60852" x="2351088" y="5702300"/>
          <p14:tracePt t="60857" x="2351088" y="5694363"/>
          <p14:tracePt t="60865" x="2359025" y="5678488"/>
          <p14:tracePt t="60873" x="2366963" y="5662613"/>
          <p14:tracePt t="60890" x="2366963" y="5637213"/>
          <p14:tracePt t="60897" x="2366963" y="5629275"/>
          <p14:tracePt t="60905" x="2366963" y="5613400"/>
          <p14:tracePt t="60914" x="2366963" y="5605463"/>
          <p14:tracePt t="60921" x="2374900" y="5597525"/>
          <p14:tracePt t="60929" x="2374900" y="5589588"/>
          <p14:tracePt t="60941" x="2374900" y="5581650"/>
          <p14:tracePt t="60959" x="2374900" y="5573713"/>
          <p14:tracePt t="60975" x="2384425" y="5565775"/>
          <p14:tracePt t="60983" x="2384425" y="5557838"/>
          <p14:tracePt t="60992" x="2392363" y="5549900"/>
          <p14:tracePt t="61016" x="2392363" y="5541963"/>
          <p14:tracePt t="61028" x="2392363" y="5534025"/>
          <p14:tracePt t="61035" x="2400300" y="5534025"/>
          <p14:tracePt t="61044" x="2400300" y="5526088"/>
          <p14:tracePt t="61052" x="2400300" y="5518150"/>
          <p14:tracePt t="61060" x="2408238" y="5510213"/>
          <p14:tracePt t="61067" x="2408238" y="5502275"/>
          <p14:tracePt t="61076" x="2416175" y="5494338"/>
          <p14:tracePt t="61084" x="2416175" y="5486400"/>
          <p14:tracePt t="61102" x="2416175" y="5478463"/>
          <p14:tracePt t="61122" x="2424113" y="5470525"/>
          <p14:tracePt t="61196" x="2432050" y="5462588"/>
          <p14:tracePt t="61211" x="2439988" y="5462588"/>
          <p14:tracePt t="61219" x="2439988" y="5454650"/>
          <p14:tracePt t="61228" x="2447925" y="5438775"/>
          <p14:tracePt t="61235" x="2455863" y="5438775"/>
          <p14:tracePt t="61243" x="2463800" y="5430838"/>
          <p14:tracePt t="61251" x="2463800" y="5422900"/>
          <p14:tracePt t="61298" x="2463800" y="5414963"/>
          <p14:tracePt t="61400" x="2471738" y="5414963"/>
          <p14:tracePt t="61412" x="2479675" y="5414963"/>
          <p14:tracePt t="61420" x="2487613" y="5414963"/>
          <p14:tracePt t="61427" x="2487613" y="5422900"/>
          <p14:tracePt t="61435" x="2503488" y="5422900"/>
          <p14:tracePt t="61443" x="2519363" y="5422900"/>
          <p14:tracePt t="61451" x="2527300" y="5422900"/>
          <p14:tracePt t="61459" x="2543175" y="5422900"/>
          <p14:tracePt t="61467" x="2551113" y="5422900"/>
          <p14:tracePt t="61475" x="2566988" y="5422900"/>
          <p14:tracePt t="61481" x="2582863" y="5422900"/>
          <p14:tracePt t="61489" x="2590800" y="5422900"/>
          <p14:tracePt t="61498" x="2606675" y="5422900"/>
          <p14:tracePt t="61505" x="2622550" y="5422900"/>
          <p14:tracePt t="61513" x="2630488" y="5422900"/>
          <p14:tracePt t="61521" x="2638425" y="5414963"/>
          <p14:tracePt t="61530" x="2646363" y="5414963"/>
          <p14:tracePt t="61538" x="2654300" y="5414963"/>
          <p14:tracePt t="61554" x="2654300" y="5407025"/>
          <p14:tracePt t="61562" x="2662238" y="5407025"/>
          <p14:tracePt t="61570" x="2670175" y="5407025"/>
          <p14:tracePt t="61577" x="2678113" y="5407025"/>
          <p14:tracePt t="61584" x="2693988" y="5399088"/>
          <p14:tracePt t="61592" x="2701925" y="5399088"/>
          <p14:tracePt t="61599" x="2709863" y="5399088"/>
          <p14:tracePt t="61607" x="2709863" y="5391150"/>
          <p14:tracePt t="61730" x="2717800" y="5383213"/>
          <p14:tracePt t="61746" x="2733675" y="5383213"/>
          <p14:tracePt t="61754" x="2741613" y="5375275"/>
          <p14:tracePt t="61764" x="2751138" y="5375275"/>
          <p14:tracePt t="61774" x="2767013" y="5375275"/>
          <p14:tracePt t="61788" x="2774950" y="5375275"/>
          <p14:tracePt t="61796" x="2782888" y="5367338"/>
          <p14:tracePt t="61805" x="2790825" y="5367338"/>
          <p14:tracePt t="61816" x="2798763" y="5367338"/>
          <p14:tracePt t="61824" x="2806700" y="5367338"/>
          <p14:tracePt t="61836" x="2814638" y="5367338"/>
          <p14:tracePt t="61860" x="2822575" y="5367338"/>
          <p14:tracePt t="61867" x="2830513" y="5367338"/>
          <p14:tracePt t="61875" x="2838450" y="5375275"/>
          <p14:tracePt t="61881" x="2854325" y="5375275"/>
          <p14:tracePt t="61904" x="2870200" y="5375275"/>
          <p14:tracePt t="61906" x="2870200" y="5383213"/>
          <p14:tracePt t="61917" x="2878138" y="5383213"/>
          <p14:tracePt t="61925" x="2886075" y="5391150"/>
          <p14:tracePt t="61933" x="2894013" y="5399088"/>
          <p14:tracePt t="61941" x="2909888" y="5407025"/>
          <p14:tracePt t="61949" x="2925763" y="5407025"/>
          <p14:tracePt t="61957" x="2941638" y="5414963"/>
          <p14:tracePt t="61965" x="2949575" y="5414963"/>
          <p14:tracePt t="61973" x="2965450" y="5422900"/>
          <p14:tracePt t="61980" x="2981325" y="5422900"/>
          <p14:tracePt t="61987" x="2981325" y="5430838"/>
          <p14:tracePt t="61996" x="2989263" y="5438775"/>
          <p14:tracePt t="62004" x="3005138" y="5438775"/>
          <p14:tracePt t="62023" x="3013075" y="5438775"/>
          <p14:tracePt t="62043" x="3021013" y="5438775"/>
          <p14:tracePt t="62070" x="3028950" y="5438775"/>
          <p14:tracePt t="62089" x="3044825" y="5438775"/>
          <p14:tracePt t="62098" x="3060700" y="5438775"/>
          <p14:tracePt t="62105" x="3068638" y="5438775"/>
          <p14:tracePt t="62113" x="3084513" y="5438775"/>
          <p14:tracePt t="62121" x="3100388" y="5438775"/>
          <p14:tracePt t="62129" x="3109913" y="5438775"/>
          <p14:tracePt t="62137" x="3125788" y="5430838"/>
          <p14:tracePt t="62145" x="3149600" y="5422900"/>
          <p14:tracePt t="62153" x="3165475" y="5422900"/>
          <p14:tracePt t="62159" x="3173413" y="5414963"/>
          <p14:tracePt t="62167" x="3189288" y="5414963"/>
          <p14:tracePt t="62175" x="3197225" y="5414963"/>
          <p14:tracePt t="62191" x="3197225" y="5407025"/>
          <p14:tracePt t="62203" x="3205163" y="5407025"/>
          <p14:tracePt t="62216" x="3213100" y="5407025"/>
          <p14:tracePt t="62223" x="3221038" y="5399088"/>
          <p14:tracePt t="62231" x="3244850" y="5391150"/>
          <p14:tracePt t="62239" x="3260725" y="5391150"/>
          <p14:tracePt t="62247" x="3284538" y="5391150"/>
          <p14:tracePt t="62254" x="3292475" y="5383213"/>
          <p14:tracePt t="62262" x="3308350" y="5383213"/>
          <p14:tracePt t="62270" x="3324225" y="5375275"/>
          <p14:tracePt t="62277" x="3332163" y="5375275"/>
          <p14:tracePt t="62509" x="3340100" y="5375275"/>
          <p14:tracePt t="62559" x="3348038" y="5375275"/>
          <p14:tracePt t="62576" x="3355975" y="5375275"/>
          <p14:tracePt t="62587" x="3355975" y="5383213"/>
          <p14:tracePt t="62607" x="3355975" y="5391150"/>
          <p14:tracePt t="62657" x="3363913" y="5399088"/>
          <p14:tracePt t="62665" x="3379788" y="5414963"/>
          <p14:tracePt t="62673" x="3379788" y="5430838"/>
          <p14:tracePt t="62681" x="3387725" y="5430838"/>
          <p14:tracePt t="62689" x="3395663" y="5438775"/>
          <p14:tracePt t="62698" x="3403600" y="5454650"/>
          <p14:tracePt t="62705" x="3419475" y="5454650"/>
          <p14:tracePt t="62713" x="3419475" y="5462588"/>
          <p14:tracePt t="62719" x="3419475" y="5470525"/>
          <p14:tracePt t="62729" x="3427413" y="5478463"/>
          <p14:tracePt t="62739" x="3435350" y="5478463"/>
          <p14:tracePt t="62759" x="3443288" y="5478463"/>
          <p14:tracePt t="62768" x="3459163" y="5478463"/>
          <p14:tracePt t="62775" x="3467100" y="5478463"/>
          <p14:tracePt t="62784" x="3484563" y="5478463"/>
          <p14:tracePt t="62792" x="3500438" y="5478463"/>
          <p14:tracePt t="62800" x="3508375" y="5478463"/>
          <p14:tracePt t="62807" x="3516313" y="5478463"/>
          <p14:tracePt t="62813" x="3524250" y="5478463"/>
          <p14:tracePt t="63410" x="3524250" y="5470525"/>
          <p14:tracePt t="63418" x="3524250" y="5462588"/>
          <p14:tracePt t="63425" x="3516313" y="5462588"/>
          <p14:tracePt t="63441" x="3508375" y="5462588"/>
          <p14:tracePt t="63449" x="3500438" y="5462588"/>
          <p14:tracePt t="63457" x="3484563" y="5462588"/>
          <p14:tracePt t="63466" x="3476625" y="5462588"/>
          <p14:tracePt t="63473" x="3459163" y="5470525"/>
          <p14:tracePt t="63479" x="3443288" y="5486400"/>
          <p14:tracePt t="63487" x="3435350" y="5494338"/>
          <p14:tracePt t="63496" x="3427413" y="5510213"/>
          <p14:tracePt t="63503" x="3419475" y="5510213"/>
          <p14:tracePt t="63512" x="3419475" y="5518150"/>
          <p14:tracePt t="63525" x="3411538" y="5526088"/>
          <p14:tracePt t="63539" x="3411538" y="5534025"/>
          <p14:tracePt t="63548" x="3403600" y="5549900"/>
          <p14:tracePt t="63563" x="3403600" y="5557838"/>
          <p14:tracePt t="63570" x="3403600" y="5573713"/>
          <p14:tracePt t="63577" x="3403600" y="5581650"/>
          <p14:tracePt t="63586" x="3395663" y="5597525"/>
          <p14:tracePt t="63593" x="3395663" y="5613400"/>
          <p14:tracePt t="63602" x="3395663" y="5621338"/>
          <p14:tracePt t="63609" x="3395663" y="5629275"/>
          <p14:tracePt t="63617" x="3395663" y="5645150"/>
          <p14:tracePt t="63712" x="3395663" y="5653088"/>
          <p14:tracePt t="63883" x="3395663" y="5637213"/>
          <p14:tracePt t="63891" x="3395663" y="5621338"/>
          <p14:tracePt t="63899" x="3395663" y="5613400"/>
          <p14:tracePt t="63907" x="3395663" y="5597525"/>
          <p14:tracePt t="63915" x="3395663" y="5589588"/>
          <p14:tracePt t="63924" x="3395663" y="5581650"/>
          <p14:tracePt t="63931" x="3395663" y="5565775"/>
          <p14:tracePt t="63940" x="3395663" y="5549900"/>
          <p14:tracePt t="63947" x="3403600" y="5541963"/>
          <p14:tracePt t="63953" x="3403600" y="5526088"/>
          <p14:tracePt t="63965" x="3403600" y="5502275"/>
          <p14:tracePt t="63973" x="3411538" y="5494338"/>
          <p14:tracePt t="63981" x="3411538" y="5478463"/>
          <p14:tracePt t="63989" x="3411538" y="5462588"/>
          <p14:tracePt t="63998" x="3411538" y="5454650"/>
          <p14:tracePt t="64005" x="3411538" y="5446713"/>
          <p14:tracePt t="64013" x="3411538" y="5430838"/>
          <p14:tracePt t="64029" x="3411538" y="5422900"/>
          <p14:tracePt t="64037" x="3411538" y="5414963"/>
          <p14:tracePt t="64067" x="3411538" y="5407025"/>
          <p14:tracePt t="64181" x="3411538" y="5414963"/>
          <p14:tracePt t="64189" x="3411538" y="5430838"/>
          <p14:tracePt t="64197" x="3411538" y="5438775"/>
          <p14:tracePt t="64205" x="3411538" y="5454650"/>
          <p14:tracePt t="64213" x="3411538" y="5470525"/>
          <p14:tracePt t="64222" x="3411538" y="5478463"/>
          <p14:tracePt t="64230" x="3411538" y="5494338"/>
          <p14:tracePt t="64236" x="3411538" y="5502275"/>
          <p14:tracePt t="64243" x="3411538" y="5518150"/>
          <p14:tracePt t="64252" x="3411538" y="5534025"/>
          <p14:tracePt t="64260" x="3411538" y="5541963"/>
          <p14:tracePt t="64267" x="3411538" y="5557838"/>
          <p14:tracePt t="64276" x="3411538" y="5573713"/>
          <p14:tracePt t="64284" x="3411538" y="5581650"/>
          <p14:tracePt t="64292" x="3411538" y="5597525"/>
          <p14:tracePt t="64299" x="3411538" y="5605463"/>
          <p14:tracePt t="64320" x="3411538" y="5613400"/>
          <p14:tracePt t="64467" x="3411538" y="5605463"/>
          <p14:tracePt t="64475" x="3411538" y="5589588"/>
          <p14:tracePt t="64483" x="3411538" y="5581650"/>
          <p14:tracePt t="64491" x="3411538" y="5565775"/>
          <p14:tracePt t="64499" x="3411538" y="5549900"/>
          <p14:tracePt t="64507" x="3411538" y="5541963"/>
          <p14:tracePt t="64515" x="3411538" y="5526088"/>
          <p14:tracePt t="64524" x="3411538" y="5510213"/>
          <p14:tracePt t="64532" x="3411538" y="5502275"/>
          <p14:tracePt t="64539" x="3411538" y="5486400"/>
          <p14:tracePt t="64548" x="3411538" y="5470525"/>
          <p14:tracePt t="64563" x="3411538" y="5454650"/>
          <p14:tracePt t="64575" x="3411538" y="5446713"/>
          <p14:tracePt t="64712" x="3411538" y="5462588"/>
          <p14:tracePt t="64719" x="3411538" y="5470525"/>
          <p14:tracePt t="64728" x="3403600" y="5486400"/>
          <p14:tracePt t="64736" x="3403600" y="5502275"/>
          <p14:tracePt t="64744" x="3403600" y="5518150"/>
          <p14:tracePt t="64751" x="3395663" y="5526088"/>
          <p14:tracePt t="64759" x="3395663" y="5541963"/>
          <p14:tracePt t="64768" x="3395663" y="5549900"/>
          <p14:tracePt t="64776" x="3395663" y="5557838"/>
          <p14:tracePt t="64790" x="3395663" y="5565775"/>
          <p14:tracePt t="64797" x="3395663" y="5573713"/>
          <p14:tracePt t="64821" x="3395663" y="5581650"/>
          <p14:tracePt t="64830" x="3395663" y="5589588"/>
          <p14:tracePt t="64845" x="3395663" y="5597525"/>
          <p14:tracePt t="64861" x="3395663" y="5605463"/>
          <p14:tracePt t="64869" x="3395663" y="5613400"/>
          <p14:tracePt t="64960" x="3395663" y="5605463"/>
          <p14:tracePt t="64968" x="3395663" y="5589588"/>
          <p14:tracePt t="64976" x="3395663" y="5581650"/>
          <p14:tracePt t="64981" x="3395663" y="5565775"/>
          <p14:tracePt t="64989" x="3395663" y="5549900"/>
          <p14:tracePt t="64997" x="3395663" y="5541963"/>
          <p14:tracePt t="65005" x="3395663" y="5526088"/>
          <p14:tracePt t="65013" x="3395663" y="5518150"/>
          <p14:tracePt t="65021" x="3395663" y="5510213"/>
          <p14:tracePt t="65033" x="3395663" y="5502275"/>
          <p14:tracePt t="65088" x="3395663" y="5494338"/>
          <p14:tracePt t="65316" x="3395663" y="5486400"/>
          <p14:tracePt t="65446" x="3395663" y="5526088"/>
          <p14:tracePt t="65453" x="3403600" y="5573713"/>
          <p14:tracePt t="65460" x="3411538" y="5605463"/>
          <p14:tracePt t="65467" x="3427413" y="5653088"/>
          <p14:tracePt t="65476" x="3451225" y="5702300"/>
          <p14:tracePt t="65483" x="3467100" y="5710238"/>
          <p14:tracePt t="65491" x="3476625" y="5726113"/>
          <p14:tracePt t="65499" x="3476625" y="5741988"/>
          <p14:tracePt t="65507" x="3484563" y="5749925"/>
          <p14:tracePt t="65531" x="3492500" y="5749925"/>
          <p14:tracePt t="65578" x="3492500" y="5734050"/>
          <p14:tracePt t="65585" x="3476625" y="5718175"/>
          <p14:tracePt t="65602" x="3467100" y="5702300"/>
          <p14:tracePt t="65609" x="3451225" y="5694363"/>
          <p14:tracePt t="65617" x="3435350" y="5686425"/>
          <p14:tracePt t="65625" x="3419475" y="5678488"/>
          <p14:tracePt t="65634" x="3411538" y="5662613"/>
          <p14:tracePt t="65641" x="3395663" y="5645150"/>
          <p14:tracePt t="65647" x="3387725" y="5637213"/>
          <p14:tracePt t="65655" x="3379788" y="5629275"/>
          <p14:tracePt t="65735" x="3379788" y="5621338"/>
          <p14:tracePt t="65741" x="3387725" y="5613400"/>
          <p14:tracePt t="65750" x="3395663" y="5605463"/>
          <p14:tracePt t="65758" x="3403600" y="5597525"/>
          <p14:tracePt t="65765" x="3419475" y="5589588"/>
          <p14:tracePt t="65774" x="3435350" y="5581650"/>
          <p14:tracePt t="65782" x="3451225" y="5573713"/>
          <p14:tracePt t="65789" x="3467100" y="5565775"/>
          <p14:tracePt t="65797" x="3524250" y="5557838"/>
          <p14:tracePt t="65810" x="3619500" y="5534025"/>
          <p14:tracePt t="65817" x="3675063" y="5534025"/>
          <p14:tracePt t="65823" x="3746500" y="5518150"/>
          <p14:tracePt t="65831" x="3817938" y="5510213"/>
          <p14:tracePt t="65839" x="3906838" y="5486400"/>
          <p14:tracePt t="65848" x="3986213" y="5462588"/>
          <p14:tracePt t="65855" x="4073525" y="5446713"/>
          <p14:tracePt t="65864" x="4152900" y="5422900"/>
          <p14:tracePt t="65872" x="4225925" y="5414963"/>
          <p14:tracePt t="65879" x="4281488" y="5407025"/>
          <p14:tracePt t="65888" x="4329113" y="5391150"/>
          <p14:tracePt t="65895" x="4352925" y="5391150"/>
          <p14:tracePt t="65905" x="4368800" y="5391150"/>
          <p14:tracePt t="65911" x="4392613" y="5391150"/>
          <p14:tracePt t="65919" x="4424363" y="5391150"/>
          <p14:tracePt t="65926" x="4448175" y="5383213"/>
          <p14:tracePt t="65934" x="4471988" y="5383213"/>
          <p14:tracePt t="65941" x="4495800" y="5383213"/>
          <p14:tracePt t="65950" x="4519613" y="5375275"/>
          <p14:tracePt t="65958" x="4551363" y="5367338"/>
          <p14:tracePt t="65966" x="4576763" y="5367338"/>
          <p14:tracePt t="65974" x="4592638" y="5359400"/>
          <p14:tracePt t="65982" x="4600575" y="5359400"/>
          <p14:tracePt t="65989" x="4616450" y="5359400"/>
          <p14:tracePt t="65998" x="4632325" y="5351463"/>
          <p14:tracePt t="66006" x="4648200" y="5351463"/>
          <p14:tracePt t="66012" x="4672013" y="5343525"/>
          <p14:tracePt t="66019" x="4703763" y="5335588"/>
          <p14:tracePt t="66027" x="4743450" y="5335588"/>
          <p14:tracePt t="66035" x="4814888" y="5327650"/>
          <p14:tracePt t="66044" x="4886325" y="5302250"/>
          <p14:tracePt t="66052" x="4959350" y="5302250"/>
          <p14:tracePt t="66060" x="5038725" y="5294313"/>
          <p14:tracePt t="66068" x="5110163" y="5286375"/>
          <p14:tracePt t="66076" x="5181600" y="5270500"/>
          <p14:tracePt t="66084" x="5237163" y="5270500"/>
          <p14:tracePt t="66091" x="5292725" y="5270500"/>
          <p14:tracePt t="66100" x="5349875" y="5270500"/>
          <p14:tracePt t="66106" x="5381625" y="5270500"/>
          <p14:tracePt t="66114" x="5397500" y="5270500"/>
          <p14:tracePt t="66123" x="5413375" y="5278438"/>
          <p14:tracePt t="66130" x="5429250" y="5294313"/>
          <p14:tracePt t="66137" x="5461000" y="5294313"/>
          <p14:tracePt t="66146" x="5492750" y="5310188"/>
          <p14:tracePt t="66153" x="5532438" y="5319713"/>
          <p14:tracePt t="66162" x="5580063" y="5327650"/>
          <p14:tracePt t="66170" x="5651500" y="5327650"/>
          <p14:tracePt t="66177" x="5708650" y="5327650"/>
          <p14:tracePt t="66186" x="5788025" y="5343525"/>
          <p14:tracePt t="66194" x="5867400" y="5343525"/>
          <p14:tracePt t="66202" x="5954713" y="5351463"/>
          <p14:tracePt t="66207" x="6018213" y="5351463"/>
          <p14:tracePt t="66215" x="6091238" y="5359400"/>
          <p14:tracePt t="66223" x="6162675" y="5367338"/>
          <p14:tracePt t="66231" x="6218238" y="5383213"/>
          <p14:tracePt t="66239" x="6265863" y="5391150"/>
          <p14:tracePt t="66248" x="6297613" y="5399088"/>
          <p14:tracePt t="66255" x="6329363" y="5407025"/>
          <p14:tracePt t="66263" x="6337300" y="5422900"/>
          <p14:tracePt t="66271" x="6353175" y="5422900"/>
          <p14:tracePt t="66279" x="6369050" y="5422900"/>
          <p14:tracePt t="66287" x="6384925" y="5430838"/>
          <p14:tracePt t="66293" x="6392863" y="5438775"/>
          <p14:tracePt t="66302" x="6410325" y="5446713"/>
          <p14:tracePt t="66309" x="6426200" y="5462588"/>
          <p14:tracePt t="66318" x="6442075" y="5478463"/>
          <p14:tracePt t="66325" x="6450013" y="5486400"/>
          <p14:tracePt t="66333" x="6457950" y="5486400"/>
          <p14:tracePt t="66341" x="6465888" y="5494338"/>
          <p14:tracePt t="66388" x="6465888" y="5510213"/>
          <p14:tracePt t="66395" x="6465888" y="5518150"/>
          <p14:tracePt t="66403" x="6465888" y="5526088"/>
          <p14:tracePt t="66412" x="6465888" y="5534025"/>
          <p14:tracePt t="66419" x="6465888" y="5541963"/>
          <p14:tracePt t="66428" x="6465888" y="5549900"/>
          <p14:tracePt t="66435" x="6457950" y="5557838"/>
          <p14:tracePt t="66444" x="6450013" y="5565775"/>
          <p14:tracePt t="66452" x="6434138" y="5581650"/>
          <p14:tracePt t="66459" x="6418263" y="5589588"/>
          <p14:tracePt t="66467" x="6402388" y="5605463"/>
          <p14:tracePt t="66475" x="6392863" y="5621338"/>
          <p14:tracePt t="66481" x="6376988" y="5629275"/>
          <p14:tracePt t="66490" x="6361113" y="5645150"/>
          <p14:tracePt t="66497" x="6345238" y="5662613"/>
          <p14:tracePt t="66505" x="6329363" y="5670550"/>
          <p14:tracePt t="66513" x="6305550" y="5686425"/>
          <p14:tracePt t="66521" x="6297613" y="5694363"/>
          <p14:tracePt t="66530" x="6265863" y="5710238"/>
          <p14:tracePt t="66537" x="6234113" y="5718175"/>
          <p14:tracePt t="66545" x="6194425" y="5734050"/>
          <p14:tracePt t="66553" x="6178550" y="5741988"/>
          <p14:tracePt t="66561" x="6162675" y="5749925"/>
          <p14:tracePt t="66569" x="6154738" y="5749925"/>
          <p14:tracePt t="66575" x="6146800" y="5749925"/>
          <p14:tracePt t="66689" x="6154738" y="5749925"/>
          <p14:tracePt t="66697" x="6162675" y="5749925"/>
          <p14:tracePt t="66725" x="6170613" y="5749925"/>
          <p14:tracePt t="66733" x="6170613" y="5741988"/>
          <p14:tracePt t="66800" x="6178550" y="5741988"/>
          <p14:tracePt t="66827" x="6186488" y="5734050"/>
          <p14:tracePt t="66840" x="6194425" y="5734050"/>
          <p14:tracePt t="66847" x="6210300" y="5726113"/>
          <p14:tracePt t="66853" x="6218238" y="5726113"/>
          <p14:tracePt t="66862" x="6234113" y="5718175"/>
          <p14:tracePt t="66869" x="6249988" y="5718175"/>
          <p14:tracePt t="66887" x="6257925" y="5710238"/>
          <p14:tracePt t="66893" x="6265863" y="5710238"/>
          <p14:tracePt t="66902" x="6273800" y="5710238"/>
          <p14:tracePt t="66980" x="6273800" y="5702300"/>
          <p14:tracePt t="67008" x="6273800" y="5694363"/>
          <p14:tracePt t="67134" x="6265863" y="5694363"/>
          <p14:tracePt t="67299" x="6265863" y="5686425"/>
          <p14:tracePt t="67306" x="6257925" y="5686425"/>
          <p14:tracePt t="67322" x="6249988" y="5686425"/>
          <p14:tracePt t="67329" x="6242050" y="5686425"/>
          <p14:tracePt t="67336" x="6242050" y="5678488"/>
          <p14:tracePt t="67345" x="6234113" y="5678488"/>
          <p14:tracePt t="67356" x="6226175" y="5678488"/>
          <p14:tracePt t="67364" x="6226175" y="5670550"/>
          <p14:tracePt t="67427" x="6218238" y="5670550"/>
          <p14:tracePt t="67539" x="6210300" y="5670550"/>
          <p14:tracePt t="67560" x="6202363" y="5670550"/>
          <p14:tracePt t="67653" x="6202363" y="5662613"/>
          <p14:tracePt t="67705" x="6194425" y="5662613"/>
          <p14:tracePt t="68606" x="6202363" y="5653088"/>
          <p14:tracePt t="68614" x="6210300" y="5637213"/>
          <p14:tracePt t="68623" x="6226175" y="5629275"/>
          <p14:tracePt t="68629" x="6234113" y="5613400"/>
          <p14:tracePt t="68637" x="6249988" y="5597525"/>
          <p14:tracePt t="68645" x="6265863" y="5581650"/>
          <p14:tracePt t="68653" x="6273800" y="5565775"/>
          <p14:tracePt t="68661" x="6281738" y="5557838"/>
          <p14:tracePt t="68669" x="6297613" y="5541963"/>
          <p14:tracePt t="68677" x="6297613" y="5526088"/>
          <p14:tracePt t="68686" x="6313488" y="5510213"/>
          <p14:tracePt t="68694" x="6337300" y="5494338"/>
          <p14:tracePt t="68700" x="6384925" y="5478463"/>
          <p14:tracePt t="68707" x="6426200" y="5462588"/>
          <p14:tracePt t="68718" x="6450013" y="5454650"/>
          <p14:tracePt t="68723" x="6465888" y="5438775"/>
          <p14:tracePt t="68731" x="6481763" y="5438775"/>
          <p14:tracePt t="68854" x="6473825" y="5438775"/>
          <p14:tracePt t="71737" x="6465888" y="5430838"/>
          <p14:tracePt t="71753" x="6457950" y="5430838"/>
          <p14:tracePt t="71760" x="6434138" y="5430838"/>
          <p14:tracePt t="71767" x="6418263" y="5430838"/>
          <p14:tracePt t="71775" x="6402388" y="5422900"/>
          <p14:tracePt t="71783" x="6369050" y="5422900"/>
          <p14:tracePt t="71791" x="6337300" y="5422900"/>
          <p14:tracePt t="71800" x="6289675" y="5430838"/>
          <p14:tracePt t="71807" x="6257925" y="5438775"/>
          <p14:tracePt t="71815" x="6242050" y="5446713"/>
          <p14:tracePt t="71821" x="6210300" y="5446713"/>
          <p14:tracePt t="71830" x="6186488" y="5454650"/>
          <p14:tracePt t="71837" x="6162675" y="5454650"/>
          <p14:tracePt t="71845" x="6138863" y="5462588"/>
          <p14:tracePt t="71853" x="6130925" y="5462588"/>
          <p14:tracePt t="71861" x="6107113" y="5462588"/>
          <p14:tracePt t="71869" x="6091238" y="5462588"/>
          <p14:tracePt t="71877" x="6075363" y="5462588"/>
          <p14:tracePt t="71886" x="6026150" y="5470525"/>
          <p14:tracePt t="71903" x="5915025" y="5502275"/>
          <p14:tracePt t="71907" x="5851525" y="5526088"/>
          <p14:tracePt t="71916" x="5795963" y="5541963"/>
          <p14:tracePt t="71923" x="5740400" y="5549900"/>
          <p14:tracePt t="71932" x="5708650" y="5557838"/>
          <p14:tracePt t="71939" x="5676900" y="5565775"/>
          <p14:tracePt t="71948" x="5659438" y="5565775"/>
          <p14:tracePt t="71955" x="5651500" y="5573713"/>
          <p14:tracePt t="71964" x="5643563" y="5573713"/>
          <p14:tracePt t="71972" x="5635625" y="5581650"/>
          <p14:tracePt t="72030" x="5627688" y="5581650"/>
          <p14:tracePt t="72066" x="5611813" y="5581650"/>
          <p14:tracePt t="72074" x="5595938" y="5581650"/>
          <p14:tracePt t="72081" x="5588000" y="5581650"/>
          <p14:tracePt t="72090" x="5572125" y="5581650"/>
          <p14:tracePt t="72098" x="5556250" y="5581650"/>
          <p14:tracePt t="72112" x="5548313" y="5573713"/>
          <p14:tracePt t="72120" x="5548313" y="5565775"/>
          <p14:tracePt t="72136" x="5548313" y="5557838"/>
          <p14:tracePt t="72144" x="5548313" y="5549900"/>
          <p14:tracePt t="72160" x="5548313" y="5541963"/>
          <p14:tracePt t="72172" x="5548313" y="5534025"/>
          <p14:tracePt t="72185" x="5548313" y="5526088"/>
          <p14:tracePt t="72288" x="5548313" y="5518150"/>
          <p14:tracePt t="72320" x="5548313" y="5510213"/>
          <p14:tracePt t="72335" x="5540375" y="5510213"/>
          <p14:tracePt t="72371" x="5540375" y="5502275"/>
          <p14:tracePt t="72382" x="5532438" y="5502275"/>
          <p14:tracePt t="72398" x="5532438" y="5494338"/>
          <p14:tracePt t="72430" x="5532438" y="5486400"/>
          <p14:tracePt t="72555" x="5532438" y="5478463"/>
          <p14:tracePt t="72566" x="5532438" y="5470525"/>
          <p14:tracePt t="72605" x="5532438" y="5462588"/>
          <p14:tracePt t="73150" x="5508625" y="5478463"/>
          <p14:tracePt t="73157" x="5484813" y="5502275"/>
          <p14:tracePt t="73166" x="5453063" y="5518150"/>
          <p14:tracePt t="73174" x="5397500" y="5534025"/>
          <p14:tracePt t="73181" x="5326063" y="5557838"/>
          <p14:tracePt t="73189" x="5237163" y="5581650"/>
          <p14:tracePt t="73197" x="5165725" y="5589588"/>
          <p14:tracePt t="73205" x="5110163" y="5589588"/>
          <p14:tracePt t="73213" x="5054600" y="5589588"/>
          <p14:tracePt t="73221" x="4999038" y="5589588"/>
          <p14:tracePt t="73228" x="4959350" y="5589588"/>
          <p14:tracePt t="73235" x="4933950" y="5581650"/>
          <p14:tracePt t="73243" x="4918075" y="5573713"/>
          <p14:tracePt t="73251" x="4910138" y="5565775"/>
          <p14:tracePt t="73260" x="4894263" y="5549900"/>
          <p14:tracePt t="73267" x="4878388" y="5534025"/>
          <p14:tracePt t="73275" x="4854575" y="5526088"/>
          <p14:tracePt t="73283" x="4830763" y="5510213"/>
          <p14:tracePt t="73291" x="4791075" y="5502275"/>
          <p14:tracePt t="73299" x="4743450" y="5486400"/>
          <p14:tracePt t="73307" x="4687888" y="5486400"/>
          <p14:tracePt t="73316" x="4632325" y="5486400"/>
          <p14:tracePt t="73321" x="4576763" y="5486400"/>
          <p14:tracePt t="73329" x="4535488" y="5494338"/>
          <p14:tracePt t="73337" x="4487863" y="5502275"/>
          <p14:tracePt t="73345" x="4448175" y="5502275"/>
          <p14:tracePt t="73353" x="4432300" y="5502275"/>
          <p14:tracePt t="73361" x="4424363" y="5510213"/>
          <p14:tracePt t="73369" x="4408488" y="5510213"/>
          <p14:tracePt t="73377" x="4392613" y="5510213"/>
          <p14:tracePt t="73386" x="4384675" y="5510213"/>
          <p14:tracePt t="73393" x="4368800" y="5510213"/>
          <p14:tracePt t="73401" x="4352925" y="5510213"/>
          <p14:tracePt t="73407" x="4337050" y="5510213"/>
          <p14:tracePt t="73416" x="4297363" y="5510213"/>
          <p14:tracePt t="73423" x="4249738" y="5518150"/>
          <p14:tracePt t="73432" x="4184650" y="5534025"/>
          <p14:tracePt t="73439" x="4113213" y="5557838"/>
          <p14:tracePt t="73447" x="4041775" y="5581650"/>
          <p14:tracePt t="73455" x="3970338" y="5597525"/>
          <p14:tracePt t="73463" x="3914775" y="5621338"/>
          <p14:tracePt t="73472" x="3859213" y="5637213"/>
          <p14:tracePt t="73480" x="3794125" y="5662613"/>
          <p14:tracePt t="73488" x="3738563" y="5678488"/>
          <p14:tracePt t="73496" x="3690938" y="5686425"/>
          <p14:tracePt t="73502" x="3651250" y="5694363"/>
          <p14:tracePt t="73510" x="3619500" y="5702300"/>
          <p14:tracePt t="73518" x="3595688" y="5702300"/>
          <p14:tracePt t="73526" x="3579813" y="5702300"/>
          <p14:tracePt t="73534" x="3571875" y="5702300"/>
          <p14:tracePt t="73542" x="3556000" y="5702300"/>
          <p14:tracePt t="73550" x="3548063" y="5702300"/>
          <p14:tracePt t="73558" x="3540125" y="5702300"/>
          <p14:tracePt t="73566" x="3524250" y="5702300"/>
          <p14:tracePt t="73574" x="3516313" y="5702300"/>
          <p14:tracePt t="73582" x="3508375" y="5702300"/>
          <p14:tracePt t="73588" x="3492500" y="5702300"/>
          <p14:tracePt t="73596" x="3484563" y="5702300"/>
          <p14:tracePt t="73604" x="3476625" y="5702300"/>
          <p14:tracePt t="73612" x="3459163" y="5702300"/>
          <p14:tracePt t="73620" x="3451225" y="5702300"/>
          <p14:tracePt t="73629" x="3435350" y="5702300"/>
          <p14:tracePt t="73636" x="3411538" y="5702300"/>
          <p14:tracePt t="73644" x="3403600" y="5702300"/>
          <p14:tracePt t="73652" x="3387725" y="5702300"/>
          <p14:tracePt t="73660" x="3379788" y="5702300"/>
          <p14:tracePt t="73667" x="3355975" y="5702300"/>
          <p14:tracePt t="73676" x="3348038" y="5702300"/>
          <p14:tracePt t="73683" x="3340100" y="5702300"/>
          <p14:tracePt t="73700" x="3340100" y="5686425"/>
          <p14:tracePt t="73706" x="3332163" y="5670550"/>
          <p14:tracePt t="73716" x="3332163" y="5662613"/>
          <p14:tracePt t="73724" x="3332163" y="5645150"/>
          <p14:tracePt t="73730" x="3332163" y="5629275"/>
          <p14:tracePt t="73739" x="3332163" y="5621338"/>
          <p14:tracePt t="73746" x="3332163" y="5605463"/>
          <p14:tracePt t="73754" x="3332163" y="5589588"/>
          <p14:tracePt t="73762" x="3332163" y="5581650"/>
          <p14:tracePt t="73770" x="3332163" y="5573713"/>
          <p14:tracePt t="73778" x="3332163" y="5565775"/>
          <p14:tracePt t="73856" x="3332163" y="5557838"/>
          <p14:tracePt t="73872" x="3340100" y="5557838"/>
          <p14:tracePt t="73880" x="3348038" y="5549900"/>
          <p14:tracePt t="73926" x="3348038" y="5541963"/>
          <p14:tracePt t="74028" x="3355975" y="5541963"/>
          <p14:tracePt t="74036" x="3363913" y="5541963"/>
          <p14:tracePt t="74044" x="3371850" y="5541963"/>
          <p14:tracePt t="74051" x="3379788" y="5541963"/>
          <p14:tracePt t="74060" x="3395663" y="5534025"/>
          <p14:tracePt t="74067" x="3403600" y="5526088"/>
          <p14:tracePt t="74076" x="3411538" y="5518150"/>
          <p14:tracePt t="74084" x="3419475" y="5518150"/>
          <p14:tracePt t="74089" x="3427413" y="5510213"/>
          <p14:tracePt t="74105" x="3435350" y="5502275"/>
          <p14:tracePt t="74114" x="3443288" y="5494338"/>
          <p14:tracePt t="74121" x="3451225" y="5494338"/>
          <p14:tracePt t="74150" x="3451225" y="5486400"/>
          <p14:tracePt t="74276" x="3451225" y="5478463"/>
          <p14:tracePt t="74314" x="3451225" y="5470525"/>
          <p14:tracePt t="74377" x="3451225" y="5462588"/>
          <p14:tracePt t="74467" x="3451225" y="5454650"/>
          <p14:tracePt t="80924" x="3451225" y="5446713"/>
          <p14:tracePt t="80932" x="3443288" y="5430838"/>
          <p14:tracePt t="80940" x="3443288" y="5422900"/>
          <p14:tracePt t="80947" x="3427413" y="5407025"/>
          <p14:tracePt t="80953" x="3419475" y="5391150"/>
          <p14:tracePt t="80961" x="3419475" y="5375275"/>
          <p14:tracePt t="80989" x="3419475" y="5367338"/>
          <p14:tracePt t="81079" x="3411538" y="5367338"/>
          <p14:tracePt t="81087" x="3403600" y="5367338"/>
          <p14:tracePt t="81111" x="3395663" y="5367338"/>
          <p14:tracePt t="81149" x="3387725" y="5367338"/>
          <p14:tracePt t="81158" x="3371850" y="5367338"/>
          <p14:tracePt t="81165" x="3348038" y="5375275"/>
          <p14:tracePt t="81174" x="3332163" y="5375275"/>
          <p14:tracePt t="81181" x="3308350" y="5375275"/>
          <p14:tracePt t="81190" x="3292475" y="5383213"/>
          <p14:tracePt t="81198" x="3276600" y="5383213"/>
          <p14:tracePt t="81206" x="3260725" y="5383213"/>
          <p14:tracePt t="81213" x="3228975" y="5383213"/>
          <p14:tracePt t="81222" x="3205163" y="5383213"/>
          <p14:tracePt t="81230" x="3197225" y="5383213"/>
          <p14:tracePt t="81236" x="3181350" y="5383213"/>
          <p14:tracePt t="81244" x="3165475" y="5383213"/>
          <p14:tracePt t="81260" x="3149600" y="5383213"/>
          <p14:tracePt t="81272" x="3141663" y="5383213"/>
          <p14:tracePt t="81280" x="3125788" y="5383213"/>
          <p14:tracePt t="81297" x="3117850" y="5383213"/>
          <p14:tracePt t="81304" x="3109913" y="5383213"/>
          <p14:tracePt t="81312" x="3100388" y="5383213"/>
          <p14:tracePt t="81320" x="3084513" y="5383213"/>
          <p14:tracePt t="81326" x="3076575" y="5383213"/>
          <p14:tracePt t="81333" x="3060700" y="5383213"/>
          <p14:tracePt t="81342" x="3044825" y="5383213"/>
          <p14:tracePt t="81350" x="3036888" y="5383213"/>
          <p14:tracePt t="81358" x="3021013" y="5383213"/>
          <p14:tracePt t="81366" x="3005138" y="5383213"/>
          <p14:tracePt t="81374" x="2997200" y="5383213"/>
          <p14:tracePt t="81381" x="2981325" y="5383213"/>
          <p14:tracePt t="81389" x="2965450" y="5383213"/>
          <p14:tracePt t="81406" x="2957513" y="5383213"/>
          <p14:tracePt t="81428" x="2949575" y="5383213"/>
          <p14:tracePt t="81444" x="2933700" y="5383213"/>
          <p14:tracePt t="81452" x="2917825" y="5375275"/>
          <p14:tracePt t="81460" x="2909888" y="5367338"/>
          <p14:tracePt t="81467" x="2909888" y="5359400"/>
          <p14:tracePt t="81480" x="2901950" y="5359400"/>
          <p14:tracePt t="81500" x="2901950" y="5351463"/>
          <p14:tracePt t="81537" x="2894013" y="5351463"/>
          <p14:tracePt t="81601" x="2901950" y="5343525"/>
          <p14:tracePt t="81616" x="2909888" y="5343525"/>
          <p14:tracePt t="81624" x="2909888" y="5335588"/>
          <p14:tracePt t="81631" x="2917825" y="5335588"/>
          <p14:tracePt t="81639" x="2925763" y="5335588"/>
          <p14:tracePt t="81647" x="2941638" y="5335588"/>
          <p14:tracePt t="81656" x="2957513" y="5335588"/>
          <p14:tracePt t="81664" x="2965450" y="5327650"/>
          <p14:tracePt t="81671" x="2981325" y="5327650"/>
          <p14:tracePt t="81680" x="3005138" y="5327650"/>
          <p14:tracePt t="81688" x="3036888" y="5319713"/>
          <p14:tracePt t="81696" x="3068638" y="5310188"/>
          <p14:tracePt t="81701" x="3125788" y="5302250"/>
          <p14:tracePt t="81710" x="3165475" y="5294313"/>
          <p14:tracePt t="81718" x="3213100" y="5278438"/>
          <p14:tracePt t="81725" x="3268663" y="5270500"/>
          <p14:tracePt t="81733" x="3316288" y="5262563"/>
          <p14:tracePt t="81742" x="3371850" y="5238750"/>
          <p14:tracePt t="81750" x="3435350" y="5222875"/>
          <p14:tracePt t="81759" x="3492500" y="5199063"/>
          <p14:tracePt t="81766" x="3556000" y="5183188"/>
          <p14:tracePt t="81773" x="3611563" y="5159375"/>
          <p14:tracePt t="81782" x="3659188" y="5143500"/>
          <p14:tracePt t="81789" x="3690938" y="5135563"/>
          <p14:tracePt t="81796" x="3722688" y="5127625"/>
          <p14:tracePt t="81804" x="3730625" y="5127625"/>
          <p14:tracePt t="81812" x="3762375" y="5119688"/>
          <p14:tracePt t="81820" x="3786188" y="5119688"/>
          <p14:tracePt t="81827" x="3810000" y="5119688"/>
          <p14:tracePt t="81836" x="3825875" y="5111750"/>
          <p14:tracePt t="81844" x="3851275" y="5111750"/>
          <p14:tracePt t="81852" x="3883025" y="5103813"/>
          <p14:tracePt t="81860" x="3906838" y="5103813"/>
          <p14:tracePt t="81867" x="3930650" y="5103813"/>
          <p14:tracePt t="81875" x="3938588" y="5103813"/>
          <p14:tracePt t="81897" x="3978275" y="5095875"/>
          <p14:tracePt t="81899" x="3994150" y="5095875"/>
          <p14:tracePt t="81905" x="4010025" y="5095875"/>
          <p14:tracePt t="81913" x="4041775" y="5095875"/>
          <p14:tracePt t="81922" x="4057650" y="5095875"/>
          <p14:tracePt t="81930" x="4073525" y="5095875"/>
          <p14:tracePt t="81938" x="4089400" y="5095875"/>
          <p14:tracePt t="81946" x="4129088" y="5095875"/>
          <p14:tracePt t="81954" x="4160838" y="5095875"/>
          <p14:tracePt t="81962" x="4210050" y="5095875"/>
          <p14:tracePt t="81970" x="4265613" y="5095875"/>
          <p14:tracePt t="81978" x="4321175" y="5095875"/>
          <p14:tracePt t="81990" x="4456113" y="5087938"/>
          <p14:tracePt t="81996" x="4543425" y="5072063"/>
          <p14:tracePt t="82004" x="4624388" y="5072063"/>
          <p14:tracePt t="82012" x="4695825" y="5072063"/>
          <p14:tracePt t="82020" x="4759325" y="5072063"/>
          <p14:tracePt t="82028" x="4830763" y="5064125"/>
          <p14:tracePt t="82036" x="4886325" y="5064125"/>
          <p14:tracePt t="82043" x="4943475" y="5064125"/>
          <p14:tracePt t="82052" x="4999038" y="5064125"/>
          <p14:tracePt t="82060" x="5054600" y="5064125"/>
          <p14:tracePt t="82067" x="5110163" y="5080000"/>
          <p14:tracePt t="82073" x="5165725" y="5087938"/>
          <p14:tracePt t="82081" x="5213350" y="5087938"/>
          <p14:tracePt t="82089" x="5268913" y="5095875"/>
          <p14:tracePt t="82097" x="5300663" y="5103813"/>
          <p14:tracePt t="82105" x="5334000" y="5103813"/>
          <p14:tracePt t="82113" x="5357813" y="5103813"/>
          <p14:tracePt t="82121" x="5381625" y="5103813"/>
          <p14:tracePt t="82129" x="5397500" y="5111750"/>
          <p14:tracePt t="82138" x="5421313" y="5111750"/>
          <p14:tracePt t="82145" x="5453063" y="5119688"/>
          <p14:tracePt t="82153" x="5468938" y="5119688"/>
          <p14:tracePt t="82161" x="5500688" y="5119688"/>
          <p14:tracePt t="82168" x="5524500" y="5127625"/>
          <p14:tracePt t="82175" x="5564188" y="5127625"/>
          <p14:tracePt t="82183" x="5595938" y="5135563"/>
          <p14:tracePt t="82191" x="5635625" y="5135563"/>
          <p14:tracePt t="82200" x="5684838" y="5143500"/>
          <p14:tracePt t="82207" x="5740400" y="5143500"/>
          <p14:tracePt t="82215" x="5795963" y="5151438"/>
          <p14:tracePt t="82223" x="5851525" y="5151438"/>
          <p14:tracePt t="82232" x="5883275" y="5151438"/>
          <p14:tracePt t="82239" x="5922963" y="5151438"/>
          <p14:tracePt t="82247" x="5962650" y="5151438"/>
          <p14:tracePt t="82256" x="6010275" y="5151438"/>
          <p14:tracePt t="82262" x="6043613" y="5143500"/>
          <p14:tracePt t="82269" x="6067425" y="5143500"/>
          <p14:tracePt t="82279" x="6091238" y="5143500"/>
          <p14:tracePt t="82286" x="6115050" y="5135563"/>
          <p14:tracePt t="82293" x="6170613" y="5127625"/>
          <p14:tracePt t="82301" x="6226175" y="5119688"/>
          <p14:tracePt t="82309" x="6281738" y="5111750"/>
          <p14:tracePt t="82318" x="6337300" y="5095875"/>
          <p14:tracePt t="82325" x="6392863" y="5087938"/>
          <p14:tracePt t="82333" x="6442075" y="5087938"/>
          <p14:tracePt t="82342" x="6457950" y="5080000"/>
          <p14:tracePt t="82349" x="6505575" y="5072063"/>
          <p14:tracePt t="82356" x="6529388" y="5072063"/>
          <p14:tracePt t="82363" x="6553200" y="5072063"/>
          <p14:tracePt t="82371" x="6569075" y="5072063"/>
          <p14:tracePt t="82379" x="6577013" y="5072063"/>
          <p14:tracePt t="82388" x="6600825" y="5072063"/>
          <p14:tracePt t="82396" x="6624638" y="5064125"/>
          <p14:tracePt t="82404" x="6640513" y="5064125"/>
          <p14:tracePt t="82412" x="6648450" y="5064125"/>
          <p14:tracePt t="82420" x="6672263" y="5064125"/>
          <p14:tracePt t="82427" x="6711950" y="5064125"/>
          <p14:tracePt t="82435" x="6743700" y="5056188"/>
          <p14:tracePt t="82442" x="6769100" y="5056188"/>
          <p14:tracePt t="82450" x="6777038" y="5056188"/>
          <p14:tracePt t="82457" x="6784975" y="5056188"/>
          <p14:tracePt t="82465" x="6792913" y="5056188"/>
          <p14:tracePt t="82473" x="6800850" y="5056188"/>
          <p14:tracePt t="82556" x="6800850" y="5072063"/>
          <p14:tracePt t="82563" x="6800850" y="5080000"/>
          <p14:tracePt t="82572" x="6800850" y="5095875"/>
          <p14:tracePt t="82579" x="6800850" y="5103813"/>
          <p14:tracePt t="82588" x="6800850" y="5119688"/>
          <p14:tracePt t="82596" x="6800850" y="5135563"/>
          <p14:tracePt t="82603" x="6784975" y="5151438"/>
          <p14:tracePt t="82611" x="6769100" y="5167313"/>
          <p14:tracePt t="82619" x="6759575" y="5175250"/>
          <p14:tracePt t="82627" x="6743700" y="5191125"/>
          <p14:tracePt t="82635" x="6727825" y="5207000"/>
          <p14:tracePt t="82645" x="6727825" y="5214938"/>
          <p14:tracePt t="82654" x="6719888" y="5214938"/>
          <p14:tracePt t="82662" x="6704013" y="5222875"/>
          <p14:tracePt t="82669" x="6688138" y="5230813"/>
          <p14:tracePt t="82678" x="6664325" y="5238750"/>
          <p14:tracePt t="82685" x="6640513" y="5254625"/>
          <p14:tracePt t="82693" x="6616700" y="5262563"/>
          <p14:tracePt t="82701" x="6592888" y="5270500"/>
          <p14:tracePt t="82709" x="6569075" y="5278438"/>
          <p14:tracePt t="82717" x="6561138" y="5278438"/>
          <p14:tracePt t="82726" x="6545263" y="5286375"/>
          <p14:tracePt t="82731" x="6529388" y="5286375"/>
          <p14:tracePt t="82740" x="6521450" y="5286375"/>
          <p14:tracePt t="82747" x="6513513" y="5286375"/>
          <p14:tracePt t="82763" x="6505575" y="5286375"/>
          <p14:tracePt t="82890" x="6489700" y="5286375"/>
          <p14:tracePt t="82897" x="6473825" y="5294313"/>
          <p14:tracePt t="82906" x="6434138" y="5302250"/>
          <p14:tracePt t="82914" x="6418263" y="5319713"/>
          <p14:tracePt t="82920" x="6384925" y="5327650"/>
          <p14:tracePt t="82928" x="6353175" y="5327650"/>
          <p14:tracePt t="82936" x="6305550" y="5335588"/>
          <p14:tracePt t="82944" x="6273800" y="5335588"/>
          <p14:tracePt t="82951" x="6218238" y="5343525"/>
          <p14:tracePt t="82960" x="6162675" y="5343525"/>
          <p14:tracePt t="82967" x="6122988" y="5343525"/>
          <p14:tracePt t="82976" x="6083300" y="5343525"/>
          <p14:tracePt t="82984" x="6059488" y="5343525"/>
          <p14:tracePt t="82992" x="6026150" y="5343525"/>
          <p14:tracePt t="83000" x="6010275" y="5343525"/>
          <p14:tracePt t="83008" x="5986463" y="5343525"/>
          <p14:tracePt t="83013" x="5962650" y="5343525"/>
          <p14:tracePt t="83022" x="5938838" y="5343525"/>
          <p14:tracePt t="83029" x="5899150" y="5343525"/>
          <p14:tracePt t="83038" x="5859463" y="5343525"/>
          <p14:tracePt t="83045" x="5803900" y="5359400"/>
          <p14:tracePt t="83054" x="5748338" y="5367338"/>
          <p14:tracePt t="83061" x="5676900" y="5375275"/>
          <p14:tracePt t="83069" x="5619750" y="5383213"/>
          <p14:tracePt t="83077" x="5572125" y="5383213"/>
          <p14:tracePt t="83086" x="5548313" y="5383213"/>
          <p14:tracePt t="83093" x="5532438" y="5391150"/>
          <p14:tracePt t="83100" x="5516563" y="5391150"/>
          <p14:tracePt t="83108" x="5508625" y="5391150"/>
          <p14:tracePt t="83123" x="5500688" y="5391150"/>
          <p14:tracePt t="83289" x="5500688" y="5399088"/>
          <p14:tracePt t="83316" x="5508625" y="5399088"/>
          <p14:tracePt t="83324" x="5516563" y="5399088"/>
          <p14:tracePt t="83332" x="5540375" y="5399088"/>
          <p14:tracePt t="83340" x="5556250" y="5399088"/>
          <p14:tracePt t="83348" x="5588000" y="5399088"/>
          <p14:tracePt t="83356" x="5603875" y="5399088"/>
          <p14:tracePt t="83364" x="5659438" y="5407025"/>
          <p14:tracePt t="83372" x="5700713" y="5407025"/>
          <p14:tracePt t="83379" x="5748338" y="5414963"/>
          <p14:tracePt t="83388" x="5803900" y="5422900"/>
          <p14:tracePt t="83394" x="5843588" y="5438775"/>
          <p14:tracePt t="83401" x="5891213" y="5438775"/>
          <p14:tracePt t="83410" x="5930900" y="5438775"/>
          <p14:tracePt t="83417" x="5978525" y="5446713"/>
          <p14:tracePt t="83426" x="6018213" y="5446713"/>
          <p14:tracePt t="83434" x="6059488" y="5454650"/>
          <p14:tracePt t="83442" x="6107113" y="5454650"/>
          <p14:tracePt t="83449" x="6122988" y="5454650"/>
          <p14:tracePt t="83458" x="6146800" y="5454650"/>
          <p14:tracePt t="83465" x="6170613" y="5454650"/>
          <p14:tracePt t="83473" x="6186488" y="5454650"/>
          <p14:tracePt t="83480" x="6194425" y="5462588"/>
          <p14:tracePt t="83488" x="6210300" y="5462588"/>
          <p14:tracePt t="83495" x="6226175" y="5462588"/>
          <p14:tracePt t="83504" x="6234113" y="5462588"/>
          <p14:tracePt t="83512" x="6242050" y="5462588"/>
          <p14:tracePt t="83520" x="6249988" y="5462588"/>
          <p14:tracePt t="83528" x="6257925" y="5462588"/>
          <p14:tracePt t="83535" x="6273800" y="5462588"/>
          <p14:tracePt t="83543" x="6281738" y="5470525"/>
          <p14:tracePt t="83551" x="6289675" y="5470525"/>
          <p14:tracePt t="83560" x="6297613" y="5478463"/>
          <p14:tracePt t="83565" x="6305550" y="5486400"/>
          <p14:tracePt t="83574" x="6313488" y="5486400"/>
          <p14:tracePt t="83585" x="6321425" y="5486400"/>
          <p14:tracePt t="83658" x="6329363" y="5486400"/>
          <p14:tracePt t="83667" x="6329363" y="5478463"/>
          <p14:tracePt t="83675" x="6337300" y="5470525"/>
          <p14:tracePt t="83683" x="6353175" y="5454650"/>
          <p14:tracePt t="83692" x="6369050" y="5438775"/>
          <p14:tracePt t="83700" x="6384925" y="5422900"/>
          <p14:tracePt t="83708" x="6392863" y="5407025"/>
          <p14:tracePt t="83716" x="6410325" y="5391150"/>
          <p14:tracePt t="83724" x="6426200" y="5383213"/>
          <p14:tracePt t="83731" x="6434138" y="5375275"/>
          <p14:tracePt t="83740" x="6442075" y="5359400"/>
          <p14:tracePt t="83756" x="6457950" y="5351463"/>
          <p14:tracePt t="83802" x="6457950" y="5343525"/>
          <p14:tracePt t="83822" x="6457950" y="5335588"/>
          <p14:tracePt t="83907" x="6450013" y="5335588"/>
          <p14:tracePt t="83928" x="6442075" y="5335588"/>
          <p14:tracePt t="83935" x="6434138" y="5335588"/>
          <p14:tracePt t="83943" x="6418263" y="5327650"/>
          <p14:tracePt t="83949" x="6402388" y="5310188"/>
          <p14:tracePt t="83958" x="6384925" y="5302250"/>
          <p14:tracePt t="83965" x="6369050" y="5286375"/>
          <p14:tracePt t="83981" x="6361113" y="5278438"/>
          <p14:tracePt t="83990" x="6353175" y="5278438"/>
          <p14:tracePt t="83997" x="6345238" y="5278438"/>
          <p14:tracePt t="84005" x="6329363" y="5278438"/>
          <p14:tracePt t="84013" x="6313488" y="5278438"/>
          <p14:tracePt t="84021" x="6305550" y="5270500"/>
          <p14:tracePt t="84030" x="6297613" y="5270500"/>
          <p14:tracePt t="84036" x="6289675" y="5270500"/>
          <p14:tracePt t="84043" x="6281738" y="5270500"/>
          <p14:tracePt t="84051" x="6273800" y="5270500"/>
          <p14:tracePt t="84060" x="6265863" y="5270500"/>
          <p14:tracePt t="84067" x="6249988" y="5270500"/>
          <p14:tracePt t="84076" x="6226175" y="5270500"/>
          <p14:tracePt t="84084" x="6210300" y="5278438"/>
          <p14:tracePt t="84091" x="6202363" y="5278438"/>
          <p14:tracePt t="84100" x="6186488" y="5278438"/>
          <p14:tracePt t="84107" x="6170613" y="5278438"/>
          <p14:tracePt t="84116" x="6154738" y="5286375"/>
          <p14:tracePt t="84189" x="6154738" y="5294313"/>
          <p14:tracePt t="84213" x="6154738" y="5302250"/>
          <p14:tracePt t="84221" x="6170613" y="5310188"/>
          <p14:tracePt t="84229" x="6194425" y="5319713"/>
          <p14:tracePt t="84235" x="6210300" y="5319713"/>
          <p14:tracePt t="84244" x="6242050" y="5327650"/>
          <p14:tracePt t="84252" x="6289675" y="5327650"/>
          <p14:tracePt t="84260" x="6329363" y="5327650"/>
          <p14:tracePt t="84267" x="6353175" y="5327650"/>
          <p14:tracePt t="84276" x="6369050" y="5327650"/>
          <p14:tracePt t="84283" x="6384925" y="5327650"/>
          <p14:tracePt t="84420" x="6321425" y="5327650"/>
          <p14:tracePt t="84428" x="6242050" y="5327650"/>
          <p14:tracePt t="84436" x="6146800" y="5327650"/>
          <p14:tracePt t="84443" x="6051550" y="5327650"/>
          <p14:tracePt t="84451" x="5954713" y="5327650"/>
          <p14:tracePt t="84459" x="5859463" y="5327650"/>
          <p14:tracePt t="84467" x="5780088" y="5327650"/>
          <p14:tracePt t="84475" x="5692775" y="5327650"/>
          <p14:tracePt t="84484" x="5651500" y="5335588"/>
          <p14:tracePt t="84492" x="5619750" y="5343525"/>
          <p14:tracePt t="84500" x="5603875" y="5343525"/>
          <p14:tracePt t="84513" x="5595938" y="5343525"/>
          <p14:tracePt t="84696" x="5611813" y="5343525"/>
          <p14:tracePt t="84701" x="5651500" y="5343525"/>
          <p14:tracePt t="84710" x="5716588" y="5343525"/>
          <p14:tracePt t="84717" x="5780088" y="5343525"/>
          <p14:tracePt t="84726" x="5851525" y="5343525"/>
          <p14:tracePt t="84734" x="5907088" y="5343525"/>
          <p14:tracePt t="84741" x="5962650" y="5343525"/>
          <p14:tracePt t="84754" x="6059488" y="5343525"/>
          <p14:tracePt t="84762" x="6099175" y="5343525"/>
          <p14:tracePt t="84770" x="6130925" y="5343525"/>
          <p14:tracePt t="84778" x="6138863" y="5343525"/>
          <p14:tracePt t="84786" x="6146800" y="5343525"/>
          <p14:tracePt t="84868" x="6138863" y="5343525"/>
          <p14:tracePt t="84876" x="6099175" y="5343525"/>
          <p14:tracePt t="84882" x="6026150" y="5343525"/>
          <p14:tracePt t="84889" x="5946775" y="5343525"/>
          <p14:tracePt t="84897" x="5811838" y="5343525"/>
          <p14:tracePt t="84905" x="5676900" y="5351463"/>
          <p14:tracePt t="84913" x="5540375" y="5367338"/>
          <p14:tracePt t="84922" x="5413375" y="5391150"/>
          <p14:tracePt t="84929" x="5292725" y="5407025"/>
          <p14:tracePt t="84937" x="5157788" y="5422900"/>
          <p14:tracePt t="84946" x="5014913" y="5446713"/>
          <p14:tracePt t="84953" x="4910138" y="5462588"/>
          <p14:tracePt t="84961" x="4806950" y="5486400"/>
          <p14:tracePt t="84969" x="4727575" y="5510213"/>
          <p14:tracePt t="84978" x="4640263" y="5518150"/>
          <p14:tracePt t="84983" x="4559300" y="5541963"/>
          <p14:tracePt t="84992" x="4471988" y="5557838"/>
          <p14:tracePt t="84999" x="4384675" y="5581650"/>
          <p14:tracePt t="85008" x="4281488" y="5605463"/>
          <p14:tracePt t="85015" x="4192588" y="5621338"/>
          <p14:tracePt t="85023" x="4081463" y="5645150"/>
          <p14:tracePt t="85031" x="3970338" y="5670550"/>
          <p14:tracePt t="85039" x="3859213" y="5694363"/>
          <p14:tracePt t="85047" x="3746500" y="5718175"/>
          <p14:tracePt t="85055" x="3643313" y="5734050"/>
          <p14:tracePt t="85063" x="3516313" y="5757863"/>
          <p14:tracePt t="85071" x="3419475" y="5781675"/>
          <p14:tracePt t="85077" x="3332163" y="5805488"/>
          <p14:tracePt t="85086" x="3236913" y="5821363"/>
          <p14:tracePt t="85093" x="3149600" y="5845175"/>
          <p14:tracePt t="85101" x="3068638" y="5868988"/>
          <p14:tracePt t="85109" x="2981325" y="5876925"/>
          <p14:tracePt t="85117" x="2909888" y="5892800"/>
          <p14:tracePt t="85125" x="2854325" y="5916613"/>
          <p14:tracePt t="85133" x="2782888" y="5932488"/>
          <p14:tracePt t="85141" x="2725738" y="5948363"/>
          <p14:tracePt t="85149" x="2662238" y="5964238"/>
          <p14:tracePt t="85157" x="2606675" y="5988050"/>
          <p14:tracePt t="85166" x="2551113" y="5995988"/>
          <p14:tracePt t="85172" x="2519363" y="6005513"/>
          <p14:tracePt t="85180" x="2487613" y="6005513"/>
          <p14:tracePt t="85187" x="2471738" y="6005513"/>
          <p14:tracePt t="85195" x="2463800" y="6005513"/>
          <p14:tracePt t="85203" x="2447925" y="6005513"/>
          <p14:tracePt t="85211" x="2432050" y="6005513"/>
          <p14:tracePt t="85219" x="2424113" y="6005513"/>
          <p14:tracePt t="85228" x="2408238" y="5995988"/>
          <p14:tracePt t="85236" x="2392363" y="5995988"/>
          <p14:tracePt t="85244" x="2374900" y="5988050"/>
          <p14:tracePt t="85252" x="2351088" y="5988050"/>
          <p14:tracePt t="85257" x="2327275" y="5980113"/>
          <p14:tracePt t="85265" x="2311400" y="5972175"/>
          <p14:tracePt t="85274" x="2303463" y="5964238"/>
          <p14:tracePt t="85281" x="2287588" y="5964238"/>
          <p14:tracePt t="85289" x="2271713" y="5964238"/>
          <p14:tracePt t="85297" x="2263775" y="5964238"/>
          <p14:tracePt t="85306" x="2255838" y="5956300"/>
          <p14:tracePt t="85329" x="2247900" y="5956300"/>
          <p14:tracePt t="85341" x="2247900" y="5948363"/>
          <p14:tracePt t="85347" x="2239963" y="5940425"/>
          <p14:tracePt t="85363" x="2239963" y="5932488"/>
          <p14:tracePt t="85372" x="2239963" y="5924550"/>
          <p14:tracePt t="85379" x="2232025" y="5916613"/>
          <p14:tracePt t="85388" x="2224088" y="5900738"/>
          <p14:tracePt t="85396" x="2224088" y="5884863"/>
          <p14:tracePt t="85403" x="2224088" y="5876925"/>
          <p14:tracePt t="85411" x="2224088" y="5861050"/>
          <p14:tracePt t="85419" x="2224088" y="5853113"/>
          <p14:tracePt t="85428" x="2224088" y="5845175"/>
          <p14:tracePt t="85435" x="2224088" y="5829300"/>
          <p14:tracePt t="85443" x="2224088" y="5813425"/>
          <p14:tracePt t="85451" x="2224088" y="5805488"/>
          <p14:tracePt t="85459" x="2224088" y="5789613"/>
          <p14:tracePt t="85467" x="2224088" y="5773738"/>
          <p14:tracePt t="85476" x="2232025" y="5765800"/>
          <p14:tracePt t="85483" x="2239963" y="5749925"/>
          <p14:tracePt t="85489" x="2239963" y="5734050"/>
          <p14:tracePt t="85499" x="2239963" y="5718175"/>
          <p14:tracePt t="85505" x="2255838" y="5710238"/>
          <p14:tracePt t="85513" x="2271713" y="5694363"/>
          <p14:tracePt t="85521" x="2279650" y="5678488"/>
          <p14:tracePt t="85529" x="2295525" y="5662613"/>
          <p14:tracePt t="85537" x="2311400" y="5645150"/>
          <p14:tracePt t="85545" x="2319338" y="5637213"/>
          <p14:tracePt t="85553" x="2327275" y="5621338"/>
          <p14:tracePt t="85561" x="2343150" y="5605463"/>
          <p14:tracePt t="85573" x="2351088" y="5589588"/>
          <p14:tracePt t="85581" x="2359025" y="5589588"/>
          <p14:tracePt t="85589" x="2366963" y="5573713"/>
          <p14:tracePt t="85597" x="2366963" y="5557838"/>
          <p14:tracePt t="85605" x="2374900" y="5549900"/>
          <p14:tracePt t="85611" x="2384425" y="5549900"/>
          <p14:tracePt t="85619" x="2384425" y="5541963"/>
          <p14:tracePt t="85635" x="2392363" y="5526088"/>
          <p14:tracePt t="85643" x="2392363" y="5518150"/>
          <p14:tracePt t="85651" x="2392363" y="5510213"/>
          <p14:tracePt t="85659" x="2400300" y="5494338"/>
          <p14:tracePt t="85675" x="2408238" y="5486400"/>
          <p14:tracePt t="85683" x="2416175" y="5478463"/>
          <p14:tracePt t="85691" x="2416175" y="5470525"/>
          <p14:tracePt t="85699" x="2424113" y="5454650"/>
          <p14:tracePt t="85705" x="2432050" y="5438775"/>
          <p14:tracePt t="85713" x="2439988" y="5422900"/>
          <p14:tracePt t="85721" x="2447925" y="5422900"/>
          <p14:tracePt t="85729" x="2455863" y="5407025"/>
          <p14:tracePt t="85741" x="2455863" y="5399088"/>
          <p14:tracePt t="85827" x="2463800" y="5391150"/>
          <p14:tracePt t="85839" x="2463800" y="5383213"/>
          <p14:tracePt t="85847" x="2471738" y="5375275"/>
          <p14:tracePt t="85863" x="2471738" y="5367338"/>
          <p14:tracePt t="85871" x="2471738" y="5359400"/>
          <p14:tracePt t="85879" x="2471738" y="5351463"/>
          <p14:tracePt t="85896" x="2479675" y="5351463"/>
          <p14:tracePt t="85901" x="2479675" y="5343525"/>
          <p14:tracePt t="85917" x="2479675" y="5335588"/>
          <p14:tracePt t="85925" x="2479675" y="5327650"/>
          <p14:tracePt t="85933" x="2479675" y="5319713"/>
          <p14:tracePt t="85941" x="2479675" y="5310188"/>
          <p14:tracePt t="85949" x="2479675" y="5302250"/>
          <p14:tracePt t="85961" x="2479675" y="5294313"/>
          <p14:tracePt t="85987" x="2479675" y="5286375"/>
          <p14:tracePt t="86007" x="2479675" y="5278438"/>
          <p14:tracePt t="86015" x="2479675" y="5262563"/>
          <p14:tracePt t="86023" x="2487613" y="5262563"/>
          <p14:tracePt t="86101" x="2487613" y="5254625"/>
          <p14:tracePt t="86199" x="2487613" y="5262563"/>
          <p14:tracePt t="86219" x="2487613" y="5270500"/>
          <p14:tracePt t="86395" x="2495550" y="5270500"/>
          <p14:tracePt t="86497" x="2495550" y="5262563"/>
          <p14:tracePt t="86838" x="2495550" y="5254625"/>
          <p14:tracePt t="87083" x="2495550" y="5246688"/>
          <p14:tracePt t="87904" x="2511425" y="5246688"/>
          <p14:tracePt t="87911" x="2551113" y="5238750"/>
          <p14:tracePt t="87919" x="2606675" y="5238750"/>
          <p14:tracePt t="87928" x="2654300" y="5230813"/>
          <p14:tracePt t="87935" x="2709863" y="5230813"/>
          <p14:tracePt t="87943" x="2774950" y="5230813"/>
          <p14:tracePt t="87951" x="2846388" y="5222875"/>
          <p14:tracePt t="87960" x="2933700" y="5222875"/>
          <p14:tracePt t="87967" x="3013075" y="5207000"/>
          <p14:tracePt t="87973" x="3100388" y="5191125"/>
          <p14:tracePt t="87981" x="3213100" y="5167313"/>
          <p14:tracePt t="87989" x="3332163" y="5143500"/>
          <p14:tracePt t="87998" x="3467100" y="5111750"/>
          <p14:tracePt t="88006" x="3611563" y="5072063"/>
          <p14:tracePt t="88013" x="3746500" y="5024438"/>
          <p14:tracePt t="88021" x="3890963" y="4992688"/>
          <p14:tracePt t="88029" x="3994150" y="4967288"/>
          <p14:tracePt t="88037" x="4097338" y="4951413"/>
          <p14:tracePt t="88045" x="4176713" y="4927600"/>
          <p14:tracePt t="88051" x="4265613" y="4903788"/>
          <p14:tracePt t="88059" x="4360863" y="4887913"/>
          <p14:tracePt t="88067" x="4448175" y="4864100"/>
          <p14:tracePt t="88075" x="4527550" y="4856163"/>
          <p14:tracePt t="88083" x="4640263" y="4832350"/>
          <p14:tracePt t="88091" x="4727575" y="4824413"/>
          <p14:tracePt t="88100" x="4846638" y="4800600"/>
          <p14:tracePt t="88107" x="4967288" y="4784725"/>
          <p14:tracePt t="88116" x="5110163" y="4768850"/>
          <p14:tracePt t="88123" x="5245100" y="4745038"/>
          <p14:tracePt t="88131" x="5381625" y="4729163"/>
          <p14:tracePt t="88140" x="5500688" y="4705350"/>
          <p14:tracePt t="88145" x="5611813" y="4689475"/>
          <p14:tracePt t="88153" x="5748338" y="4673600"/>
          <p14:tracePt t="88161" x="5859463" y="4665663"/>
          <p14:tracePt t="88169" x="5970588" y="4649788"/>
          <p14:tracePt t="88178" x="6051550" y="4641850"/>
          <p14:tracePt t="88185" x="6122988" y="4641850"/>
          <p14:tracePt t="88193" x="6186488" y="4641850"/>
          <p14:tracePt t="88202" x="6242050" y="4641850"/>
          <p14:tracePt t="88210" x="6305550" y="4657725"/>
          <p14:tracePt t="88217" x="6361113" y="4673600"/>
          <p14:tracePt t="88225" x="6410325" y="4689475"/>
          <p14:tracePt t="88231" x="6457950" y="4713288"/>
          <p14:tracePt t="88240" x="6489700" y="4729163"/>
          <p14:tracePt t="88248" x="6537325" y="4745038"/>
          <p14:tracePt t="88256" x="6592888" y="4768850"/>
          <p14:tracePt t="88263" x="6648450" y="4776788"/>
          <p14:tracePt t="88271" x="6711950" y="4792663"/>
          <p14:tracePt t="88279" x="6777038" y="4792663"/>
          <p14:tracePt t="88288" x="6840538" y="4816475"/>
          <p14:tracePt t="88296" x="6880225" y="4824413"/>
          <p14:tracePt t="88304" x="6904038" y="4840288"/>
          <p14:tracePt t="88312" x="6919913" y="4856163"/>
          <p14:tracePt t="88319" x="6935788" y="4856163"/>
          <p14:tracePt t="88328" x="6943725" y="4872038"/>
          <p14:tracePt t="88334" x="6959600" y="4887913"/>
          <p14:tracePt t="88342" x="6967538" y="4903788"/>
          <p14:tracePt t="88350" x="6975475" y="4919663"/>
          <p14:tracePt t="88358" x="6975475" y="4927600"/>
          <p14:tracePt t="88366" x="6975475" y="4943475"/>
          <p14:tracePt t="88374" x="6967538" y="5000625"/>
          <p14:tracePt t="88382" x="6943725" y="5056188"/>
          <p14:tracePt t="88390" x="6919913" y="5119688"/>
          <p14:tracePt t="88398" x="6856413" y="5175250"/>
          <p14:tracePt t="88406" x="6777038" y="5246688"/>
          <p14:tracePt t="88414" x="6704013" y="5310188"/>
          <p14:tracePt t="88420" x="6608763" y="5375275"/>
          <p14:tracePt t="88427" x="6521450" y="5430838"/>
          <p14:tracePt t="88436" x="6442075" y="5470525"/>
          <p14:tracePt t="88444" x="6353175" y="5494338"/>
          <p14:tracePt t="88452" x="6281738" y="5518150"/>
          <p14:tracePt t="88460" x="6226175" y="5526088"/>
          <p14:tracePt t="88467" x="6202363" y="5526088"/>
          <p14:tracePt t="88475" x="6186488" y="5526088"/>
          <p14:tracePt t="88484" x="6162675" y="5518150"/>
          <p14:tracePt t="88492" x="6154738" y="5510213"/>
          <p14:tracePt t="88499" x="6138863" y="5502275"/>
          <p14:tracePt t="88508" x="6122988" y="5494338"/>
          <p14:tracePt t="88521" x="6115050" y="5494338"/>
          <p14:tracePt t="88542" x="6115050" y="5478463"/>
          <p14:tracePt t="88549" x="6115050" y="5470525"/>
          <p14:tracePt t="88558" x="6115050" y="5462588"/>
          <p14:tracePt t="88565" x="6115050" y="5446713"/>
          <p14:tracePt t="88574" x="6130925" y="5430838"/>
          <p14:tracePt t="88581" x="6146800" y="5422900"/>
          <p14:tracePt t="88589" x="6162675" y="5407025"/>
          <p14:tracePt t="88597" x="6162675" y="5399088"/>
          <p14:tracePt t="88605" x="6170613" y="5391150"/>
          <p14:tracePt t="88615" x="6178550" y="5391150"/>
          <p14:tracePt t="88627" x="6186488" y="5391150"/>
          <p14:tracePt t="88635" x="6186488" y="5383213"/>
          <p14:tracePt t="88643" x="6202363" y="5375275"/>
          <p14:tracePt t="88651" x="6226175" y="5367338"/>
          <p14:tracePt t="88659" x="6257925" y="5351463"/>
          <p14:tracePt t="88668" x="6305550" y="5335588"/>
          <p14:tracePt t="88675" x="6345238" y="5310188"/>
          <p14:tracePt t="88683" x="6376988" y="5302250"/>
          <p14:tracePt t="88691" x="6442075" y="5294313"/>
          <p14:tracePt t="88699" x="6473825" y="5286375"/>
          <p14:tracePt t="88705" x="6497638" y="5286375"/>
          <p14:tracePt t="88713" x="6513513" y="5278438"/>
          <p14:tracePt t="88721" x="6521450" y="5278438"/>
          <p14:tracePt t="88729" x="6529388" y="5278438"/>
          <p14:tracePt t="88807" x="6521450" y="5286375"/>
          <p14:tracePt t="88815" x="6513513" y="5294313"/>
          <p14:tracePt t="88831" x="6505575" y="5294313"/>
          <p14:tracePt t="88843" x="6497638" y="5302250"/>
          <p14:tracePt t="88859" x="6489700" y="5310188"/>
          <p14:tracePt t="89019" x="6489700" y="5302250"/>
          <p14:tracePt t="89043" x="6497638" y="5302250"/>
          <p14:tracePt t="89051" x="6497638" y="5294313"/>
          <p14:tracePt t="89059" x="6505575" y="5286375"/>
          <p14:tracePt t="89067" x="6505575" y="5270500"/>
          <p14:tracePt t="89074" x="6513513" y="5270500"/>
          <p14:tracePt t="89081" x="6521450" y="5254625"/>
          <p14:tracePt t="89089" x="6529388" y="5246688"/>
          <p14:tracePt t="89097" x="6529388" y="5238750"/>
          <p14:tracePt t="89105" x="6537325" y="5222875"/>
          <p14:tracePt t="89115" x="6537325" y="5207000"/>
          <p14:tracePt t="89121" x="6545263" y="5199063"/>
          <p14:tracePt t="89130" x="6561138" y="5175250"/>
          <p14:tracePt t="89137" x="6577013" y="5159375"/>
          <p14:tracePt t="89146" x="6592888" y="5143500"/>
          <p14:tracePt t="89154" x="6608763" y="5127625"/>
          <p14:tracePt t="89162" x="6624638" y="5111750"/>
          <p14:tracePt t="89170" x="6632575" y="5103813"/>
          <p14:tracePt t="89176" x="6648450" y="5087938"/>
          <p14:tracePt t="89184" x="6664325" y="5072063"/>
          <p14:tracePt t="89191" x="6680200" y="5056188"/>
          <p14:tracePt t="89200" x="6696075" y="5040313"/>
          <p14:tracePt t="89208" x="6704013" y="5032375"/>
          <p14:tracePt t="89216" x="6711950" y="5032375"/>
          <p14:tracePt t="89224" x="6711950" y="5024438"/>
          <p14:tracePt t="89318" x="6711950" y="5032375"/>
          <p14:tracePt t="89325" x="6711950" y="5040313"/>
          <p14:tracePt t="89334" x="6711950" y="5048250"/>
          <p14:tracePt t="89349" x="6704013" y="5056188"/>
          <p14:tracePt t="89725" x="6696075" y="5056188"/>
          <p14:tracePt t="89739" x="6696075" y="5048250"/>
          <p14:tracePt t="89756" x="6696075" y="5040313"/>
          <p14:tracePt t="89764" x="6696075" y="5032375"/>
          <p14:tracePt t="89780" x="6696075" y="5016500"/>
          <p14:tracePt t="89796" x="6696075" y="50085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534988" y="122238"/>
            <a:ext cx="8229600" cy="639762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3394075" cy="1697038"/>
          </a:xfrm>
        </p:spPr>
        <p:txBody>
          <a:bodyPr lIns="91435" tIns="45718" rIns="91435" bIns="45718"/>
          <a:lstStyle/>
          <a:p>
            <a:pPr eaLnBrk="1" hangingPunct="1"/>
            <a:r>
              <a:rPr lang="en-US"/>
              <a:t>Laue zones</a:t>
            </a:r>
          </a:p>
        </p:txBody>
      </p:sp>
      <p:pic>
        <p:nvPicPr>
          <p:cNvPr id="40964" name="Picture 4" descr="Laue_zones_Morniroli_III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4"/>
          <a:stretch>
            <a:fillRect/>
          </a:stretch>
        </p:blipFill>
        <p:spPr bwMode="auto">
          <a:xfrm>
            <a:off x="3843338" y="0"/>
            <a:ext cx="533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7504113" y="6451600"/>
            <a:ext cx="1277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ea typeface="ＭＳ Ｐゴシック" pitchFamily="-64" charset="-128"/>
              </a:rPr>
              <a:t>J.-P. Morniroli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357563"/>
            <a:ext cx="2725738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925F06-F093-4AE6-A793-F2397311E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1"/>
    </mc:Choice>
    <mc:Fallback>
      <p:transition spd="slow" advTm="6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69" x="6696075" y="4992688"/>
          <p14:tracePt t="7174" x="6696075" y="4760913"/>
          <p14:tracePt t="7182" x="6664325" y="4497388"/>
          <p14:tracePt t="7191" x="6648450" y="4210050"/>
          <p14:tracePt t="7199" x="6632575" y="3956050"/>
          <p14:tracePt t="7207" x="6616700" y="3668713"/>
          <p14:tracePt t="7214" x="6600825" y="3389313"/>
          <p14:tracePt t="7222" x="6584950" y="3078163"/>
          <p14:tracePt t="7231" x="6584950" y="2719388"/>
          <p14:tracePt t="7239" x="6584950" y="2328863"/>
          <p14:tracePt t="7247" x="6584950" y="1970088"/>
          <p14:tracePt t="7255" x="6545263" y="1627188"/>
          <p14:tracePt t="7260" x="6521450" y="1363663"/>
          <p14:tracePt t="7269" x="6457950" y="1116013"/>
          <p14:tracePt t="7277" x="6361113" y="885825"/>
          <p14:tracePt t="7285" x="6289675" y="749300"/>
          <p14:tracePt t="7293" x="6218238" y="614363"/>
          <p14:tracePt t="7301" x="6130925" y="542925"/>
          <p14:tracePt t="7309" x="6043613" y="469900"/>
          <p14:tracePt t="7317" x="5954713" y="438150"/>
          <p14:tracePt t="7324" x="5875338" y="430213"/>
          <p14:tracePt t="7333" x="5819775" y="430213"/>
          <p14:tracePt t="7341" x="5795963" y="430213"/>
          <p14:tracePt t="7349" x="5780088" y="446088"/>
          <p14:tracePt t="7356" x="5764213" y="461963"/>
          <p14:tracePt t="7362" x="5748338" y="493713"/>
          <p14:tracePt t="7370" x="5740400" y="558800"/>
          <p14:tracePt t="7378" x="5716588" y="646113"/>
          <p14:tracePt t="7387" x="5724525" y="733425"/>
          <p14:tracePt t="7395" x="5740400" y="812800"/>
          <p14:tracePt t="7404" x="5764213" y="901700"/>
          <p14:tracePt t="7411" x="5780088" y="981075"/>
          <p14:tracePt t="7419" x="5827713" y="1068388"/>
          <p14:tracePt t="7427" x="5851525" y="1163638"/>
          <p14:tracePt t="7435" x="5859463" y="1268413"/>
          <p14:tracePt t="7442" x="5867400" y="1363663"/>
          <p14:tracePt t="7450" x="5867400" y="1458913"/>
          <p14:tracePt t="7456" x="5843588" y="1555750"/>
          <p14:tracePt t="7465" x="5843588" y="1666875"/>
          <p14:tracePt t="7473" x="5843588" y="1762125"/>
          <p14:tracePt t="7481" x="5835650" y="1841500"/>
          <p14:tracePt t="7488" x="5827713" y="1914525"/>
          <p14:tracePt t="7497" x="5819775" y="1970088"/>
          <p14:tracePt t="7505" x="5803900" y="2025650"/>
          <p14:tracePt t="7513" x="5803900" y="2081213"/>
          <p14:tracePt t="7520" x="5795963" y="2136775"/>
          <p14:tracePt t="7529" x="5780088" y="2200275"/>
          <p14:tracePt t="7537" x="5764213" y="2265363"/>
          <p14:tracePt t="7543" x="5764213" y="2336800"/>
          <p14:tracePt t="7550" x="5764213" y="2416175"/>
          <p14:tracePt t="7559" x="5772150" y="2487613"/>
          <p14:tracePt t="7567" x="5780088" y="2576513"/>
          <p14:tracePt t="7574" x="5803900" y="2655888"/>
          <p14:tracePt t="7582" x="5819775" y="2743200"/>
          <p14:tracePt t="7590" x="5835650" y="2814638"/>
          <p14:tracePt t="7598" x="5843588" y="2870200"/>
          <p14:tracePt t="7607" x="5843588" y="2909888"/>
          <p14:tracePt t="7614" x="5843588" y="2967038"/>
          <p14:tracePt t="7622" x="5843588" y="3022600"/>
          <p14:tracePt t="7631" x="5843588" y="3070225"/>
          <p14:tracePt t="7636" x="5843588" y="3094038"/>
          <p14:tracePt t="7645" x="5843588" y="3117850"/>
          <p14:tracePt t="7653" x="5843588" y="3141663"/>
          <p14:tracePt t="7661" x="5843588" y="3149600"/>
          <p14:tracePt t="7677" x="5843588" y="3157538"/>
          <p14:tracePt t="7688" x="5851525" y="3165475"/>
          <p14:tracePt t="7701" x="5859463" y="3165475"/>
          <p14:tracePt t="7737" x="5867400" y="3157538"/>
          <p14:tracePt t="7742" x="5899150" y="3101975"/>
          <p14:tracePt t="7750" x="5930900" y="3014663"/>
          <p14:tracePt t="7759" x="5962650" y="2919413"/>
          <p14:tracePt t="7767" x="6002338" y="2806700"/>
          <p14:tracePt t="7774" x="6043613" y="2695575"/>
          <p14:tracePt t="7783" x="6059488" y="2559050"/>
          <p14:tracePt t="7790" x="6083300" y="2408238"/>
          <p14:tracePt t="7799" x="6115050" y="2224088"/>
          <p14:tracePt t="7807" x="6154738" y="2033588"/>
          <p14:tracePt t="7815" x="6210300" y="1833563"/>
          <p14:tracePt t="7822" x="6281738" y="1611313"/>
          <p14:tracePt t="7828" x="6361113" y="1355725"/>
          <p14:tracePt t="7836" x="6410325" y="1139825"/>
          <p14:tracePt t="7844" x="6450013" y="925513"/>
          <p14:tracePt t="7853" x="6473825" y="788988"/>
          <p14:tracePt t="7860" x="6497638" y="669925"/>
          <p14:tracePt t="7868" x="6513513" y="558800"/>
          <p14:tracePt t="7877" x="6537325" y="446088"/>
          <p14:tracePt t="7885" x="6561138" y="358775"/>
          <p14:tracePt t="7893" x="6577013" y="303213"/>
          <p14:tracePt t="7905" x="6592888" y="247650"/>
          <p14:tracePt t="7908" x="6592888" y="200025"/>
          <p14:tracePt t="7917" x="6600825" y="166688"/>
          <p14:tracePt t="7924" x="6600825" y="158750"/>
          <p14:tracePt t="7933" x="6600825" y="150813"/>
          <p14:tracePt t="7941" x="6600825" y="142875"/>
          <p14:tracePt t="8071" x="6600825" y="158750"/>
          <p14:tracePt t="8077" x="6592888" y="166688"/>
          <p14:tracePt t="8085" x="6584950" y="184150"/>
          <p14:tracePt t="8093" x="6577013" y="207963"/>
          <p14:tracePt t="8101" x="6561138" y="263525"/>
          <p14:tracePt t="8109" x="6561138" y="327025"/>
          <p14:tracePt t="8117" x="6561138" y="414338"/>
          <p14:tracePt t="8124" x="6561138" y="493713"/>
          <p14:tracePt t="8133" x="6561138" y="590550"/>
          <p14:tracePt t="8140" x="6561138" y="709613"/>
          <p14:tracePt t="8149" x="6569075" y="862013"/>
          <p14:tracePt t="8157" x="6569075" y="1028700"/>
          <p14:tracePt t="8162" x="6569075" y="1171575"/>
          <p14:tracePt t="8172" x="6561138" y="1323975"/>
          <p14:tracePt t="8178" x="6561138" y="1506538"/>
          <p14:tracePt t="8187" x="6537325" y="1666875"/>
          <p14:tracePt t="8195" x="6521450" y="1841500"/>
          <p14:tracePt t="8203" x="6521450" y="1978025"/>
          <p14:tracePt t="8210" x="6521450" y="2112963"/>
          <p14:tracePt t="8218" x="6521450" y="2249488"/>
          <p14:tracePt t="8226" x="6521450" y="2368550"/>
          <p14:tracePt t="8234" x="6521450" y="2479675"/>
          <p14:tracePt t="8242" x="6521450" y="2559050"/>
          <p14:tracePt t="8248" x="6521450" y="2655888"/>
          <p14:tracePt t="8257" x="6521450" y="2735263"/>
          <p14:tracePt t="8265" x="6521450" y="2822575"/>
          <p14:tracePt t="8272" x="6521450" y="2886075"/>
          <p14:tracePt t="8281" x="6521450" y="2943225"/>
          <p14:tracePt t="8288" x="6521450" y="2998788"/>
          <p14:tracePt t="8297" x="6513513" y="3054350"/>
          <p14:tracePt t="8304" x="6505575" y="3117850"/>
          <p14:tracePt t="8313" x="6505575" y="3173413"/>
          <p14:tracePt t="8321" x="6497638" y="3213100"/>
          <p14:tracePt t="8329" x="6489700" y="3236913"/>
          <p14:tracePt t="8336" x="6489700" y="3252788"/>
          <p14:tracePt t="8342" x="6489700" y="3262313"/>
          <p14:tracePt t="8350" x="6489700" y="3270250"/>
          <p14:tracePt t="8359" x="6489700" y="3278188"/>
          <p14:tracePt t="8366" x="6481763" y="3286125"/>
          <p14:tracePt t="8374" x="6481763" y="3294063"/>
          <p14:tracePt t="8382" x="6473825" y="3302000"/>
          <p14:tracePt t="8390" x="6465888" y="3302000"/>
          <p14:tracePt t="8398" x="6465888" y="3317875"/>
          <p14:tracePt t="8407" x="6457950" y="3333750"/>
          <p14:tracePt t="8415" x="6450013" y="3333750"/>
          <p14:tracePt t="8422" x="6450013" y="3341688"/>
          <p14:tracePt t="8517" x="6442075" y="3341688"/>
          <p14:tracePt t="8528" x="6434138" y="3333750"/>
          <p14:tracePt t="8536" x="6434138" y="3325813"/>
          <p14:tracePt t="8567" x="6434138" y="3317875"/>
          <p14:tracePt t="12144" x="6426200" y="3317875"/>
          <p14:tracePt t="12158" x="6418263" y="3317875"/>
          <p14:tracePt t="12166" x="6418263" y="3302000"/>
          <p14:tracePt t="12175" x="6410325" y="3286125"/>
          <p14:tracePt t="12182" x="6410325" y="3278188"/>
          <p14:tracePt t="12190" x="6410325" y="3262313"/>
          <p14:tracePt t="12199" x="6410325" y="3252788"/>
          <p14:tracePt t="12214" x="6410325" y="3244850"/>
          <p14:tracePt t="12223" x="6410325" y="3236913"/>
          <p14:tracePt t="12234" x="6410325" y="3228975"/>
          <p14:tracePt t="12660" x="6392863" y="3236913"/>
          <p14:tracePt t="12668" x="6376988" y="3252788"/>
          <p14:tracePt t="12676" x="6361113" y="3262313"/>
          <p14:tracePt t="12684" x="6345238" y="3270250"/>
          <p14:tracePt t="12692" x="6329363" y="3270250"/>
          <p14:tracePt t="12700" x="6305550" y="3270250"/>
          <p14:tracePt t="12708" x="6281738" y="3270250"/>
          <p14:tracePt t="12714" x="6257925" y="3262313"/>
          <p14:tracePt t="12722" x="6210300" y="3236913"/>
          <p14:tracePt t="12730" x="6154738" y="3228975"/>
          <p14:tracePt t="12738" x="6091238" y="3213100"/>
          <p14:tracePt t="12746" x="6034088" y="3205163"/>
          <p14:tracePt t="12754" x="5978525" y="3189288"/>
          <p14:tracePt t="12762" x="5907088" y="3181350"/>
          <p14:tracePt t="12770" x="5835650" y="3173413"/>
          <p14:tracePt t="12779" x="5764213" y="3165475"/>
          <p14:tracePt t="12786" x="5708650" y="3165475"/>
          <p14:tracePt t="12795" x="5659438" y="3165475"/>
          <p14:tracePt t="12803" x="5595938" y="3149600"/>
          <p14:tracePt t="12809" x="5564188" y="3141663"/>
          <p14:tracePt t="12817" x="5548313" y="3133725"/>
          <p14:tracePt t="12825" x="5524500" y="3133725"/>
          <p14:tracePt t="12833" x="5508625" y="3125788"/>
          <p14:tracePt t="12845" x="5484813" y="3109913"/>
          <p14:tracePt t="12852" x="5468938" y="3101975"/>
          <p14:tracePt t="12860" x="5453063" y="3086100"/>
          <p14:tracePt t="12868" x="5437188" y="3070225"/>
          <p14:tracePt t="12877" x="5413375" y="3054350"/>
          <p14:tracePt t="12884" x="5389563" y="3038475"/>
          <p14:tracePt t="12892" x="5373688" y="3030538"/>
          <p14:tracePt t="12899" x="5357813" y="3022600"/>
          <p14:tracePt t="12907" x="5349875" y="3014663"/>
          <p14:tracePt t="12914" x="5326063" y="2998788"/>
          <p14:tracePt t="12923" x="5310188" y="2990850"/>
          <p14:tracePt t="12930" x="5292725" y="2990850"/>
          <p14:tracePt t="12938" x="5284788" y="2982913"/>
          <p14:tracePt t="12947" x="5276850" y="2982913"/>
          <p14:tracePt t="12955" x="5260975" y="2982913"/>
          <p14:tracePt t="12962" x="5237163" y="2990850"/>
          <p14:tracePt t="12970" x="5221288" y="3006725"/>
          <p14:tracePt t="12979" x="5197475" y="3014663"/>
          <p14:tracePt t="12986" x="5181600" y="3014663"/>
          <p14:tracePt t="12994" x="5165725" y="3022600"/>
          <p14:tracePt t="13001" x="5157788" y="3022600"/>
          <p14:tracePt t="13008" x="5149850" y="3022600"/>
          <p14:tracePt t="13017" x="5133975" y="3030538"/>
          <p14:tracePt t="13024" x="5126038" y="3030538"/>
          <p14:tracePt t="13033" x="5110163" y="3030538"/>
          <p14:tracePt t="13041" x="5086350" y="3038475"/>
          <p14:tracePt t="13049" x="5078413" y="3038475"/>
          <p14:tracePt t="13056" x="5062538" y="3054350"/>
          <p14:tracePt t="13065" x="5038725" y="3062288"/>
          <p14:tracePt t="13072" x="5022850" y="3070225"/>
          <p14:tracePt t="13081" x="5022850" y="3078163"/>
          <p14:tracePt t="13086" x="5014913" y="3078163"/>
          <p14:tracePt t="13099" x="5006975" y="3078163"/>
          <p14:tracePt t="13122" x="4999038" y="3078163"/>
          <p14:tracePt t="13142" x="4991100" y="3078163"/>
          <p14:tracePt t="13233" x="4991100" y="3086100"/>
          <p14:tracePt t="13241" x="4999038" y="3086100"/>
          <p14:tracePt t="13248" x="5014913" y="3101975"/>
          <p14:tracePt t="13265" x="5022850" y="3109913"/>
          <p14:tracePt t="13272" x="5030788" y="3117850"/>
          <p14:tracePt t="13279" x="5038725" y="3125788"/>
          <p14:tracePt t="13287" x="5046663" y="3133725"/>
          <p14:tracePt t="13294" x="5054600" y="3149600"/>
          <p14:tracePt t="13303" x="5070475" y="3157538"/>
          <p14:tracePt t="13311" x="5086350" y="3173413"/>
          <p14:tracePt t="13319" x="5102225" y="3189288"/>
          <p14:tracePt t="13327" x="5110163" y="3205163"/>
          <p14:tracePt t="13334" x="5133975" y="3213100"/>
          <p14:tracePt t="13343" x="5165725" y="3236913"/>
          <p14:tracePt t="13351" x="5189538" y="3244850"/>
          <p14:tracePt t="13359" x="5221288" y="3262313"/>
          <p14:tracePt t="13367" x="5245100" y="3278188"/>
          <p14:tracePt t="13373" x="5260975" y="3294063"/>
          <p14:tracePt t="13380" x="5276850" y="3309938"/>
          <p14:tracePt t="13389" x="5300663" y="3325813"/>
          <p14:tracePt t="13397" x="5310188" y="3333750"/>
          <p14:tracePt t="13404" x="5326063" y="3341688"/>
          <p14:tracePt t="13413" x="5341938" y="3349625"/>
          <p14:tracePt t="13421" x="5357813" y="3349625"/>
          <p14:tracePt t="13428" x="5365750" y="3349625"/>
          <p14:tracePt t="13436" x="5373688" y="3357563"/>
          <p14:tracePt t="13445" x="5389563" y="3357563"/>
          <p14:tracePt t="13452" x="5397500" y="3365500"/>
          <p14:tracePt t="13460" x="5413375" y="3373438"/>
          <p14:tracePt t="13468" x="5421313" y="3381375"/>
          <p14:tracePt t="13475" x="5429250" y="3381375"/>
          <p14:tracePt t="13483" x="5445125" y="3389313"/>
          <p14:tracePt t="13491" x="5461000" y="3389313"/>
          <p14:tracePt t="13499" x="5476875" y="3389313"/>
          <p14:tracePt t="13506" x="5484813" y="3389313"/>
          <p14:tracePt t="13515" x="5500688" y="3389313"/>
          <p14:tracePt t="13523" x="5508625" y="3389313"/>
          <p14:tracePt t="13531" x="5516563" y="3389313"/>
          <p14:tracePt t="13539" x="5532438" y="3389313"/>
          <p14:tracePt t="13547" x="5540375" y="3389313"/>
          <p14:tracePt t="13552" x="5556250" y="3389313"/>
          <p14:tracePt t="13561" x="5572125" y="3389313"/>
          <p14:tracePt t="13569" x="5580063" y="3389313"/>
          <p14:tracePt t="13577" x="5595938" y="3389313"/>
          <p14:tracePt t="13584" x="5603875" y="3389313"/>
          <p14:tracePt t="13601" x="5619750" y="3389313"/>
          <p14:tracePt t="13609" x="5635625" y="3389313"/>
          <p14:tracePt t="13617" x="5643563" y="3381375"/>
          <p14:tracePt t="13624" x="5659438" y="3381375"/>
          <p14:tracePt t="13632" x="5676900" y="3381375"/>
          <p14:tracePt t="13640" x="5684838" y="3381375"/>
          <p14:tracePt t="13648" x="5700713" y="3381375"/>
          <p14:tracePt t="13655" x="5716588" y="3381375"/>
          <p14:tracePt t="13668" x="5732463" y="3381375"/>
          <p14:tracePt t="13675" x="5748338" y="3381375"/>
          <p14:tracePt t="13682" x="5772150" y="3381375"/>
          <p14:tracePt t="13691" x="5803900" y="3381375"/>
          <p14:tracePt t="13699" x="5827713" y="3373438"/>
          <p14:tracePt t="13706" x="5851525" y="3373438"/>
          <p14:tracePt t="13715" x="5875338" y="3373438"/>
          <p14:tracePt t="13722" x="5899150" y="3373438"/>
          <p14:tracePt t="13732" x="5915025" y="3373438"/>
          <p14:tracePt t="13738" x="5938838" y="3373438"/>
          <p14:tracePt t="13746" x="5970588" y="3373438"/>
          <p14:tracePt t="13755" x="5994400" y="3373438"/>
          <p14:tracePt t="13763" x="6034088" y="3373438"/>
          <p14:tracePt t="13769" x="6059488" y="3373438"/>
          <p14:tracePt t="13776" x="6075363" y="3373438"/>
          <p14:tracePt t="13784" x="6107113" y="3373438"/>
          <p14:tracePt t="13793" x="6138863" y="3373438"/>
          <p14:tracePt t="13801" x="6170613" y="3373438"/>
          <p14:tracePt t="13809" x="6210300" y="3373438"/>
          <p14:tracePt t="13817" x="6249988" y="3373438"/>
          <p14:tracePt t="13825" x="6281738" y="3373438"/>
          <p14:tracePt t="13832" x="6321425" y="3373438"/>
          <p14:tracePt t="13839" x="6369050" y="3365500"/>
          <p14:tracePt t="13847" x="6410325" y="3357563"/>
          <p14:tracePt t="13855" x="6473825" y="3349625"/>
          <p14:tracePt t="13863" x="6513513" y="3325813"/>
          <p14:tracePt t="13871" x="6561138" y="3309938"/>
          <p14:tracePt t="13879" x="6608763" y="3294063"/>
          <p14:tracePt t="13886" x="6640513" y="3270250"/>
          <p14:tracePt t="13894" x="6688138" y="3252788"/>
          <p14:tracePt t="13902" x="6719888" y="3236913"/>
          <p14:tracePt t="13910" x="6769100" y="3221038"/>
          <p14:tracePt t="13918" x="6816725" y="3197225"/>
          <p14:tracePt t="13927" x="6864350" y="3181350"/>
          <p14:tracePt t="13934" x="6919913" y="3165475"/>
          <p14:tracePt t="13940" x="6967538" y="3141663"/>
          <p14:tracePt t="13948" x="7023100" y="3117850"/>
          <p14:tracePt t="13956" x="7086600" y="3094038"/>
          <p14:tracePt t="13964" x="7135813" y="3078163"/>
          <p14:tracePt t="13972" x="7175500" y="3054350"/>
          <p14:tracePt t="13980" x="7215188" y="3038475"/>
          <p14:tracePt t="13988" x="7246938" y="3022600"/>
          <p14:tracePt t="13996" x="7294563" y="3006725"/>
          <p14:tracePt t="14004" x="7326313" y="2990850"/>
          <p14:tracePt t="14012" x="7358063" y="2974975"/>
          <p14:tracePt t="14020" x="7381875" y="2959100"/>
          <p14:tracePt t="14028" x="7405688" y="2943225"/>
          <p14:tracePt t="14036" x="7413625" y="2935288"/>
          <p14:tracePt t="14045" x="7429500" y="2927350"/>
          <p14:tracePt t="14059" x="7437438" y="2919413"/>
          <p14:tracePt t="15387" x="7429500" y="2919413"/>
          <p14:tracePt t="15400" x="7421563" y="2935288"/>
          <p14:tracePt t="15408" x="7413625" y="2951163"/>
          <p14:tracePt t="15416" x="7397750" y="2959100"/>
          <p14:tracePt t="15423" x="7381875" y="2967038"/>
          <p14:tracePt t="15430" x="7366000" y="2982913"/>
          <p14:tracePt t="15439" x="7350125" y="2998788"/>
          <p14:tracePt t="15447" x="7342188" y="3014663"/>
          <p14:tracePt t="15452" x="7326313" y="3030538"/>
          <p14:tracePt t="15461" x="7310438" y="3046413"/>
          <p14:tracePt t="15469" x="7286625" y="3054350"/>
          <p14:tracePt t="15477" x="7270750" y="3070225"/>
          <p14:tracePt t="15484" x="7246938" y="3078163"/>
          <p14:tracePt t="15492" x="7231063" y="3086100"/>
          <p14:tracePt t="15500" x="7183438" y="3094038"/>
          <p14:tracePt t="15509" x="7126288" y="3094038"/>
          <p14:tracePt t="15516" x="7070725" y="3094038"/>
          <p14:tracePt t="15524" x="7023100" y="3094038"/>
          <p14:tracePt t="15533" x="6975475" y="3094038"/>
          <p14:tracePt t="15539" x="6919913" y="3094038"/>
          <p14:tracePt t="15547" x="6864350" y="3094038"/>
          <p14:tracePt t="15554" x="6824663" y="3086100"/>
          <p14:tracePt t="15563" x="6777038" y="3078163"/>
          <p14:tracePt t="15570" x="6735763" y="3078163"/>
          <p14:tracePt t="15579" x="6704013" y="3070225"/>
          <p14:tracePt t="15587" x="6688138" y="3070225"/>
          <p14:tracePt t="15595" x="6680200" y="3070225"/>
          <p14:tracePt t="15645" x="6672263" y="3070225"/>
          <p14:tracePt t="15653" x="6656388" y="3086100"/>
          <p14:tracePt t="15661" x="6632575" y="3109913"/>
          <p14:tracePt t="15670" x="6584950" y="3157538"/>
          <p14:tracePt t="15676" x="6545263" y="3197225"/>
          <p14:tracePt t="15684" x="6513513" y="3213100"/>
          <p14:tracePt t="15693" x="6489700" y="3228975"/>
          <p14:tracePt t="15701" x="6465888" y="3244850"/>
          <p14:tracePt t="15713" x="6434138" y="3270250"/>
          <p14:tracePt t="15720" x="6410325" y="3286125"/>
          <p14:tracePt t="15726" x="6384925" y="3302000"/>
          <p14:tracePt t="15734" x="6376988" y="3317875"/>
          <p14:tracePt t="15742" x="6361113" y="3333750"/>
          <p14:tracePt t="15750" x="6345238" y="3333750"/>
          <p14:tracePt t="15758" x="6329363" y="3341688"/>
          <p14:tracePt t="15766" x="6329363" y="3349625"/>
          <p14:tracePt t="15783" x="6321425" y="3357563"/>
          <p14:tracePt t="15814" x="6313488" y="3357563"/>
          <p14:tracePt t="15820" x="6305550" y="3365500"/>
          <p14:tracePt t="15856" x="6289675" y="3365500"/>
          <p14:tracePt t="15864" x="6265863" y="3365500"/>
          <p14:tracePt t="15872" x="6234113" y="3365500"/>
          <p14:tracePt t="15880" x="6194425" y="3357563"/>
          <p14:tracePt t="15888" x="6154738" y="3341688"/>
          <p14:tracePt t="15896" x="6099175" y="3325813"/>
          <p14:tracePt t="15905" x="6043613" y="3302000"/>
          <p14:tracePt t="15912" x="5994400" y="3286125"/>
          <p14:tracePt t="15918" x="5946775" y="3270250"/>
          <p14:tracePt t="15926" x="5891213" y="3244850"/>
          <p14:tracePt t="15934" x="5851525" y="3228975"/>
          <p14:tracePt t="15942" x="5843588" y="3221038"/>
          <p14:tracePt t="15951" x="5827713" y="3205163"/>
          <p14:tracePt t="15958" x="5819775" y="3205163"/>
          <p14:tracePt t="15966" x="5811838" y="3205163"/>
          <p14:tracePt t="16123" x="5795963" y="3205163"/>
          <p14:tracePt t="16134" x="5780088" y="3213100"/>
          <p14:tracePt t="16142" x="5764213" y="3228975"/>
          <p14:tracePt t="16150" x="5756275" y="3244850"/>
          <p14:tracePt t="16158" x="5740400" y="3262313"/>
          <p14:tracePt t="16170" x="5732463" y="3262313"/>
          <p14:tracePt t="16240" x="5724525" y="3262313"/>
          <p14:tracePt t="16362" x="5732463" y="3262313"/>
          <p14:tracePt t="16370" x="5740400" y="3262313"/>
          <p14:tracePt t="16378" x="5756275" y="3252788"/>
          <p14:tracePt t="16386" x="5772150" y="3244850"/>
          <p14:tracePt t="16392" x="5788025" y="3244850"/>
          <p14:tracePt t="16400" x="5795963" y="3236913"/>
          <p14:tracePt t="16408" x="5819775" y="3236913"/>
          <p14:tracePt t="16416" x="5835650" y="3236913"/>
          <p14:tracePt t="16428" x="5883275" y="3236913"/>
          <p14:tracePt t="16436" x="5915025" y="3236913"/>
          <p14:tracePt t="16444" x="5954713" y="3244850"/>
          <p14:tracePt t="16452" x="6002338" y="3244850"/>
          <p14:tracePt t="16460" x="6059488" y="3262313"/>
          <p14:tracePt t="16468" x="6115050" y="3262313"/>
          <p14:tracePt t="16476" x="6170613" y="3270250"/>
          <p14:tracePt t="16482" x="6202363" y="3270250"/>
          <p14:tracePt t="16490" x="6226175" y="3278188"/>
          <p14:tracePt t="16498" x="6242050" y="3278188"/>
          <p14:tracePt t="16506" x="6257925" y="3286125"/>
          <p14:tracePt t="16514" x="6273800" y="3286125"/>
          <p14:tracePt t="16522" x="6281738" y="3286125"/>
          <p14:tracePt t="16640" x="6281738" y="3294063"/>
          <p14:tracePt t="16649" x="6265863" y="3302000"/>
          <p14:tracePt t="16656" x="6257925" y="3302000"/>
          <p14:tracePt t="16662" x="6242050" y="3309938"/>
          <p14:tracePt t="16671" x="6226175" y="3309938"/>
          <p14:tracePt t="16678" x="6218238" y="3309938"/>
          <p14:tracePt t="16687" x="6194425" y="3309938"/>
          <p14:tracePt t="16694" x="6170613" y="3309938"/>
          <p14:tracePt t="16702" x="6138863" y="3309938"/>
          <p14:tracePt t="16710" x="6122988" y="3309938"/>
          <p14:tracePt t="16718" x="6099175" y="3309938"/>
          <p14:tracePt t="16726" x="6083300" y="3309938"/>
          <p14:tracePt t="16734" x="6075363" y="3309938"/>
          <p14:tracePt t="16742" x="6059488" y="3309938"/>
          <p14:tracePt t="16750" x="6043613" y="3309938"/>
          <p14:tracePt t="16764" x="6034088" y="3309938"/>
          <p14:tracePt t="16816" x="6026150" y="3309938"/>
          <p14:tracePt t="16828" x="6018213" y="3309938"/>
          <p14:tracePt t="16837" x="6010275" y="3309938"/>
          <p14:tracePt t="16844" x="6002338" y="3309938"/>
          <p14:tracePt t="16852" x="5994400" y="3309938"/>
          <p14:tracePt t="16858" x="5986463" y="3309938"/>
          <p14:tracePt t="16866" x="5978525" y="3309938"/>
          <p14:tracePt t="16874" x="5970588" y="3309938"/>
          <p14:tracePt t="16957" x="5946775" y="3309938"/>
          <p14:tracePt t="16964" x="5938838" y="3309938"/>
          <p14:tracePt t="16972" x="5915025" y="3309938"/>
          <p14:tracePt t="16981" x="5891213" y="3317875"/>
          <p14:tracePt t="16988" x="5867400" y="3325813"/>
          <p14:tracePt t="16996" x="5851525" y="3325813"/>
          <p14:tracePt t="17004" x="5835650" y="3325813"/>
          <p14:tracePt t="17013" x="5819775" y="3325813"/>
          <p14:tracePt t="17020" x="5811838" y="3325813"/>
          <p14:tracePt t="17029" x="5795963" y="3325813"/>
          <p14:tracePt t="17037" x="5788025" y="3325813"/>
          <p14:tracePt t="17043" x="5772150" y="3325813"/>
          <p14:tracePt t="17075" x="5764213" y="3325813"/>
          <p14:tracePt t="17189" x="5772150" y="3325813"/>
          <p14:tracePt t="17197" x="5780088" y="3325813"/>
          <p14:tracePt t="17204" x="5795963" y="3325813"/>
          <p14:tracePt t="17212" x="5803900" y="3325813"/>
          <p14:tracePt t="17220" x="5819775" y="3325813"/>
          <p14:tracePt t="17252" x="5883275" y="3325813"/>
          <p14:tracePt t="17258" x="5954713" y="3325813"/>
          <p14:tracePt t="17266" x="5986463" y="3325813"/>
          <p14:tracePt t="17274" x="6002338" y="3325813"/>
          <p14:tracePt t="17282" x="6034088" y="3317875"/>
          <p14:tracePt t="17290" x="6059488" y="3317875"/>
          <p14:tracePt t="17299" x="6083300" y="3309938"/>
          <p14:tracePt t="17306" x="6107113" y="3302000"/>
          <p14:tracePt t="17314" x="6122988" y="3302000"/>
          <p14:tracePt t="17322" x="6154738" y="3302000"/>
          <p14:tracePt t="17329" x="6178550" y="3294063"/>
          <p14:tracePt t="17336" x="6202363" y="3294063"/>
          <p14:tracePt t="17344" x="6218238" y="3294063"/>
          <p14:tracePt t="17352" x="6234113" y="3294063"/>
          <p14:tracePt t="17360" x="6257925" y="3294063"/>
          <p14:tracePt t="17368" x="6265863" y="3294063"/>
          <p14:tracePt t="17376" x="6281738" y="3294063"/>
          <p14:tracePt t="17384" x="6297613" y="3294063"/>
          <p14:tracePt t="17393" x="6305550" y="3294063"/>
          <p14:tracePt t="17400" x="6313488" y="3294063"/>
          <p14:tracePt t="17470" x="6313488" y="3302000"/>
          <p14:tracePt t="17491" x="6305550" y="3302000"/>
          <p14:tracePt t="17499" x="6289675" y="3309938"/>
          <p14:tracePt t="17507" x="6273800" y="3317875"/>
          <p14:tracePt t="17514" x="6234113" y="3325813"/>
          <p14:tracePt t="17520" x="6162675" y="3333750"/>
          <p14:tracePt t="17528" x="6083300" y="3357563"/>
          <p14:tracePt t="17536" x="5994400" y="3381375"/>
          <p14:tracePt t="17544" x="5899150" y="3397250"/>
          <p14:tracePt t="17552" x="5788025" y="3421063"/>
          <p14:tracePt t="17560" x="5732463" y="3421063"/>
          <p14:tracePt t="17568" x="5700713" y="3421063"/>
          <p14:tracePt t="17576" x="5684838" y="3421063"/>
          <p14:tracePt t="17588" x="5676900" y="3421063"/>
          <p14:tracePt t="17596" x="5667375" y="3421063"/>
          <p14:tracePt t="17604" x="5659438" y="3421063"/>
          <p14:tracePt t="17612" x="5651500" y="3413125"/>
          <p14:tracePt t="17620" x="5643563" y="3413125"/>
          <p14:tracePt t="17628" x="5627688" y="3397250"/>
          <p14:tracePt t="17634" x="5619750" y="3381375"/>
          <p14:tracePt t="17642" x="5603875" y="3365500"/>
          <p14:tracePt t="17650" x="5588000" y="3357563"/>
          <p14:tracePt t="17659" x="5572125" y="3349625"/>
          <p14:tracePt t="17667" x="5564188" y="3341688"/>
          <p14:tracePt t="17772" x="5564188" y="3325813"/>
          <p14:tracePt t="17780" x="5572125" y="3317875"/>
          <p14:tracePt t="17788" x="5588000" y="3309938"/>
          <p14:tracePt t="17797" x="5603875" y="3294063"/>
          <p14:tracePt t="17804" x="5619750" y="3286125"/>
          <p14:tracePt t="17811" x="5627688" y="3278188"/>
          <p14:tracePt t="17818" x="5643563" y="3278188"/>
          <p14:tracePt t="17828" x="5659438" y="3278188"/>
          <p14:tracePt t="17834" x="5676900" y="3278188"/>
          <p14:tracePt t="17843" x="5700713" y="3278188"/>
          <p14:tracePt t="17850" x="5724525" y="3278188"/>
          <p14:tracePt t="17863" x="5748338" y="3278188"/>
          <p14:tracePt t="17870" x="5756275" y="3278188"/>
          <p14:tracePt t="17878" x="5780088" y="3278188"/>
          <p14:tracePt t="17888" x="5803900" y="3278188"/>
          <p14:tracePt t="17901" x="5819775" y="3278188"/>
          <p14:tracePt t="17902" x="5843588" y="3278188"/>
          <p14:tracePt t="17908" x="5875338" y="3270250"/>
          <p14:tracePt t="17917" x="5915025" y="3270250"/>
          <p14:tracePt t="17924" x="5946775" y="3270250"/>
          <p14:tracePt t="17932" x="5970588" y="3270250"/>
          <p14:tracePt t="17940" x="5994400" y="3270250"/>
          <p14:tracePt t="17949" x="6002338" y="3270250"/>
          <p14:tracePt t="17956" x="6018213" y="3270250"/>
          <p14:tracePt t="17965" x="6026150" y="3270250"/>
          <p14:tracePt t="18180" x="6018213" y="3270250"/>
          <p14:tracePt t="18454" x="6026150" y="3270250"/>
          <p14:tracePt t="18463" x="6034088" y="3270250"/>
          <p14:tracePt t="18470" x="6051550" y="3278188"/>
          <p14:tracePt t="18478" x="6067425" y="3278188"/>
          <p14:tracePt t="18487" x="6075363" y="3278188"/>
          <p14:tracePt t="18494" x="6099175" y="3286125"/>
          <p14:tracePt t="18500" x="6122988" y="3286125"/>
          <p14:tracePt t="18508" x="6130925" y="3286125"/>
          <p14:tracePt t="18516" x="6154738" y="3286125"/>
          <p14:tracePt t="18524" x="6170613" y="3286125"/>
          <p14:tracePt t="18532" x="6186488" y="3294063"/>
          <p14:tracePt t="18540" x="6194425" y="3294063"/>
          <p14:tracePt t="18548" x="6202363" y="3294063"/>
          <p14:tracePt t="18557" x="6210300" y="3294063"/>
          <p14:tracePt t="19136" x="6210300" y="3302000"/>
          <p14:tracePt t="19142" x="6146800" y="3302000"/>
          <p14:tracePt t="19150" x="6075363" y="3286125"/>
          <p14:tracePt t="19158" x="5986463" y="3278188"/>
          <p14:tracePt t="19166" x="5907088" y="3270250"/>
          <p14:tracePt t="19175" x="5835650" y="3262313"/>
          <p14:tracePt t="19182" x="5764213" y="3244850"/>
          <p14:tracePt t="19190" x="5708650" y="3236913"/>
          <p14:tracePt t="19198" x="5676900" y="3228975"/>
          <p14:tracePt t="19206" x="5651500" y="3228975"/>
          <p14:tracePt t="19214" x="5643563" y="3221038"/>
          <p14:tracePt t="19222" x="5627688" y="3221038"/>
          <p14:tracePt t="19230" x="5611813" y="3221038"/>
          <p14:tracePt t="19237" x="5603875" y="3213100"/>
          <p14:tracePt t="19244" x="5588000" y="3205163"/>
          <p14:tracePt t="19252" x="5572125" y="3205163"/>
          <p14:tracePt t="19260" x="5556250" y="3189288"/>
          <p14:tracePt t="19268" x="5548313" y="3181350"/>
          <p14:tracePt t="19276" x="5532438" y="3173413"/>
          <p14:tracePt t="19284" x="5516563" y="3165475"/>
          <p14:tracePt t="19296" x="5500688" y="3149600"/>
          <p14:tracePt t="19312" x="5492750" y="3149600"/>
          <p14:tracePt t="19354" x="5476875" y="3149600"/>
          <p14:tracePt t="19362" x="5468938" y="3149600"/>
          <p14:tracePt t="19370" x="5453063" y="3149600"/>
          <p14:tracePt t="19379" x="5445125" y="3149600"/>
          <p14:tracePt t="19394" x="5437188" y="3149600"/>
          <p14:tracePt t="19530" x="5445125" y="3149600"/>
          <p14:tracePt t="19538" x="5461000" y="3157538"/>
          <p14:tracePt t="19546" x="5468938" y="3157538"/>
          <p14:tracePt t="19554" x="5484813" y="3165475"/>
          <p14:tracePt t="19562" x="5492750" y="3165475"/>
          <p14:tracePt t="19628" x="5500688" y="3165475"/>
          <p14:tracePt t="19644" x="5508625" y="3165475"/>
          <p14:tracePt t="19652" x="5524500" y="3165475"/>
          <p14:tracePt t="19660" x="5532438" y="3157538"/>
          <p14:tracePt t="19668" x="5580063" y="3149600"/>
          <p14:tracePt t="19676" x="5595938" y="3149600"/>
          <p14:tracePt t="19684" x="5619750" y="3149600"/>
          <p14:tracePt t="19692" x="5643563" y="3141663"/>
          <p14:tracePt t="19698" x="5676900" y="3141663"/>
          <p14:tracePt t="19706" x="5708650" y="3133725"/>
          <p14:tracePt t="19716" x="5724525" y="3133725"/>
          <p14:tracePt t="19722" x="5756275" y="3133725"/>
          <p14:tracePt t="19730" x="5788025" y="3133725"/>
          <p14:tracePt t="19738" x="5811838" y="3133725"/>
          <p14:tracePt t="19746" x="5827713" y="3133725"/>
          <p14:tracePt t="19754" x="5851525" y="3133725"/>
          <p14:tracePt t="19762" x="5867400" y="3133725"/>
          <p14:tracePt t="19770" x="5875338" y="3133725"/>
          <p14:tracePt t="19779" x="5891213" y="3133725"/>
          <p14:tracePt t="19787" x="5907088" y="3133725"/>
          <p14:tracePt t="19792" x="5915025" y="3133725"/>
          <p14:tracePt t="19800" x="5930900" y="3133725"/>
          <p14:tracePt t="19808" x="5938838" y="3133725"/>
          <p14:tracePt t="20057" x="5922963" y="3133725"/>
          <p14:tracePt t="20065" x="5899150" y="3133725"/>
          <p14:tracePt t="20073" x="5867400" y="3133725"/>
          <p14:tracePt t="20078" x="5819775" y="3141663"/>
          <p14:tracePt t="20086" x="5764213" y="3141663"/>
          <p14:tracePt t="20094" x="5708650" y="3141663"/>
          <p14:tracePt t="20102" x="5651500" y="3141663"/>
          <p14:tracePt t="20110" x="5611813" y="3141663"/>
          <p14:tracePt t="20119" x="5572125" y="3141663"/>
          <p14:tracePt t="20126" x="5540375" y="3141663"/>
          <p14:tracePt t="20134" x="5524500" y="3141663"/>
          <p14:tracePt t="20142" x="5516563" y="3141663"/>
          <p14:tracePt t="20151" x="5500688" y="3141663"/>
          <p14:tracePt t="20158" x="5492750" y="3141663"/>
          <p14:tracePt t="20166" x="5476875" y="3141663"/>
          <p14:tracePt t="20172" x="5461000" y="3133725"/>
          <p14:tracePt t="20181" x="5445125" y="3133725"/>
          <p14:tracePt t="20188" x="5421313" y="3125788"/>
          <p14:tracePt t="20196" x="5405438" y="3125788"/>
          <p14:tracePt t="20204" x="5381625" y="3117850"/>
          <p14:tracePt t="20212" x="5365750" y="3117850"/>
          <p14:tracePt t="20220" x="5357813" y="3109913"/>
          <p14:tracePt t="20228" x="5341938" y="3109913"/>
          <p14:tracePt t="20236" x="5326063" y="3109913"/>
          <p14:tracePt t="20252" x="5318125" y="3109913"/>
          <p14:tracePt t="20347" x="5318125" y="3101975"/>
          <p14:tracePt t="20360" x="5334000" y="3094038"/>
          <p14:tracePt t="20368" x="5349875" y="3094038"/>
          <p14:tracePt t="20376" x="5357813" y="3086100"/>
          <p14:tracePt t="20385" x="5373688" y="3086100"/>
          <p14:tracePt t="20393" x="5397500" y="3086100"/>
          <p14:tracePt t="20400" x="5421313" y="3078163"/>
          <p14:tracePt t="20408" x="5437188" y="3078163"/>
          <p14:tracePt t="20416" x="5461000" y="3078163"/>
          <p14:tracePt t="20424" x="5484813" y="3078163"/>
          <p14:tracePt t="20432" x="5492750" y="3078163"/>
          <p14:tracePt t="20440" x="5500688" y="3078163"/>
          <p14:tracePt t="20448" x="5508625" y="3078163"/>
          <p14:tracePt t="20589" x="5500688" y="3078163"/>
          <p14:tracePt t="20613" x="5492750" y="3078163"/>
          <p14:tracePt t="20621" x="5484813" y="3078163"/>
          <p14:tracePt t="20703" x="5476875" y="3078163"/>
          <p14:tracePt t="20715" x="5461000" y="3078163"/>
          <p14:tracePt t="20723" x="5453063" y="3078163"/>
          <p14:tracePt t="20728" x="5437188" y="3070225"/>
          <p14:tracePt t="20736" x="5413375" y="3054350"/>
          <p14:tracePt t="20744" x="5397500" y="3046413"/>
          <p14:tracePt t="20752" x="5381625" y="3038475"/>
          <p14:tracePt t="20761" x="5365750" y="3030538"/>
          <p14:tracePt t="20768" x="5349875" y="3030538"/>
          <p14:tracePt t="20776" x="5334000" y="3030538"/>
          <p14:tracePt t="20784" x="5326063" y="3030538"/>
          <p14:tracePt t="20792" x="5310188" y="3030538"/>
          <p14:tracePt t="20800" x="5292725" y="3030538"/>
          <p14:tracePt t="20918" x="5292725" y="3038475"/>
          <p14:tracePt t="20944" x="5300663" y="3038475"/>
          <p14:tracePt t="20953" x="5310188" y="3038475"/>
          <p14:tracePt t="20961" x="5318125" y="3038475"/>
          <p14:tracePt t="20969" x="5326063" y="3038475"/>
          <p14:tracePt t="22735" x="5318125" y="3046413"/>
          <p14:tracePt t="22742" x="5268913" y="3101975"/>
          <p14:tracePt t="22750" x="5229225" y="3165475"/>
          <p14:tracePt t="22758" x="5213350" y="3213100"/>
          <p14:tracePt t="22766" x="5205413" y="3228975"/>
          <p14:tracePt t="22774" x="5205413" y="3236913"/>
          <p14:tracePt t="22782" x="5205413" y="3244850"/>
          <p14:tracePt t="22790" x="5197475" y="3262313"/>
          <p14:tracePt t="22798" x="5189538" y="3286125"/>
          <p14:tracePt t="22804" x="5181600" y="3317875"/>
          <p14:tracePt t="22813" x="5165725" y="3349625"/>
          <p14:tracePt t="22821" x="5149850" y="3397250"/>
          <p14:tracePt t="22828" x="5133975" y="3444875"/>
          <p14:tracePt t="22836" x="5102225" y="3492500"/>
          <p14:tracePt t="22844" x="5070475" y="3540125"/>
          <p14:tracePt t="22852" x="5006975" y="3605213"/>
          <p14:tracePt t="22860" x="4959350" y="3668713"/>
          <p14:tracePt t="22869" x="4902200" y="3732213"/>
          <p14:tracePt t="22880" x="4814888" y="3803650"/>
          <p14:tracePt t="22889" x="4783138" y="3835400"/>
          <p14:tracePt t="22897" x="4743450" y="3867150"/>
          <p14:tracePt t="22914" x="4664075" y="3922713"/>
          <p14:tracePt t="22918" x="4640263" y="3938588"/>
          <p14:tracePt t="22927" x="4624388" y="3948113"/>
          <p14:tracePt t="22934" x="4616450" y="3956050"/>
          <p14:tracePt t="22942" x="4608513" y="3963988"/>
          <p14:tracePt t="22951" x="4592638" y="3971925"/>
          <p14:tracePt t="22959" x="4576763" y="3987800"/>
          <p14:tracePt t="22967" x="4567238" y="4003675"/>
          <p14:tracePt t="22975" x="4559300" y="4003675"/>
          <p14:tracePt t="23695" x="4567238" y="4003675"/>
          <p14:tracePt t="24302" x="4584700" y="4011613"/>
          <p14:tracePt t="24314" x="4624388" y="4035425"/>
          <p14:tracePt t="24322" x="4656138" y="4059238"/>
          <p14:tracePt t="24328" x="4687888" y="4090988"/>
          <p14:tracePt t="24336" x="4727575" y="4106863"/>
          <p14:tracePt t="24345" x="4751388" y="4138613"/>
          <p14:tracePt t="24352" x="4791075" y="4178300"/>
          <p14:tracePt t="24361" x="4838700" y="4217988"/>
          <p14:tracePt t="24368" x="4902200" y="4257675"/>
          <p14:tracePt t="24376" x="4975225" y="4298950"/>
          <p14:tracePt t="24384" x="5062538" y="4330700"/>
          <p14:tracePt t="24393" x="5141913" y="4378325"/>
          <p14:tracePt t="24400" x="5229225" y="4418013"/>
          <p14:tracePt t="24408" x="5318125" y="4465638"/>
          <p14:tracePt t="24416" x="5453063" y="4497388"/>
          <p14:tracePt t="24423" x="5603875" y="4552950"/>
          <p14:tracePt t="24430" x="5748338" y="4600575"/>
          <p14:tracePt t="24439" x="5922963" y="4689475"/>
          <p14:tracePt t="24446" x="6107113" y="4752975"/>
          <p14:tracePt t="24454" x="6257925" y="4832350"/>
          <p14:tracePt t="24463" x="6392863" y="4903788"/>
          <p14:tracePt t="24470" x="6521450" y="4976813"/>
          <p14:tracePt t="24479" x="6608763" y="5048250"/>
          <p14:tracePt t="24487" x="6704013" y="5119688"/>
          <p14:tracePt t="24494" x="6792913" y="5199063"/>
          <p14:tracePt t="24502" x="6856413" y="5262563"/>
          <p14:tracePt t="24510" x="6904038" y="5302250"/>
          <p14:tracePt t="24517" x="6927850" y="5327650"/>
          <p14:tracePt t="24525" x="6943725" y="5343525"/>
          <p14:tracePt t="24533" x="6959600" y="5351463"/>
          <p14:tracePt t="24548" x="6975475" y="5351463"/>
          <p14:tracePt t="24557" x="6999288" y="5343525"/>
          <p14:tracePt t="24565" x="7031038" y="5327650"/>
          <p14:tracePt t="24573" x="7062788" y="5302250"/>
          <p14:tracePt t="24580" x="7110413" y="5270500"/>
          <p14:tracePt t="24589" x="7175500" y="5238750"/>
          <p14:tracePt t="24596" x="7223125" y="5191125"/>
          <p14:tracePt t="24604" x="7262813" y="5143500"/>
          <p14:tracePt t="24610" x="7302500" y="5080000"/>
          <p14:tracePt t="24619" x="7358063" y="5016500"/>
          <p14:tracePt t="24627" x="7397750" y="4951413"/>
          <p14:tracePt t="24634" x="7437438" y="4895850"/>
          <p14:tracePt t="24642" x="7469188" y="4832350"/>
          <p14:tracePt t="24651" x="7485063" y="4776788"/>
          <p14:tracePt t="24659" x="7510463" y="4713288"/>
          <p14:tracePt t="24667" x="7518400" y="4657725"/>
          <p14:tracePt t="24675" x="7518400" y="4600575"/>
          <p14:tracePt t="24682" x="7518400" y="4560888"/>
          <p14:tracePt t="24690" x="7518400" y="4505325"/>
          <p14:tracePt t="24698" x="7493000" y="4449763"/>
          <p14:tracePt t="24704" x="7477125" y="4402138"/>
          <p14:tracePt t="24712" x="7453313" y="4354513"/>
          <p14:tracePt t="24720" x="7437438" y="4306888"/>
          <p14:tracePt t="24729" x="7421563" y="4273550"/>
          <p14:tracePt t="24736" x="7405688" y="4217988"/>
          <p14:tracePt t="24744" x="7373938" y="4170363"/>
          <p14:tracePt t="24752" x="7326313" y="4130675"/>
          <p14:tracePt t="24760" x="7262813" y="4098925"/>
          <p14:tracePt t="24768" x="7207250" y="4075113"/>
          <p14:tracePt t="24776" x="7151688" y="4059238"/>
          <p14:tracePt t="24784" x="7086600" y="4051300"/>
          <p14:tracePt t="24790" x="7031038" y="4051300"/>
          <p14:tracePt t="24798" x="6967538" y="4051300"/>
          <p14:tracePt t="24806" x="6880225" y="4059238"/>
          <p14:tracePt t="24814" x="6784975" y="4083050"/>
          <p14:tracePt t="24822" x="6672263" y="4106863"/>
          <p14:tracePt t="24830" x="6561138" y="4130675"/>
          <p14:tracePt t="24838" x="6442075" y="4154488"/>
          <p14:tracePt t="24846" x="6313488" y="4186238"/>
          <p14:tracePt t="24854" x="6170613" y="4233863"/>
          <p14:tracePt t="24862" x="6059488" y="4265613"/>
          <p14:tracePt t="24870" x="5962650" y="4298950"/>
          <p14:tracePt t="24878" x="5875338" y="4330700"/>
          <p14:tracePt t="24884" x="5788025" y="4362450"/>
          <p14:tracePt t="24898" x="5700713" y="4418013"/>
          <p14:tracePt t="24900" x="5619750" y="4449763"/>
          <p14:tracePt t="24908" x="5540375" y="4489450"/>
          <p14:tracePt t="24916" x="5484813" y="4529138"/>
          <p14:tracePt t="24925" x="5421313" y="4560888"/>
          <p14:tracePt t="24932" x="5365750" y="4592638"/>
          <p14:tracePt t="24940" x="5318125" y="4608513"/>
          <p14:tracePt t="24948" x="5292725" y="4624388"/>
          <p14:tracePt t="24956" x="5276850" y="4641850"/>
          <p14:tracePt t="24965" x="5260975" y="4657725"/>
          <p14:tracePt t="24973" x="5253038" y="4673600"/>
          <p14:tracePt t="24980" x="5237163" y="4697413"/>
          <p14:tracePt t="24986" x="5221288" y="4729163"/>
          <p14:tracePt t="24994" x="5197475" y="4768850"/>
          <p14:tracePt t="25002" x="5181600" y="4816475"/>
          <p14:tracePt t="25010" x="5157788" y="4879975"/>
          <p14:tracePt t="25018" x="5141913" y="4959350"/>
          <p14:tracePt t="25031" x="5102225" y="5095875"/>
          <p14:tracePt t="25038" x="5086350" y="5159375"/>
          <p14:tracePt t="25047" x="5062538" y="5238750"/>
          <p14:tracePt t="25055" x="5054600" y="5310188"/>
          <p14:tracePt t="25062" x="5054600" y="5383213"/>
          <p14:tracePt t="25069" x="5054600" y="5454650"/>
          <p14:tracePt t="25077" x="5054600" y="5518150"/>
          <p14:tracePt t="25085" x="5078413" y="5589588"/>
          <p14:tracePt t="25092" x="5086350" y="5662613"/>
          <p14:tracePt t="25101" x="5110163" y="5734050"/>
          <p14:tracePt t="25109" x="5126038" y="5805488"/>
          <p14:tracePt t="25117" x="5149850" y="5861050"/>
          <p14:tracePt t="25125" x="5189538" y="5940425"/>
          <p14:tracePt t="25132" x="5229225" y="6013450"/>
          <p14:tracePt t="25140" x="5284788" y="6084888"/>
          <p14:tracePt t="25148" x="5349875" y="6164263"/>
          <p14:tracePt t="25156" x="5413375" y="6227763"/>
          <p14:tracePt t="25164" x="5476875" y="6291263"/>
          <p14:tracePt t="25171" x="5540375" y="6338888"/>
          <p14:tracePt t="25179" x="5603875" y="6396038"/>
          <p14:tracePt t="25187" x="5667375" y="6435725"/>
          <p14:tracePt t="25195" x="5724525" y="6467475"/>
          <p14:tracePt t="25202" x="5788025" y="6483350"/>
          <p14:tracePt t="25210" x="5827713" y="6507163"/>
          <p14:tracePt t="25219" x="5891213" y="6523038"/>
          <p14:tracePt t="25226" x="5946775" y="6530975"/>
          <p14:tracePt t="25235" x="6002338" y="6530975"/>
          <p14:tracePt t="25242" x="6059488" y="6530975"/>
          <p14:tracePt t="25251" x="6115050" y="6523038"/>
          <p14:tracePt t="25257" x="6162675" y="6499225"/>
          <p14:tracePt t="25264" x="6218238" y="6483350"/>
          <p14:tracePt t="25272" x="6281738" y="6467475"/>
          <p14:tracePt t="25281" x="6337300" y="6443663"/>
          <p14:tracePt t="25289" x="6392863" y="6427788"/>
          <p14:tracePt t="25297" x="6473825" y="6396038"/>
          <p14:tracePt t="25304" x="6529388" y="6356350"/>
          <p14:tracePt t="25313" x="6608763" y="6283325"/>
          <p14:tracePt t="25320" x="6672263" y="6219825"/>
          <p14:tracePt t="25330" x="6735763" y="6156325"/>
          <p14:tracePt t="25337" x="6800850" y="6084888"/>
          <p14:tracePt t="25345" x="6864350" y="5995988"/>
          <p14:tracePt t="25352" x="6935788" y="5908675"/>
          <p14:tracePt t="25359" x="6999288" y="5821363"/>
          <p14:tracePt t="25367" x="7054850" y="5734050"/>
          <p14:tracePt t="25375" x="7110413" y="5645150"/>
          <p14:tracePt t="25382" x="7151688" y="5581650"/>
          <p14:tracePt t="25391" x="7167563" y="5510213"/>
          <p14:tracePt t="25398" x="7191375" y="5454650"/>
          <p14:tracePt t="25407" x="7207250" y="5391150"/>
          <p14:tracePt t="25415" x="7231063" y="5343525"/>
          <p14:tracePt t="25423" x="7239000" y="5302250"/>
          <p14:tracePt t="25430" x="7239000" y="5246688"/>
          <p14:tracePt t="25438" x="7246938" y="5175250"/>
          <p14:tracePt t="25444" x="7246938" y="5111750"/>
          <p14:tracePt t="25452" x="7246938" y="5024438"/>
          <p14:tracePt t="25460" x="7246938" y="4967288"/>
          <p14:tracePt t="25468" x="7231063" y="4895850"/>
          <p14:tracePt t="25476" x="7215188" y="4824413"/>
          <p14:tracePt t="25484" x="7191375" y="4768850"/>
          <p14:tracePt t="25492" x="7175500" y="4713288"/>
          <p14:tracePt t="25500" x="7151688" y="4649788"/>
          <p14:tracePt t="25508" x="7135813" y="4576763"/>
          <p14:tracePt t="25516" x="7110413" y="4521200"/>
          <p14:tracePt t="25524" x="7094538" y="4489450"/>
          <p14:tracePt t="25532" x="7086600" y="4473575"/>
          <p14:tracePt t="25546" x="7086600" y="4465638"/>
          <p14:tracePt t="25645" x="7078663" y="4465638"/>
          <p14:tracePt t="26444" x="7038975" y="4473575"/>
          <p14:tracePt t="26452" x="6840538" y="4537075"/>
          <p14:tracePt t="26464" x="6162675" y="4624388"/>
          <p14:tracePt t="26472" x="5708650" y="4705350"/>
          <p14:tracePt t="26480" x="5276850" y="4760913"/>
          <p14:tracePt t="26488" x="4894263" y="4832350"/>
          <p14:tracePt t="26494" x="4535488" y="4935538"/>
          <p14:tracePt t="26502" x="4225925" y="5040313"/>
          <p14:tracePt t="26510" x="3922713" y="5127625"/>
          <p14:tracePt t="26518" x="3619500" y="5230813"/>
          <p14:tracePt t="26526" x="3308350" y="5310188"/>
          <p14:tracePt t="26534" x="3028950" y="5399088"/>
          <p14:tracePt t="26543" x="2759075" y="5462588"/>
          <p14:tracePt t="26550" x="2519363" y="5502275"/>
          <p14:tracePt t="26558" x="2303463" y="5549900"/>
          <p14:tracePt t="26566" x="2120900" y="5573713"/>
          <p14:tracePt t="26575" x="1984375" y="5597525"/>
          <p14:tracePt t="26582" x="1849438" y="5621338"/>
          <p14:tracePt t="26588" x="1738313" y="5637213"/>
          <p14:tracePt t="26596" x="1633538" y="5662613"/>
          <p14:tracePt t="26604" x="1538288" y="5686425"/>
          <p14:tracePt t="26612" x="1458913" y="5710238"/>
          <p14:tracePt t="26620" x="1371600" y="5726113"/>
          <p14:tracePt t="26628" x="1300163" y="5749925"/>
          <p14:tracePt t="26636" x="1227138" y="5765800"/>
          <p14:tracePt t="26645" x="1155700" y="5789613"/>
          <p14:tracePt t="26653" x="1100138" y="5805488"/>
          <p14:tracePt t="26661" x="1036638" y="5829300"/>
          <p14:tracePt t="26668" x="1004888" y="5837238"/>
          <p14:tracePt t="26676" x="996950" y="5837238"/>
          <p14:tracePt t="26683" x="989013" y="5837238"/>
          <p14:tracePt t="26690" x="981075" y="5837238"/>
          <p14:tracePt t="26698" x="981075" y="5829300"/>
          <p14:tracePt t="26738" x="981075" y="5821363"/>
          <p14:tracePt t="26746" x="981075" y="5813425"/>
          <p14:tracePt t="26754" x="981075" y="5805488"/>
          <p14:tracePt t="26762" x="981075" y="5789613"/>
          <p14:tracePt t="26770" x="981075" y="5765800"/>
          <p14:tracePt t="26777" x="981075" y="5757863"/>
          <p14:tracePt t="26784" x="989013" y="5734050"/>
          <p14:tracePt t="26792" x="1004888" y="5702300"/>
          <p14:tracePt t="26800" x="1020763" y="5653088"/>
          <p14:tracePt t="26808" x="1068388" y="5589588"/>
          <p14:tracePt t="26816" x="1116013" y="5526088"/>
          <p14:tracePt t="26824" x="1171575" y="5438775"/>
          <p14:tracePt t="26832" x="1235075" y="5367338"/>
          <p14:tracePt t="26840" x="1300163" y="5286375"/>
          <p14:tracePt t="26848" x="1355725" y="5222875"/>
          <p14:tracePt t="26856" x="1419225" y="5159375"/>
          <p14:tracePt t="26864" x="1474788" y="5119688"/>
          <p14:tracePt t="26871" x="1514475" y="5072063"/>
          <p14:tracePt t="26878" x="1570038" y="5024438"/>
          <p14:tracePt t="26886" x="1617663" y="4976813"/>
          <p14:tracePt t="26894" x="1658938" y="4935538"/>
          <p14:tracePt t="26902" x="1674813" y="4903788"/>
          <p14:tracePt t="26914" x="1706563" y="4872038"/>
          <p14:tracePt t="26918" x="1730375" y="4840288"/>
          <p14:tracePt t="26926" x="1770063" y="4800600"/>
          <p14:tracePt t="26934" x="1809750" y="4768850"/>
          <p14:tracePt t="26942" x="1841500" y="4737100"/>
          <p14:tracePt t="26950" x="1865313" y="4713288"/>
          <p14:tracePt t="26957" x="1889125" y="4697413"/>
          <p14:tracePt t="26964" x="1912938" y="4689475"/>
          <p14:tracePt t="26972" x="1928813" y="4673600"/>
          <p14:tracePt t="26980" x="1944688" y="4657725"/>
          <p14:tracePt t="26988" x="1952625" y="4641850"/>
          <p14:tracePt t="26996" x="1960563" y="4633913"/>
          <p14:tracePt t="27012" x="1968500" y="4633913"/>
          <p14:tracePt t="27157" x="1968500" y="4624388"/>
          <p14:tracePt t="27193" x="1976438" y="4600575"/>
          <p14:tracePt t="27201" x="1992313" y="4592638"/>
          <p14:tracePt t="27209" x="2008188" y="4568825"/>
          <p14:tracePt t="27216" x="2017713" y="4552950"/>
          <p14:tracePt t="27224" x="2033588" y="4537075"/>
          <p14:tracePt t="27232" x="2049463" y="4513263"/>
          <p14:tracePt t="27240" x="2065338" y="4489450"/>
          <p14:tracePt t="27246" x="2081213" y="4473575"/>
          <p14:tracePt t="27254" x="2097088" y="4449763"/>
          <p14:tracePt t="27262" x="2112963" y="4425950"/>
          <p14:tracePt t="27270" x="2112963" y="4402138"/>
          <p14:tracePt t="27278" x="2128838" y="4386263"/>
          <p14:tracePt t="27287" x="2136775" y="4370388"/>
          <p14:tracePt t="27295" x="2136775" y="4362450"/>
          <p14:tracePt t="27302" x="2144713" y="4346575"/>
          <p14:tracePt t="27310" x="2144713" y="4330700"/>
          <p14:tracePt t="27318" x="2144713" y="4322763"/>
          <p14:tracePt t="27326" x="2144713" y="4314825"/>
          <p14:tracePt t="27334" x="2144713" y="4298950"/>
          <p14:tracePt t="27348" x="2144713" y="4291013"/>
          <p14:tracePt t="27356" x="2136775" y="4281488"/>
          <p14:tracePt t="27364" x="2128838" y="4281488"/>
          <p14:tracePt t="27372" x="2120900" y="4281488"/>
          <p14:tracePt t="27389" x="2097088" y="4273550"/>
          <p14:tracePt t="27396" x="2081213" y="4273550"/>
          <p14:tracePt t="27404" x="2073275" y="4273550"/>
          <p14:tracePt t="27412" x="2057400" y="4273550"/>
          <p14:tracePt t="27422" x="2041525" y="4273550"/>
          <p14:tracePt t="27426" x="2033588" y="4273550"/>
          <p14:tracePt t="27435" x="2017713" y="4273550"/>
          <p14:tracePt t="27442" x="2000250" y="4273550"/>
          <p14:tracePt t="27450" x="1992313" y="4265613"/>
          <p14:tracePt t="27459" x="1976438" y="4265613"/>
          <p14:tracePt t="27467" x="1960563" y="4257675"/>
          <p14:tracePt t="27474" x="1944688" y="4257675"/>
          <p14:tracePt t="27482" x="1928813" y="4257675"/>
          <p14:tracePt t="27490" x="1912938" y="4257675"/>
          <p14:tracePt t="27498" x="1905000" y="4249738"/>
          <p14:tracePt t="27506" x="1897063" y="4249738"/>
          <p14:tracePt t="27514" x="1889125" y="4249738"/>
          <p14:tracePt t="27520" x="1881188" y="4249738"/>
          <p14:tracePt t="27561" x="1873250" y="4249738"/>
          <p14:tracePt t="27569" x="1865313" y="4249738"/>
          <p14:tracePt t="27577" x="1857375" y="4249738"/>
          <p14:tracePt t="27609" x="1849438" y="4249738"/>
          <p14:tracePt t="27635" x="1841500" y="4257675"/>
          <p14:tracePt t="27655" x="1833563" y="4273550"/>
          <p14:tracePt t="27663" x="1817688" y="4291013"/>
          <p14:tracePt t="27670" x="1801813" y="4298950"/>
          <p14:tracePt t="27679" x="1785938" y="4314825"/>
          <p14:tracePt t="27687" x="1770063" y="4330700"/>
          <p14:tracePt t="27694" x="1762125" y="4346575"/>
          <p14:tracePt t="27702" x="1746250" y="4354513"/>
          <p14:tracePt t="27708" x="1738313" y="4370388"/>
          <p14:tracePt t="27716" x="1730375" y="4370388"/>
          <p14:tracePt t="27724" x="1722438" y="4378325"/>
          <p14:tracePt t="27732" x="1714500" y="4378325"/>
          <p14:tracePt t="27741" x="1706563" y="4378325"/>
          <p14:tracePt t="27748" x="1706563" y="4386263"/>
          <p14:tracePt t="27764" x="1690688" y="4386263"/>
          <p14:tracePt t="27772" x="1666875" y="4394200"/>
          <p14:tracePt t="27780" x="1625600" y="4402138"/>
          <p14:tracePt t="27788" x="1570038" y="4418013"/>
          <p14:tracePt t="27796" x="1482725" y="4441825"/>
          <p14:tracePt t="27803" x="1427163" y="4457700"/>
          <p14:tracePt t="27810" x="1363663" y="4481513"/>
          <p14:tracePt t="27818" x="1308100" y="4497388"/>
          <p14:tracePt t="27826" x="1250950" y="4497388"/>
          <p14:tracePt t="27834" x="1219200" y="4497388"/>
          <p14:tracePt t="27842" x="1203325" y="4497388"/>
          <p14:tracePt t="27850" x="1187450" y="4497388"/>
          <p14:tracePt t="27858" x="1171575" y="4497388"/>
          <p14:tracePt t="27867" x="1155700" y="4497388"/>
          <p14:tracePt t="27874" x="1147763" y="4497388"/>
          <p14:tracePt t="27883" x="1131888" y="4497388"/>
          <p14:tracePt t="27890" x="1123950" y="4497388"/>
          <p14:tracePt t="27896" x="1116013" y="4497388"/>
          <p14:tracePt t="27913" x="1108075" y="4497388"/>
          <p14:tracePt t="27956" x="1108075" y="4505325"/>
          <p14:tracePt t="28007" x="1116013" y="4505325"/>
          <p14:tracePt t="28014" x="1131888" y="4505325"/>
          <p14:tracePt t="28022" x="1147763" y="4505325"/>
          <p14:tracePt t="28030" x="1147763" y="4497388"/>
          <p14:tracePt t="28038" x="1163638" y="4489450"/>
          <p14:tracePt t="28239" x="1179513" y="4489450"/>
          <p14:tracePt t="28246" x="1227138" y="4465638"/>
          <p14:tracePt t="28254" x="1300163" y="4449763"/>
          <p14:tracePt t="28262" x="1371600" y="4425950"/>
          <p14:tracePt t="28268" x="1443038" y="4410075"/>
          <p14:tracePt t="28276" x="1506538" y="4386263"/>
          <p14:tracePt t="28284" x="1562100" y="4370388"/>
          <p14:tracePt t="28292" x="1609725" y="4346575"/>
          <p14:tracePt t="28300" x="1641475" y="4338638"/>
          <p14:tracePt t="28308" x="1674813" y="4322763"/>
          <p14:tracePt t="28316" x="1698625" y="4306888"/>
          <p14:tracePt t="28325" x="1730375" y="4298950"/>
          <p14:tracePt t="28332" x="1762125" y="4281488"/>
          <p14:tracePt t="28341" x="1809750" y="4265613"/>
          <p14:tracePt t="28348" x="1865313" y="4249738"/>
          <p14:tracePt t="28356" x="1928813" y="4225925"/>
          <p14:tracePt t="28365" x="1984375" y="4210050"/>
          <p14:tracePt t="28372" x="2017713" y="4202113"/>
          <p14:tracePt t="28378" x="2033588" y="4186238"/>
          <p14:tracePt t="28387" x="2049463" y="4178300"/>
          <p14:tracePt t="28394" x="2065338" y="4170363"/>
          <p14:tracePt t="28402" x="2081213" y="4154488"/>
          <p14:tracePt t="28411" x="2112963" y="4138613"/>
          <p14:tracePt t="28418" x="2152650" y="4122738"/>
          <p14:tracePt t="28426" x="2184400" y="4106863"/>
          <p14:tracePt t="28435" x="2216150" y="4090988"/>
          <p14:tracePt t="28442" x="2263775" y="4067175"/>
          <p14:tracePt t="28450" x="2287588" y="4067175"/>
          <p14:tracePt t="28458" x="2295525" y="4059238"/>
          <p14:tracePt t="28464" x="2311400" y="4051300"/>
          <p14:tracePt t="28472" x="2311400" y="4043363"/>
          <p14:tracePt t="28488" x="2311400" y="4035425"/>
          <p14:tracePt t="28574" x="2295525" y="4035425"/>
          <p14:tracePt t="28582" x="2279650" y="4035425"/>
          <p14:tracePt t="28591" x="2271713" y="4035425"/>
          <p14:tracePt t="28598" x="2255838" y="4035425"/>
          <p14:tracePt t="28606" x="2239963" y="4027488"/>
          <p14:tracePt t="28614" x="2224088" y="4019550"/>
          <p14:tracePt t="28622" x="2216150" y="4011613"/>
          <p14:tracePt t="28630" x="2200275" y="4003675"/>
          <p14:tracePt t="28639" x="2184400" y="4003675"/>
          <p14:tracePt t="28647" x="2176463" y="3995738"/>
          <p14:tracePt t="28676" x="2168525" y="3995738"/>
          <p14:tracePt t="28688" x="2160588" y="3995738"/>
          <p14:tracePt t="28696" x="2152650" y="3995738"/>
          <p14:tracePt t="28705" x="2144713" y="3995738"/>
          <p14:tracePt t="28712" x="2128838" y="4003675"/>
          <p14:tracePt t="28721" x="2120900" y="4011613"/>
          <p14:tracePt t="28728" x="2112963" y="4019550"/>
          <p14:tracePt t="28736" x="2105025" y="4019550"/>
          <p14:tracePt t="28745" x="2097088" y="4019550"/>
          <p14:tracePt t="28762" x="2089150" y="4027488"/>
          <p14:tracePt t="28771" x="2073275" y="4035425"/>
          <p14:tracePt t="28778" x="2073275" y="4043363"/>
          <p14:tracePt t="28789" x="2065338" y="4043363"/>
          <p14:tracePt t="28794" x="2057400" y="4043363"/>
          <p14:tracePt t="28889" x="2049463" y="4051300"/>
          <p14:tracePt t="28900" x="2049463" y="4067175"/>
          <p14:tracePt t="28908" x="2041525" y="4067175"/>
          <p14:tracePt t="28917" x="2041525" y="4075113"/>
          <p14:tracePt t="28924" x="2033588" y="4083050"/>
          <p14:tracePt t="28931" x="2033588" y="4090988"/>
          <p14:tracePt t="28939" x="2025650" y="4090988"/>
          <p14:tracePt t="29015" x="2025650" y="4098925"/>
          <p14:tracePt t="29025" x="2025650" y="4114800"/>
          <p14:tracePt t="29041" x="2025650" y="4130675"/>
          <p14:tracePt t="29049" x="2025650" y="4138613"/>
          <p14:tracePt t="29057" x="2025650" y="4154488"/>
          <p14:tracePt t="29065" x="2025650" y="4162425"/>
          <p14:tracePt t="29073" x="2025650" y="4170363"/>
          <p14:tracePt t="29199" x="2025650" y="4178300"/>
          <p14:tracePt t="29211" x="2033588" y="4178300"/>
          <p14:tracePt t="29217" x="2041525" y="4178300"/>
          <p14:tracePt t="29300" x="2041525" y="4162425"/>
          <p14:tracePt t="29307" x="2041525" y="4146550"/>
          <p14:tracePt t="29322" x="2041525" y="4138613"/>
          <p14:tracePt t="29330" x="2041525" y="4122738"/>
          <p14:tracePt t="29346" x="2041525" y="4106863"/>
          <p14:tracePt t="29354" x="2041525" y="4090988"/>
          <p14:tracePt t="29370" x="2033588" y="4090988"/>
          <p14:tracePt t="29378" x="2033588" y="4083050"/>
          <p14:tracePt t="29387" x="2025650" y="4075113"/>
          <p14:tracePt t="29394" x="2025650" y="4067175"/>
          <p14:tracePt t="29400" x="2008188" y="4067175"/>
          <p14:tracePt t="29409" x="2000250" y="4059238"/>
          <p14:tracePt t="29416" x="1992313" y="4051300"/>
          <p14:tracePt t="29424" x="1976438" y="4051300"/>
          <p14:tracePt t="29432" x="1960563" y="4043363"/>
          <p14:tracePt t="29441" x="1952625" y="4043363"/>
          <p14:tracePt t="29448" x="1936750" y="4043363"/>
          <p14:tracePt t="29457" x="1920875" y="4043363"/>
          <p14:tracePt t="29472" x="1912938" y="4043363"/>
          <p14:tracePt t="29480" x="1897063" y="4043363"/>
          <p14:tracePt t="29488" x="1889125" y="4043363"/>
          <p14:tracePt t="29494" x="1873250" y="4043363"/>
          <p14:tracePt t="29502" x="1857375" y="4051300"/>
          <p14:tracePt t="29511" x="1841500" y="4067175"/>
          <p14:tracePt t="29518" x="1833563" y="4075113"/>
          <p14:tracePt t="29527" x="1817688" y="4090988"/>
          <p14:tracePt t="29534" x="1801813" y="4090988"/>
          <p14:tracePt t="29543" x="1778000" y="4106863"/>
          <p14:tracePt t="29550" x="1762125" y="4122738"/>
          <p14:tracePt t="29559" x="1754188" y="4138613"/>
          <p14:tracePt t="29567" x="1738313" y="4146550"/>
          <p14:tracePt t="29575" x="1722438" y="4162425"/>
          <p14:tracePt t="29582" x="1706563" y="4170363"/>
          <p14:tracePt t="29588" x="1698625" y="4170363"/>
          <p14:tracePt t="29604" x="1690688" y="4178300"/>
          <p14:tracePt t="29624" x="1682750" y="4178300"/>
          <p14:tracePt t="29633" x="1674813" y="4186238"/>
          <p14:tracePt t="29641" x="1674813" y="4194175"/>
          <p14:tracePt t="29648" x="1658938" y="4194175"/>
          <p14:tracePt t="29656" x="1651000" y="4194175"/>
          <p14:tracePt t="29664" x="1641475" y="4202113"/>
          <p14:tracePt t="29672" x="1625600" y="4210050"/>
          <p14:tracePt t="29680" x="1609725" y="4225925"/>
          <p14:tracePt t="29687" x="1585913" y="4241800"/>
          <p14:tracePt t="29694" x="1562100" y="4257675"/>
          <p14:tracePt t="29703" x="1554163" y="4265613"/>
          <p14:tracePt t="29711" x="1538288" y="4273550"/>
          <p14:tracePt t="29718" x="1522413" y="4281488"/>
          <p14:tracePt t="29727" x="1506538" y="4291013"/>
          <p14:tracePt t="29735" x="1506538" y="4298950"/>
          <p14:tracePt t="29750" x="1498600" y="4306888"/>
          <p14:tracePt t="29759" x="1490663" y="4306888"/>
          <p14:tracePt t="29800" x="1482725" y="4306888"/>
          <p14:tracePt t="29817" x="1474788" y="4314825"/>
          <p14:tracePt t="29824" x="1458913" y="4330700"/>
          <p14:tracePt t="29832" x="1450975" y="4346575"/>
          <p14:tracePt t="29840" x="1435100" y="4346575"/>
          <p14:tracePt t="29856" x="1427163" y="4354513"/>
          <p14:tracePt t="29868" x="1419225" y="4362450"/>
          <p14:tracePt t="29874" x="1411288" y="4370388"/>
          <p14:tracePt t="29890" x="1403350" y="4378325"/>
          <p14:tracePt t="29898" x="1387475" y="4386263"/>
          <p14:tracePt t="29906" x="1387475" y="4402138"/>
          <p14:tracePt t="29914" x="1371600" y="4410075"/>
          <p14:tracePt t="29930" x="1355725" y="4425950"/>
          <p14:tracePt t="29939" x="1339850" y="4441825"/>
          <p14:tracePt t="29946" x="1331913" y="4457700"/>
          <p14:tracePt t="29955" x="1323975" y="4465638"/>
          <p14:tracePt t="29962" x="1308100" y="4481513"/>
          <p14:tracePt t="29969" x="1292225" y="4497388"/>
          <p14:tracePt t="29977" x="1284288" y="4513263"/>
          <p14:tracePt t="29985" x="1274763" y="4529138"/>
          <p14:tracePt t="29992" x="1266825" y="4537075"/>
          <p14:tracePt t="30001" x="1258888" y="4552950"/>
          <p14:tracePt t="30009" x="1258888" y="4568825"/>
          <p14:tracePt t="30017" x="1258888" y="4576763"/>
          <p14:tracePt t="30024" x="1250950" y="4592638"/>
          <p14:tracePt t="30032" x="1250950" y="4608513"/>
          <p14:tracePt t="30041" x="1250950" y="4616450"/>
          <p14:tracePt t="30048" x="1250950" y="4633913"/>
          <p14:tracePt t="30054" x="1250950" y="4649788"/>
          <p14:tracePt t="30062" x="1250950" y="4665663"/>
          <p14:tracePt t="30071" x="1250950" y="4681538"/>
          <p14:tracePt t="30078" x="1250950" y="4697413"/>
          <p14:tracePt t="30087" x="1250950" y="4705350"/>
          <p14:tracePt t="30094" x="1250950" y="4721225"/>
          <p14:tracePt t="30102" x="1250950" y="4737100"/>
          <p14:tracePt t="30111" x="1266825" y="4752975"/>
          <p14:tracePt t="30119" x="1274763" y="4760913"/>
          <p14:tracePt t="30127" x="1284288" y="4768850"/>
          <p14:tracePt t="30134" x="1292225" y="4784725"/>
          <p14:tracePt t="30143" x="1300163" y="4800600"/>
          <p14:tracePt t="30148" x="1316038" y="4808538"/>
          <p14:tracePt t="30156" x="1331913" y="4824413"/>
          <p14:tracePt t="30178" x="1363663" y="4856163"/>
          <p14:tracePt t="30180" x="1379538" y="4872038"/>
          <p14:tracePt t="30188" x="1387475" y="4887913"/>
          <p14:tracePt t="30196" x="1403350" y="4895850"/>
          <p14:tracePt t="30205" x="1419225" y="4911725"/>
          <p14:tracePt t="30212" x="1435100" y="4927600"/>
          <p14:tracePt t="30221" x="1450975" y="4943475"/>
          <p14:tracePt t="30229" x="1458913" y="4959350"/>
          <p14:tracePt t="30236" x="1474788" y="4967288"/>
          <p14:tracePt t="30243" x="1490663" y="4984750"/>
          <p14:tracePt t="30252" x="1506538" y="4992688"/>
          <p14:tracePt t="30258" x="1522413" y="5008563"/>
          <p14:tracePt t="30267" x="1530350" y="5016500"/>
          <p14:tracePt t="30275" x="1546225" y="5032375"/>
          <p14:tracePt t="30283" x="1562100" y="5040313"/>
          <p14:tracePt t="30291" x="1577975" y="5048250"/>
          <p14:tracePt t="30299" x="1593850" y="5056188"/>
          <p14:tracePt t="30307" x="1593850" y="5072063"/>
          <p14:tracePt t="30315" x="1609725" y="5080000"/>
          <p14:tracePt t="30322" x="1625600" y="5087938"/>
          <p14:tracePt t="30330" x="1633538" y="5087938"/>
          <p14:tracePt t="30336" x="1633538" y="5095875"/>
          <p14:tracePt t="30344" x="1641475" y="5103813"/>
          <p14:tracePt t="30352" x="1651000" y="5103813"/>
          <p14:tracePt t="30360" x="1658938" y="5111750"/>
          <p14:tracePt t="30368" x="1666875" y="5111750"/>
          <p14:tracePt t="30377" x="1674813" y="5119688"/>
          <p14:tracePt t="30384" x="1690688" y="5135563"/>
          <p14:tracePt t="30392" x="1690688" y="5151438"/>
          <p14:tracePt t="30401" x="1706563" y="5159375"/>
          <p14:tracePt t="30409" x="1722438" y="5167313"/>
          <p14:tracePt t="30417" x="1738313" y="5175250"/>
          <p14:tracePt t="30425" x="1746250" y="5191125"/>
          <p14:tracePt t="30430" x="1746250" y="5199063"/>
          <p14:tracePt t="30439" x="1762125" y="5199063"/>
          <p14:tracePt t="30446" x="1770063" y="5214938"/>
          <p14:tracePt t="30455" x="1778000" y="5222875"/>
          <p14:tracePt t="30475" x="1785938" y="5230813"/>
          <p14:tracePt t="30486" x="1793875" y="5230813"/>
          <p14:tracePt t="30502" x="1801813" y="5230813"/>
          <p14:tracePt t="30510" x="1809750" y="5230813"/>
          <p14:tracePt t="30518" x="1817688" y="5230813"/>
          <p14:tracePt t="30524" x="1825625" y="5238750"/>
          <p14:tracePt t="30533" x="1841500" y="5246688"/>
          <p14:tracePt t="30540" x="1849438" y="5246688"/>
          <p14:tracePt t="30548" x="1873250" y="5246688"/>
          <p14:tracePt t="30561" x="1897063" y="5246688"/>
          <p14:tracePt t="30568" x="1928813" y="5246688"/>
          <p14:tracePt t="30577" x="1952625" y="5246688"/>
          <p14:tracePt t="30584" x="1992313" y="5246688"/>
          <p14:tracePt t="30592" x="2008188" y="5238750"/>
          <p14:tracePt t="30600" x="2033588" y="5238750"/>
          <p14:tracePt t="30608" x="2057400" y="5230813"/>
          <p14:tracePt t="30615" x="2073275" y="5222875"/>
          <p14:tracePt t="30622" x="2097088" y="5222875"/>
          <p14:tracePt t="30630" x="2112963" y="5222875"/>
          <p14:tracePt t="30638" x="2128838" y="5214938"/>
          <p14:tracePt t="30647" x="2144713" y="5214938"/>
          <p14:tracePt t="30654" x="2152650" y="5207000"/>
          <p14:tracePt t="30662" x="2168525" y="5207000"/>
          <p14:tracePt t="30671" x="2184400" y="5199063"/>
          <p14:tracePt t="30678" x="2208213" y="5191125"/>
          <p14:tracePt t="30687" x="2216150" y="5183188"/>
          <p14:tracePt t="30695" x="2232025" y="5175250"/>
          <p14:tracePt t="30703" x="2239963" y="5167313"/>
          <p14:tracePt t="30708" x="2255838" y="5167313"/>
          <p14:tracePt t="30716" x="2263775" y="5151438"/>
          <p14:tracePt t="30724" x="2295525" y="5135563"/>
          <p14:tracePt t="30733" x="2319338" y="5119688"/>
          <p14:tracePt t="30740" x="2351088" y="5103813"/>
          <p14:tracePt t="30749" x="2392363" y="5087938"/>
          <p14:tracePt t="30757" x="2408238" y="5072063"/>
          <p14:tracePt t="30765" x="2424113" y="5056188"/>
          <p14:tracePt t="30773" x="2447925" y="5040313"/>
          <p14:tracePt t="30780" x="2463800" y="5024438"/>
          <p14:tracePt t="30788" x="2479675" y="5008563"/>
          <p14:tracePt t="30797" x="2487613" y="5000625"/>
          <p14:tracePt t="30802" x="2503488" y="4984750"/>
          <p14:tracePt t="30810" x="2511425" y="4967288"/>
          <p14:tracePt t="30819" x="2527300" y="4951413"/>
          <p14:tracePt t="30826" x="2535238" y="4935538"/>
          <p14:tracePt t="30834" x="2543175" y="4927600"/>
          <p14:tracePt t="30843" x="2551113" y="4895850"/>
          <p14:tracePt t="30851" x="2559050" y="4872038"/>
          <p14:tracePt t="30858" x="2559050" y="4848225"/>
          <p14:tracePt t="30866" x="2559050" y="4808538"/>
          <p14:tracePt t="30875" x="2559050" y="4768850"/>
          <p14:tracePt t="30883" x="2559050" y="4737100"/>
          <p14:tracePt t="30891" x="2543175" y="4689475"/>
          <p14:tracePt t="30897" x="2535238" y="4657725"/>
          <p14:tracePt t="30905" x="2527300" y="4624388"/>
          <p14:tracePt t="30912" x="2503488" y="4592638"/>
          <p14:tracePt t="30921" x="2495550" y="4576763"/>
          <p14:tracePt t="30928" x="2487613" y="4560888"/>
          <p14:tracePt t="30937" x="2471738" y="4545013"/>
          <p14:tracePt t="30945" x="2455863" y="4537075"/>
          <p14:tracePt t="30953" x="2447925" y="4521200"/>
          <p14:tracePt t="30960" x="2439988" y="4505325"/>
          <p14:tracePt t="30968" x="2432050" y="4489450"/>
          <p14:tracePt t="30976" x="2424113" y="4481513"/>
          <p14:tracePt t="30984" x="2416175" y="4465638"/>
          <p14:tracePt t="30990" x="2408238" y="4457700"/>
          <p14:tracePt t="30998" x="2400300" y="4441825"/>
          <p14:tracePt t="31014" x="2400300" y="4433888"/>
          <p14:tracePt t="31022" x="2392363" y="4425950"/>
          <p14:tracePt t="31030" x="2384425" y="4425950"/>
          <p14:tracePt t="31038" x="2366963" y="4410075"/>
          <p14:tracePt t="31046" x="2366963" y="4402138"/>
          <p14:tracePt t="31054" x="2351088" y="4394200"/>
          <p14:tracePt t="31062" x="2335213" y="4386263"/>
          <p14:tracePt t="31079" x="2319338" y="4370388"/>
          <p14:tracePt t="31080" x="2319338" y="4354513"/>
          <p14:tracePt t="31089" x="2303463" y="4346575"/>
          <p14:tracePt t="31096" x="2295525" y="4346575"/>
          <p14:tracePt t="31104" x="2287588" y="4338638"/>
          <p14:tracePt t="31112" x="2287588" y="4330700"/>
          <p14:tracePt t="31120" x="2279650" y="4322763"/>
          <p14:tracePt t="31128" x="2271713" y="4322763"/>
          <p14:tracePt t="31136" x="2263775" y="4322763"/>
          <p14:tracePt t="31144" x="2263775" y="4314825"/>
          <p14:tracePt t="31152" x="2247900" y="4306888"/>
          <p14:tracePt t="31160" x="2232025" y="4298950"/>
          <p14:tracePt t="31168" x="2232025" y="4291013"/>
          <p14:tracePt t="31174" x="2224088" y="4291013"/>
          <p14:tracePt t="31190" x="2216150" y="4291013"/>
          <p14:tracePt t="31198" x="2208213" y="4281488"/>
          <p14:tracePt t="31215" x="2200275" y="4273550"/>
          <p14:tracePt t="31222" x="2184400" y="4265613"/>
          <p14:tracePt t="31230" x="2176463" y="4257675"/>
          <p14:tracePt t="31238" x="2160588" y="4249738"/>
          <p14:tracePt t="31246" x="2144713" y="4233863"/>
          <p14:tracePt t="31254" x="2128838" y="4225925"/>
          <p14:tracePt t="31262" x="2120900" y="4210050"/>
          <p14:tracePt t="31268" x="2105025" y="4202113"/>
          <p14:tracePt t="31276" x="2089150" y="4202113"/>
          <p14:tracePt t="31284" x="2073275" y="4186238"/>
          <p14:tracePt t="31293" x="2065338" y="4186238"/>
          <p14:tracePt t="31300" x="2049463" y="4178300"/>
          <p14:tracePt t="31308" x="2033588" y="4170363"/>
          <p14:tracePt t="31316" x="2017713" y="4162425"/>
          <p14:tracePt t="31324" x="2008188" y="4154488"/>
          <p14:tracePt t="31332" x="1992313" y="4154488"/>
          <p14:tracePt t="31340" x="1976438" y="4146550"/>
          <p14:tracePt t="31348" x="1968500" y="4146550"/>
          <p14:tracePt t="31354" x="1960563" y="4146550"/>
          <p14:tracePt t="31362" x="1944688" y="4146550"/>
          <p14:tracePt t="31370" x="1936750" y="4146550"/>
          <p14:tracePt t="31378" x="1920875" y="4146550"/>
          <p14:tracePt t="31387" x="1905000" y="4146550"/>
          <p14:tracePt t="31394" x="1897063" y="4146550"/>
          <p14:tracePt t="31402" x="1881188" y="4146550"/>
          <p14:tracePt t="31410" x="1865313" y="4146550"/>
          <p14:tracePt t="31418" x="1857375" y="4146550"/>
          <p14:tracePt t="31427" x="1841500" y="4146550"/>
          <p14:tracePt t="31434" x="1825625" y="4154488"/>
          <p14:tracePt t="31442" x="1817688" y="4162425"/>
          <p14:tracePt t="31451" x="1801813" y="4170363"/>
          <p14:tracePt t="31456" x="1785938" y="4178300"/>
          <p14:tracePt t="31464" x="1770063" y="4186238"/>
          <p14:tracePt t="31480" x="1754188" y="4186238"/>
          <p14:tracePt t="31488" x="1746250" y="4194175"/>
          <p14:tracePt t="31496" x="1746250" y="4202113"/>
          <p14:tracePt t="31504" x="1738313" y="4210050"/>
          <p14:tracePt t="31512" x="1730375" y="4210050"/>
          <p14:tracePt t="31520" x="1714500" y="4217988"/>
          <p14:tracePt t="31528" x="1706563" y="4233863"/>
          <p14:tracePt t="31536" x="1690688" y="4241800"/>
          <p14:tracePt t="31544" x="1674813" y="4257675"/>
          <p14:tracePt t="31550" x="1658938" y="4273550"/>
          <p14:tracePt t="31558" x="1641475" y="4281488"/>
          <p14:tracePt t="31566" x="1633538" y="4298950"/>
          <p14:tracePt t="31575" x="1617663" y="4314825"/>
          <p14:tracePt t="31582" x="1601788" y="4330700"/>
          <p14:tracePt t="31590" x="1585913" y="4346575"/>
          <p14:tracePt t="31598" x="1570038" y="4370388"/>
          <p14:tracePt t="31606" x="1554163" y="4378325"/>
          <p14:tracePt t="31614" x="1546225" y="4394200"/>
          <p14:tracePt t="31622" x="1530350" y="4402138"/>
          <p14:tracePt t="31630" x="1522413" y="4418013"/>
          <p14:tracePt t="31637" x="1514475" y="4425950"/>
          <p14:tracePt t="31644" x="1506538" y="4433888"/>
          <p14:tracePt t="31653" x="1498600" y="4449763"/>
          <p14:tracePt t="31660" x="1490663" y="4457700"/>
          <p14:tracePt t="31668" x="1482725" y="4465638"/>
          <p14:tracePt t="31676" x="1474788" y="4481513"/>
          <p14:tracePt t="31684" x="1458913" y="4497388"/>
          <p14:tracePt t="31693" x="1458913" y="4505325"/>
          <p14:tracePt t="31700" x="1450975" y="4505325"/>
          <p14:tracePt t="31708" x="1443038" y="4521200"/>
          <p14:tracePt t="31716" x="1427163" y="4537075"/>
          <p14:tracePt t="31724" x="1419225" y="4545013"/>
          <p14:tracePt t="31732" x="1419225" y="4560888"/>
          <p14:tracePt t="31738" x="1411288" y="4576763"/>
          <p14:tracePt t="31746" x="1403350" y="4592638"/>
          <p14:tracePt t="31754" x="1395413" y="4616450"/>
          <p14:tracePt t="31762" x="1387475" y="4624388"/>
          <p14:tracePt t="31770" x="1379538" y="4641850"/>
          <p14:tracePt t="31778" x="1371600" y="4665663"/>
          <p14:tracePt t="31787" x="1371600" y="4673600"/>
          <p14:tracePt t="31794" x="1371600" y="4689475"/>
          <p14:tracePt t="31802" x="1371600" y="4705350"/>
          <p14:tracePt t="31810" x="1363663" y="4729163"/>
          <p14:tracePt t="31819" x="1363663" y="4745038"/>
          <p14:tracePt t="31824" x="1363663" y="4760913"/>
          <p14:tracePt t="31832" x="1363663" y="4776788"/>
          <p14:tracePt t="31840" x="1363663" y="4784725"/>
          <p14:tracePt t="31848" x="1363663" y="4800600"/>
          <p14:tracePt t="31856" x="1363663" y="4808538"/>
          <p14:tracePt t="31864" x="1363663" y="4824413"/>
          <p14:tracePt t="31873" x="1363663" y="4840288"/>
          <p14:tracePt t="31881" x="1371600" y="4856163"/>
          <p14:tracePt t="31889" x="1379538" y="4864100"/>
          <p14:tracePt t="31897" x="1379538" y="4879975"/>
          <p14:tracePt t="31905" x="1387475" y="4903788"/>
          <p14:tracePt t="31912" x="1395413" y="4927600"/>
          <p14:tracePt t="31920" x="1411288" y="4935538"/>
          <p14:tracePt t="31926" x="1419225" y="4959350"/>
          <p14:tracePt t="31934" x="1435100" y="4984750"/>
          <p14:tracePt t="31943" x="1450975" y="5000625"/>
          <p14:tracePt t="31950" x="1466850" y="5024438"/>
          <p14:tracePt t="31958" x="1482725" y="5048250"/>
          <p14:tracePt t="31966" x="1498600" y="5064125"/>
          <p14:tracePt t="31974" x="1514475" y="5072063"/>
          <p14:tracePt t="31982" x="1522413" y="5087938"/>
          <p14:tracePt t="31994" x="1546225" y="5111750"/>
          <p14:tracePt t="32002" x="1562100" y="5127625"/>
          <p14:tracePt t="32008" x="1577975" y="5143500"/>
          <p14:tracePt t="32016" x="1585913" y="5151438"/>
          <p14:tracePt t="32025" x="1593850" y="5159375"/>
          <p14:tracePt t="32032" x="1601788" y="5175250"/>
          <p14:tracePt t="32041" x="1609725" y="5183188"/>
          <p14:tracePt t="32048" x="1617663" y="5183188"/>
          <p14:tracePt t="32056" x="1617663" y="5191125"/>
          <p14:tracePt t="32064" x="1617663" y="5199063"/>
          <p14:tracePt t="32085" x="1617663" y="5207000"/>
          <p14:tracePt t="32096" x="1625600" y="5207000"/>
          <p14:tracePt t="32130" x="1633538" y="5207000"/>
          <p14:tracePt t="32138" x="1651000" y="5214938"/>
          <p14:tracePt t="32147" x="1658938" y="5222875"/>
          <p14:tracePt t="32154" x="1674813" y="5222875"/>
          <p14:tracePt t="32162" x="1690688" y="5230813"/>
          <p14:tracePt t="32170" x="1698625" y="5230813"/>
          <p14:tracePt t="32178" x="1714500" y="5230813"/>
          <p14:tracePt t="32186" x="1730375" y="5230813"/>
          <p14:tracePt t="32192" x="1738313" y="5230813"/>
          <p14:tracePt t="32200" x="1762125" y="5230813"/>
          <p14:tracePt t="32208" x="1778000" y="5230813"/>
          <p14:tracePt t="32216" x="1793875" y="5230813"/>
          <p14:tracePt t="32224" x="1817688" y="5222875"/>
          <p14:tracePt t="32233" x="1849438" y="5214938"/>
          <p14:tracePt t="32240" x="1897063" y="5199063"/>
          <p14:tracePt t="32248" x="1952625" y="5175250"/>
          <p14:tracePt t="32256" x="2000250" y="5159375"/>
          <p14:tracePt t="32264" x="2049463" y="5143500"/>
          <p14:tracePt t="32272" x="2081213" y="5127625"/>
          <p14:tracePt t="32280" x="2112963" y="5103813"/>
          <p14:tracePt t="32286" x="2152650" y="5087938"/>
          <p14:tracePt t="32294" x="2160588" y="5080000"/>
          <p14:tracePt t="32302" x="2184400" y="5080000"/>
          <p14:tracePt t="32310" x="2200275" y="5064125"/>
          <p14:tracePt t="32318" x="2208213" y="5064125"/>
          <p14:tracePt t="32326" x="2208213" y="5056188"/>
          <p14:tracePt t="32334" x="2216150" y="5056188"/>
          <p14:tracePt t="32346" x="2224088" y="5048250"/>
          <p14:tracePt t="32370" x="2232025" y="5048250"/>
          <p14:tracePt t="32396" x="2239963" y="5040313"/>
          <p14:tracePt t="32406" x="2247900" y="5040313"/>
          <p14:tracePt t="32412" x="2263775" y="5024438"/>
          <p14:tracePt t="32420" x="2271713" y="5016500"/>
          <p14:tracePt t="32428" x="2287588" y="5008563"/>
          <p14:tracePt t="32436" x="2303463" y="5000625"/>
          <p14:tracePt t="32444" x="2311400" y="5000625"/>
          <p14:tracePt t="32452" x="2319338" y="4984750"/>
          <p14:tracePt t="32460" x="2335213" y="4967288"/>
          <p14:tracePt t="32468" x="2351088" y="4943475"/>
          <p14:tracePt t="32476" x="2366963" y="4919663"/>
          <p14:tracePt t="32484" x="2384425" y="4903788"/>
          <p14:tracePt t="32490" x="2400300" y="4879975"/>
          <p14:tracePt t="32498" x="2408238" y="4848225"/>
          <p14:tracePt t="32506" x="2424113" y="4816475"/>
          <p14:tracePt t="32514" x="2432050" y="4792663"/>
          <p14:tracePt t="32522" x="2432050" y="4768850"/>
          <p14:tracePt t="32530" x="2439988" y="4752975"/>
          <p14:tracePt t="32538" x="2439988" y="4729163"/>
          <p14:tracePt t="32546" x="2439988" y="4721225"/>
          <p14:tracePt t="32554" x="2439988" y="4697413"/>
          <p14:tracePt t="32562" x="2439988" y="4681538"/>
          <p14:tracePt t="32570" x="2432050" y="4665663"/>
          <p14:tracePt t="32578" x="2424113" y="4641850"/>
          <p14:tracePt t="32586" x="2416175" y="4616450"/>
          <p14:tracePt t="32594" x="2416175" y="4600575"/>
          <p14:tracePt t="32602" x="2408238" y="4584700"/>
          <p14:tracePt t="32612" x="2400300" y="4560888"/>
          <p14:tracePt t="32620" x="2392363" y="4529138"/>
          <p14:tracePt t="32628" x="2384425" y="4505325"/>
          <p14:tracePt t="32636" x="2374900" y="4489450"/>
          <p14:tracePt t="32644" x="2366963" y="4473575"/>
          <p14:tracePt t="32652" x="2359025" y="4465638"/>
          <p14:tracePt t="32660" x="2359025" y="4449763"/>
          <p14:tracePt t="32668" x="2343150" y="4441825"/>
          <p14:tracePt t="32676" x="2335213" y="4425950"/>
          <p14:tracePt t="32684" x="2319338" y="4418013"/>
          <p14:tracePt t="32692" x="2311400" y="4418013"/>
          <p14:tracePt t="32700" x="2303463" y="4402138"/>
          <p14:tracePt t="32708" x="2295525" y="4394200"/>
          <p14:tracePt t="32716" x="2287588" y="4394200"/>
          <p14:tracePt t="32724" x="2271713" y="4386263"/>
          <p14:tracePt t="32732" x="2255838" y="4378325"/>
          <p14:tracePt t="32741" x="2239963" y="4362450"/>
          <p14:tracePt t="32747" x="2224088" y="4354513"/>
          <p14:tracePt t="32754" x="2216150" y="4346575"/>
          <p14:tracePt t="32763" x="2200275" y="4338638"/>
          <p14:tracePt t="32770" x="2184400" y="4338638"/>
          <p14:tracePt t="32778" x="2168525" y="4330700"/>
          <p14:tracePt t="32786" x="2160588" y="4322763"/>
          <p14:tracePt t="32794" x="2144713" y="4314825"/>
          <p14:tracePt t="32803" x="2128838" y="4298950"/>
          <p14:tracePt t="32810" x="2112963" y="4281488"/>
          <p14:tracePt t="32819" x="2105025" y="4273550"/>
          <p14:tracePt t="32826" x="2089150" y="4257675"/>
          <p14:tracePt t="32836" x="2073275" y="4249738"/>
          <p14:tracePt t="32840" x="2057400" y="4233863"/>
          <p14:tracePt t="32848" x="2041525" y="4225925"/>
          <p14:tracePt t="32856" x="2041525" y="4217988"/>
          <p14:tracePt t="32864" x="2033588" y="4210050"/>
          <p14:tracePt t="32872" x="2017713" y="4210050"/>
          <p14:tracePt t="32880" x="2008188" y="4202113"/>
          <p14:tracePt t="32888" x="2000250" y="4194175"/>
          <p14:tracePt t="32896" x="1992313" y="4186238"/>
          <p14:tracePt t="32911" x="1984375" y="4186238"/>
          <p14:tracePt t="32913" x="1976438" y="4186238"/>
          <p14:tracePt t="32921" x="1968500" y="4178300"/>
          <p14:tracePt t="32928" x="1960563" y="4178300"/>
          <p14:tracePt t="32954" x="1952625" y="4178300"/>
          <p14:tracePt t="32962" x="1936750" y="4178300"/>
          <p14:tracePt t="32970" x="1928813" y="4178300"/>
          <p14:tracePt t="32978" x="1912938" y="4186238"/>
          <p14:tracePt t="32987" x="1897063" y="4194175"/>
          <p14:tracePt t="32994" x="1881188" y="4194175"/>
          <p14:tracePt t="33002" x="1873250" y="4202113"/>
          <p14:tracePt t="33010" x="1857375" y="4210050"/>
          <p14:tracePt t="33019" x="1841500" y="4217988"/>
          <p14:tracePt t="33026" x="1841500" y="4225925"/>
          <p14:tracePt t="33034" x="1833563" y="4233863"/>
          <p14:tracePt t="33046" x="1825625" y="4233863"/>
          <p14:tracePt t="33053" x="1809750" y="4249738"/>
          <p14:tracePt t="33060" x="1801813" y="4257675"/>
          <p14:tracePt t="33069" x="1793875" y="4257675"/>
          <p14:tracePt t="33076" x="1778000" y="4273550"/>
          <p14:tracePt t="33084" x="1770063" y="4281488"/>
          <p14:tracePt t="33092" x="1762125" y="4298950"/>
          <p14:tracePt t="33101" x="1746250" y="4306888"/>
          <p14:tracePt t="33109" x="1738313" y="4322763"/>
          <p14:tracePt t="33117" x="1722438" y="4338638"/>
          <p14:tracePt t="33124" x="1706563" y="4354513"/>
          <p14:tracePt t="33132" x="1690688" y="4370388"/>
          <p14:tracePt t="33138" x="1682750" y="4378325"/>
          <p14:tracePt t="33147" x="1666875" y="4394200"/>
          <p14:tracePt t="33154" x="1651000" y="4410075"/>
          <p14:tracePt t="33162" x="1633538" y="4425950"/>
          <p14:tracePt t="33171" x="1617663" y="4441825"/>
          <p14:tracePt t="33179" x="1609725" y="4457700"/>
          <p14:tracePt t="33186" x="1601788" y="4457700"/>
          <p14:tracePt t="33194" x="1593850" y="4465638"/>
          <p14:tracePt t="33202" x="1593850" y="4473575"/>
          <p14:tracePt t="33210" x="1585913" y="4473575"/>
          <p14:tracePt t="33219" x="1585913" y="4481513"/>
          <p14:tracePt t="33241" x="1585913" y="4489450"/>
          <p14:tracePt t="33249" x="1577975" y="4497388"/>
          <p14:tracePt t="33256" x="1577975" y="4505325"/>
          <p14:tracePt t="33264" x="1570038" y="4513263"/>
          <p14:tracePt t="33273" x="1562100" y="4529138"/>
          <p14:tracePt t="33281" x="1562100" y="4537075"/>
          <p14:tracePt t="33289" x="1562100" y="4552950"/>
          <p14:tracePt t="33296" x="1554163" y="4560888"/>
          <p14:tracePt t="33305" x="1546225" y="4568825"/>
          <p14:tracePt t="33312" x="1538288" y="4584700"/>
          <p14:tracePt t="33321" x="1538288" y="4592638"/>
          <p14:tracePt t="33327" x="1530350" y="4600575"/>
          <p14:tracePt t="33339" x="1530350" y="4608513"/>
          <p14:tracePt t="33347" x="1530350" y="4616450"/>
          <p14:tracePt t="33360" x="1530350" y="4624388"/>
          <p14:tracePt t="33367" x="1522413" y="4624388"/>
          <p14:tracePt t="33391" x="1522413" y="4633913"/>
          <p14:tracePt t="33399" x="1522413" y="4641850"/>
          <p14:tracePt t="33414" x="1514475" y="4657725"/>
          <p14:tracePt t="33420" x="1514475" y="4673600"/>
          <p14:tracePt t="33428" x="1506538" y="4681538"/>
          <p14:tracePt t="33436" x="1506538" y="4697413"/>
          <p14:tracePt t="33444" x="1498600" y="4713288"/>
          <p14:tracePt t="33452" x="1498600" y="4721225"/>
          <p14:tracePt t="33461" x="1498600" y="4737100"/>
          <p14:tracePt t="33468" x="1490663" y="4752975"/>
          <p14:tracePt t="33476" x="1490663" y="4768850"/>
          <p14:tracePt t="33485" x="1490663" y="4776788"/>
          <p14:tracePt t="33493" x="1490663" y="4792663"/>
          <p14:tracePt t="33500" x="1490663" y="4800600"/>
          <p14:tracePt t="33509" x="1490663" y="4808538"/>
          <p14:tracePt t="33633" x="1490663" y="4816475"/>
          <p14:tracePt t="33684" x="1490663" y="4824413"/>
          <p14:tracePt t="33706" x="1498600" y="4864100"/>
          <p14:tracePt t="33714" x="1530350" y="4927600"/>
          <p14:tracePt t="33722" x="1562100" y="4984750"/>
          <p14:tracePt t="33730" x="1601788" y="5048250"/>
          <p14:tracePt t="33738" x="1641475" y="5103813"/>
          <p14:tracePt t="33746" x="1698625" y="5167313"/>
          <p14:tracePt t="33754" x="1762125" y="5222875"/>
          <p14:tracePt t="33762" x="1833563" y="5278438"/>
          <p14:tracePt t="33770" x="1905000" y="5319713"/>
          <p14:tracePt t="33778" x="1992313" y="5359400"/>
          <p14:tracePt t="33786" x="2081213" y="5383213"/>
          <p14:tracePt t="33792" x="2176463" y="5407025"/>
          <p14:tracePt t="33800" x="2287588" y="5438775"/>
          <p14:tracePt t="33809" x="2384425" y="5462588"/>
          <p14:tracePt t="33817" x="2479675" y="5478463"/>
          <p14:tracePt t="33824" x="2590800" y="5502275"/>
          <p14:tracePt t="33834" x="2701925" y="5510213"/>
          <p14:tracePt t="33840" x="2822575" y="5510213"/>
          <p14:tracePt t="33848" x="2949575" y="5510213"/>
          <p14:tracePt t="33856" x="3068638" y="5510213"/>
          <p14:tracePt t="33864" x="3189288" y="5510213"/>
          <p14:tracePt t="33872" x="3300413" y="5510213"/>
          <p14:tracePt t="33880" x="3395663" y="5510213"/>
          <p14:tracePt t="33888" x="3492500" y="5510213"/>
          <p14:tracePt t="33894" x="3595688" y="5526088"/>
          <p14:tracePt t="33912" x="3786188" y="5526088"/>
          <p14:tracePt t="33918" x="3883025" y="5526088"/>
          <p14:tracePt t="33926" x="3970338" y="5502275"/>
          <p14:tracePt t="33934" x="4065588" y="5478463"/>
          <p14:tracePt t="33942" x="4152900" y="5454650"/>
          <p14:tracePt t="33950" x="4233863" y="5438775"/>
          <p14:tracePt t="33959" x="4344988" y="5414963"/>
          <p14:tracePt t="33966" x="4471988" y="5391150"/>
          <p14:tracePt t="33974" x="4608513" y="5367338"/>
          <p14:tracePt t="33981" x="4735513" y="5335588"/>
          <p14:tracePt t="33988" x="4838700" y="5310188"/>
          <p14:tracePt t="33996" x="4951413" y="5294313"/>
          <p14:tracePt t="34004" x="5054600" y="5254625"/>
          <p14:tracePt t="34013" x="5133975" y="5222875"/>
          <p14:tracePt t="34021" x="5221288" y="5207000"/>
          <p14:tracePt t="34029" x="5292725" y="5183188"/>
          <p14:tracePt t="34036" x="5381625" y="5167313"/>
          <p14:tracePt t="34044" x="5437188" y="5143500"/>
          <p14:tracePt t="34052" x="5468938" y="5127625"/>
          <p14:tracePt t="34060" x="5516563" y="5111750"/>
          <p14:tracePt t="34068" x="5548313" y="5095875"/>
          <p14:tracePt t="34076" x="5611813" y="5072063"/>
          <p14:tracePt t="34082" x="5659438" y="5040313"/>
          <p14:tracePt t="34091" x="5716588" y="5024438"/>
          <p14:tracePt t="34098" x="5764213" y="5008563"/>
          <p14:tracePt t="34106" x="5811838" y="4984750"/>
          <p14:tracePt t="34114" x="5843588" y="4967288"/>
          <p14:tracePt t="34122" x="5875338" y="4951413"/>
          <p14:tracePt t="34130" x="5922963" y="4935538"/>
          <p14:tracePt t="34138" x="5970588" y="4919663"/>
          <p14:tracePt t="34147" x="5994400" y="4911725"/>
          <p14:tracePt t="34154" x="6059488" y="4895850"/>
          <p14:tracePt t="34162" x="6099175" y="4887913"/>
          <p14:tracePt t="34168" x="6130925" y="4879975"/>
          <p14:tracePt t="34176" x="6154738" y="4872038"/>
          <p14:tracePt t="34184" x="6170613" y="4872038"/>
          <p14:tracePt t="34253" x="6178550" y="4879975"/>
          <p14:tracePt t="34258" x="6178550" y="4887913"/>
          <p14:tracePt t="34267" x="6186488" y="4895850"/>
          <p14:tracePt t="34275" x="6186488" y="4903788"/>
          <p14:tracePt t="34282" x="6186488" y="4911725"/>
          <p14:tracePt t="34291" x="6186488" y="4919663"/>
          <p14:tracePt t="34299" x="6186488" y="4935538"/>
          <p14:tracePt t="34307" x="6186488" y="4943475"/>
          <p14:tracePt t="34314" x="6186488" y="4951413"/>
          <p14:tracePt t="34326" x="6186488" y="4959350"/>
          <p14:tracePt t="34470" x="6194425" y="4959350"/>
          <p14:tracePt t="34514" x="6194425" y="4951413"/>
          <p14:tracePt t="34530" x="6186488" y="4943475"/>
          <p14:tracePt t="34536" x="6178550" y="4935538"/>
          <p14:tracePt t="34552" x="6170613" y="4927600"/>
          <p14:tracePt t="34560" x="6154738" y="4927600"/>
          <p14:tracePt t="34568" x="6146800" y="4927600"/>
          <p14:tracePt t="34576" x="6130925" y="4927600"/>
          <p14:tracePt t="34584" x="6115050" y="4927600"/>
          <p14:tracePt t="34592" x="6091238" y="4935538"/>
          <p14:tracePt t="34600" x="6059488" y="4951413"/>
          <p14:tracePt t="34608" x="6026150" y="4967288"/>
          <p14:tracePt t="34617" x="5994400" y="4984750"/>
          <p14:tracePt t="34625" x="5970588" y="5000625"/>
          <p14:tracePt t="34632" x="5954713" y="5024438"/>
          <p14:tracePt t="34638" x="5938838" y="5040313"/>
          <p14:tracePt t="34647" x="5922963" y="5056188"/>
          <p14:tracePt t="34655" x="5915025" y="5080000"/>
          <p14:tracePt t="34663" x="5899150" y="5103813"/>
          <p14:tracePt t="34671" x="5883275" y="5119688"/>
          <p14:tracePt t="34678" x="5867400" y="5143500"/>
          <p14:tracePt t="34687" x="5851525" y="5159375"/>
          <p14:tracePt t="34694" x="5843588" y="5183188"/>
          <p14:tracePt t="34702" x="5827713" y="5214938"/>
          <p14:tracePt t="34711" x="5811838" y="5246688"/>
          <p14:tracePt t="34718" x="5803900" y="5270500"/>
          <p14:tracePt t="34727" x="5795963" y="5294313"/>
          <p14:tracePt t="34732" x="5788025" y="5327650"/>
          <p14:tracePt t="34741" x="5788025" y="5335588"/>
          <p14:tracePt t="34748" x="5788025" y="5367338"/>
          <p14:tracePt t="34757" x="5788025" y="5391150"/>
          <p14:tracePt t="34764" x="5803900" y="5414963"/>
          <p14:tracePt t="34772" x="5819775" y="5454650"/>
          <p14:tracePt t="34780" x="5835650" y="5478463"/>
          <p14:tracePt t="34788" x="5867400" y="5518150"/>
          <p14:tracePt t="34796" x="5899150" y="5549900"/>
          <p14:tracePt t="34805" x="5930900" y="5573713"/>
          <p14:tracePt t="34813" x="5994400" y="5605463"/>
          <p14:tracePt t="34818" x="6051550" y="5637213"/>
          <p14:tracePt t="34827" x="6115050" y="5653088"/>
          <p14:tracePt t="34836" x="6170613" y="5678488"/>
          <p14:tracePt t="34842" x="6226175" y="5694363"/>
          <p14:tracePt t="34851" x="6273800" y="5718175"/>
          <p14:tracePt t="34858" x="6329363" y="5734050"/>
          <p14:tracePt t="34866" x="6376988" y="5741988"/>
          <p14:tracePt t="34875" x="6434138" y="5741988"/>
          <p14:tracePt t="34882" x="6489700" y="5749925"/>
          <p14:tracePt t="34890" x="6545263" y="5749925"/>
          <p14:tracePt t="34898" x="6600825" y="5749925"/>
          <p14:tracePt t="34910" x="6656388" y="5749925"/>
          <p14:tracePt t="34914" x="6711950" y="5749925"/>
          <p14:tracePt t="34920" x="6769100" y="5741988"/>
          <p14:tracePt t="34928" x="6816725" y="5726113"/>
          <p14:tracePt t="34936" x="6848475" y="5718175"/>
          <p14:tracePt t="34944" x="6872288" y="5710238"/>
          <p14:tracePt t="34952" x="6888163" y="5694363"/>
          <p14:tracePt t="34960" x="6896100" y="5678488"/>
          <p14:tracePt t="34968" x="6896100" y="5662613"/>
          <p14:tracePt t="34976" x="6896100" y="5653088"/>
          <p14:tracePt t="34984" x="6896100" y="5629275"/>
          <p14:tracePt t="34992" x="6896100" y="5605463"/>
          <p14:tracePt t="35000" x="6896100" y="5557838"/>
          <p14:tracePt t="35006" x="6888163" y="5494338"/>
          <p14:tracePt t="35014" x="6872288" y="5438775"/>
          <p14:tracePt t="35022" x="6848475" y="5383213"/>
          <p14:tracePt t="35031" x="6832600" y="5319713"/>
          <p14:tracePt t="35039" x="6808788" y="5278438"/>
          <p14:tracePt t="35047" x="6792913" y="5230813"/>
          <p14:tracePt t="35054" x="6777038" y="5183188"/>
          <p14:tracePt t="35062" x="6759575" y="5135563"/>
          <p14:tracePt t="35071" x="6735763" y="5087938"/>
          <p14:tracePt t="35078" x="6711950" y="5040313"/>
          <p14:tracePt t="35086" x="6688138" y="5000625"/>
          <p14:tracePt t="35094" x="6672263" y="4959350"/>
          <p14:tracePt t="35102" x="6656388" y="4927600"/>
          <p14:tracePt t="35108" x="6632575" y="4895850"/>
          <p14:tracePt t="35117" x="6608763" y="4848225"/>
          <p14:tracePt t="35124" x="6584950" y="4800600"/>
          <p14:tracePt t="35132" x="6561138" y="4776788"/>
          <p14:tracePt t="35140" x="6537325" y="4745038"/>
          <p14:tracePt t="35148" x="6521450" y="4729163"/>
          <p14:tracePt t="35156" x="6505575" y="4713288"/>
          <p14:tracePt t="35169" x="6450013" y="4689475"/>
          <p14:tracePt t="35177" x="6418263" y="4665663"/>
          <p14:tracePt t="35185" x="6392863" y="4649788"/>
          <p14:tracePt t="35191" x="6369050" y="4641850"/>
          <p14:tracePt t="35198" x="6353175" y="4624388"/>
          <p14:tracePt t="35207" x="6345238" y="4624388"/>
          <p14:tracePt t="35214" x="6329363" y="4624388"/>
          <p14:tracePt t="35223" x="6313488" y="4616450"/>
          <p14:tracePt t="35230" x="6305550" y="4616450"/>
          <p14:tracePt t="35239" x="6289675" y="4616450"/>
          <p14:tracePt t="35247" x="6273800" y="4616450"/>
          <p14:tracePt t="35254" x="6257925" y="4633913"/>
          <p14:tracePt t="35263" x="6249988" y="4633913"/>
          <p14:tracePt t="35271" x="6234113" y="4649788"/>
          <p14:tracePt t="35278" x="6218238" y="4665663"/>
          <p14:tracePt t="35286" x="6202363" y="4681538"/>
          <p14:tracePt t="35292" x="6170613" y="4713288"/>
          <p14:tracePt t="35301" x="6122988" y="4768850"/>
          <p14:tracePt t="35309" x="6083300" y="4816475"/>
          <p14:tracePt t="35316" x="6026150" y="4879975"/>
          <p14:tracePt t="35325" x="5986463" y="4935538"/>
          <p14:tracePt t="35333" x="5954713" y="5000625"/>
          <p14:tracePt t="35340" x="5938838" y="5056188"/>
          <p14:tracePt t="35349" x="5907088" y="5103813"/>
          <p14:tracePt t="35356" x="5891213" y="5135563"/>
          <p14:tracePt t="35364" x="5875338" y="5175250"/>
          <p14:tracePt t="35373" x="5867400" y="5183188"/>
          <p14:tracePt t="35379" x="5851525" y="5199063"/>
          <p14:tracePt t="35386" x="5843588" y="5222875"/>
          <p14:tracePt t="35395" x="5843588" y="5238750"/>
          <p14:tracePt t="35403" x="5835650" y="5254625"/>
          <p14:tracePt t="35410" x="5827713" y="5270500"/>
          <p14:tracePt t="35418" x="5827713" y="5294313"/>
          <p14:tracePt t="35426" x="5827713" y="5319713"/>
          <p14:tracePt t="35435" x="5819775" y="5343525"/>
          <p14:tracePt t="35443" x="5811838" y="5351463"/>
          <p14:tracePt t="35450" x="5811838" y="5375275"/>
          <p14:tracePt t="35458" x="5811838" y="5407025"/>
          <p14:tracePt t="35467" x="5803900" y="5422900"/>
          <p14:tracePt t="35475" x="5803900" y="5430838"/>
          <p14:tracePt t="35480" x="5803900" y="5446713"/>
          <p14:tracePt t="35488" x="5803900" y="5470525"/>
          <p14:tracePt t="35497" x="5803900" y="5478463"/>
          <p14:tracePt t="35505" x="5803900" y="5494338"/>
          <p14:tracePt t="35513" x="5803900" y="5502275"/>
          <p14:tracePt t="35520" x="5803900" y="5518150"/>
          <p14:tracePt t="35529" x="5803900" y="5534025"/>
          <p14:tracePt t="35537" x="5803900" y="5541963"/>
          <p14:tracePt t="35545" x="5811838" y="5549900"/>
          <p14:tracePt t="35553" x="5819775" y="5557838"/>
          <p14:tracePt t="35561" x="5827713" y="5573713"/>
          <p14:tracePt t="35569" x="5843588" y="5581650"/>
          <p14:tracePt t="35575" x="5851525" y="5597525"/>
          <p14:tracePt t="35585" x="5867400" y="5605463"/>
          <p14:tracePt t="35590" x="5891213" y="5621338"/>
          <p14:tracePt t="35598" x="5915025" y="5637213"/>
          <p14:tracePt t="35606" x="5954713" y="5653088"/>
          <p14:tracePt t="35615" x="6002338" y="5662613"/>
          <p14:tracePt t="35623" x="6059488" y="5686425"/>
          <p14:tracePt t="35631" x="6130925" y="5694363"/>
          <p14:tracePt t="35639" x="6186488" y="5702300"/>
          <p14:tracePt t="35646" x="6257925" y="5710238"/>
          <p14:tracePt t="35655" x="6329363" y="5726113"/>
          <p14:tracePt t="35660" x="6384925" y="5726113"/>
          <p14:tracePt t="35669" x="6442075" y="5718175"/>
          <p14:tracePt t="35677" x="6489700" y="5710238"/>
          <p14:tracePt t="35685" x="6521450" y="5702300"/>
          <p14:tracePt t="35693" x="6553200" y="5686425"/>
          <p14:tracePt t="35701" x="6561138" y="5678488"/>
          <p14:tracePt t="35708" x="6577013" y="5662613"/>
          <p14:tracePt t="35724" x="6584950" y="5645150"/>
          <p14:tracePt t="35732" x="6592888" y="5621338"/>
          <p14:tracePt t="35741" x="6592888" y="5605463"/>
          <p14:tracePt t="35749" x="6592888" y="5557838"/>
          <p14:tracePt t="35756" x="6584950" y="5502275"/>
          <p14:tracePt t="35765" x="6561138" y="5430838"/>
          <p14:tracePt t="35772" x="6545263" y="5359400"/>
          <p14:tracePt t="35781" x="6513513" y="5270500"/>
          <p14:tracePt t="35789" x="6481763" y="5214938"/>
          <p14:tracePt t="35796" x="6442075" y="5151438"/>
          <p14:tracePt t="35802" x="6402388" y="5087938"/>
          <p14:tracePt t="35810" x="6369050" y="5056188"/>
          <p14:tracePt t="35818" x="6337300" y="5016500"/>
          <p14:tracePt t="35827" x="6313488" y="5000625"/>
          <p14:tracePt t="35834" x="6281738" y="4984750"/>
          <p14:tracePt t="35843" x="6257925" y="4976813"/>
          <p14:tracePt t="35850" x="6234113" y="4959350"/>
          <p14:tracePt t="35860" x="6218238" y="4951413"/>
          <p14:tracePt t="35866" x="6202363" y="4943475"/>
          <p14:tracePt t="35876" x="6186488" y="4935538"/>
          <p14:tracePt t="35882" x="6162675" y="4935538"/>
          <p14:tracePt t="35895" x="6122988" y="4935538"/>
          <p14:tracePt t="35899" x="6075363" y="4935538"/>
          <p14:tracePt t="35904" x="6051550" y="4935538"/>
          <p14:tracePt t="35929" x="5954713" y="4959350"/>
          <p14:tracePt t="35937" x="5930900" y="4967288"/>
          <p14:tracePt t="35944" x="5915025" y="4976813"/>
          <p14:tracePt t="35952" x="5891213" y="4992688"/>
          <p14:tracePt t="35961" x="5875338" y="5008563"/>
          <p14:tracePt t="35968" x="5843588" y="5040313"/>
          <p14:tracePt t="35977" x="5819775" y="5064125"/>
          <p14:tracePt t="35982" x="5795963" y="5087938"/>
          <p14:tracePt t="35991" x="5764213" y="5135563"/>
          <p14:tracePt t="35999" x="5740400" y="5183188"/>
          <p14:tracePt t="36007" x="5724525" y="5230813"/>
          <p14:tracePt t="36014" x="5700713" y="5286375"/>
          <p14:tracePt t="36023" x="5684838" y="5343525"/>
          <p14:tracePt t="36030" x="5659438" y="5391150"/>
          <p14:tracePt t="36038" x="5659438" y="5446713"/>
          <p14:tracePt t="36046" x="5659438" y="5486400"/>
          <p14:tracePt t="36055" x="5659438" y="5541963"/>
          <p14:tracePt t="36062" x="5667375" y="5597525"/>
          <p14:tracePt t="36070" x="5684838" y="5662613"/>
          <p14:tracePt t="36078" x="5716588" y="5718175"/>
          <p14:tracePt t="36085" x="5732463" y="5781675"/>
          <p14:tracePt t="36093" x="5788025" y="5845175"/>
          <p14:tracePt t="36101" x="5835650" y="5900738"/>
          <p14:tracePt t="36111" x="5899150" y="5948363"/>
          <p14:tracePt t="36116" x="5970588" y="5988050"/>
          <p14:tracePt t="36125" x="6034088" y="6021388"/>
          <p14:tracePt t="36132" x="6107113" y="6053138"/>
          <p14:tracePt t="36140" x="6194425" y="6069013"/>
          <p14:tracePt t="36148" x="6273800" y="6092825"/>
          <p14:tracePt t="36157" x="6345238" y="6100763"/>
          <p14:tracePt t="36164" x="6418263" y="6124575"/>
          <p14:tracePt t="36170" x="6473825" y="6132513"/>
          <p14:tracePt t="36180" x="6513513" y="6132513"/>
          <p14:tracePt t="36188" x="6545263" y="6132513"/>
          <p14:tracePt t="36194" x="6577013" y="6132513"/>
          <p14:tracePt t="36202" x="6592888" y="6132513"/>
          <p14:tracePt t="36210" x="6608763" y="6124575"/>
          <p14:tracePt t="36218" x="6616700" y="6116638"/>
          <p14:tracePt t="36226" x="6632575" y="6108700"/>
          <p14:tracePt t="36234" x="6640513" y="6108700"/>
          <p14:tracePt t="36242" x="6648450" y="6092825"/>
          <p14:tracePt t="36250" x="6648450" y="6076950"/>
          <p14:tracePt t="36258" x="6648450" y="6061075"/>
          <p14:tracePt t="36266" x="6648450" y="6037263"/>
          <p14:tracePt t="36274" x="6648450" y="5995988"/>
          <p14:tracePt t="36282" x="6640513" y="5932488"/>
          <p14:tracePt t="36288" x="6632575" y="5876925"/>
          <p14:tracePt t="36296" x="6608763" y="5821363"/>
          <p14:tracePt t="36304" x="6592888" y="5757863"/>
          <p14:tracePt t="36312" x="6584950" y="5718175"/>
          <p14:tracePt t="36320" x="6561138" y="5670550"/>
          <p14:tracePt t="36328" x="6553200" y="5645150"/>
          <p14:tracePt t="36337" x="6537325" y="5629275"/>
          <p14:tracePt t="36344" x="6521450" y="5613400"/>
          <p14:tracePt t="36352" x="6505575" y="5597525"/>
          <p14:tracePt t="36361" x="6489700" y="5581650"/>
          <p14:tracePt t="36368" x="6473825" y="5549900"/>
          <p14:tracePt t="36376" x="6457950" y="5534025"/>
          <p14:tracePt t="36384" x="6442075" y="5502275"/>
          <p14:tracePt t="36392" x="6426200" y="5486400"/>
          <p14:tracePt t="36400" x="6392863" y="5454650"/>
          <p14:tracePt t="36406" x="6369050" y="5430838"/>
          <p14:tracePt t="36414" x="6353175" y="5414963"/>
          <p14:tracePt t="36424" x="6345238" y="5399088"/>
          <p14:tracePt t="36432" x="6345238" y="5383213"/>
          <p14:tracePt t="36440" x="6337300" y="5383213"/>
          <p14:tracePt t="36452" x="6329363" y="5375275"/>
          <p14:tracePt t="36577" x="6329363" y="5367338"/>
          <p14:tracePt t="37149" x="6289675" y="5351463"/>
          <p14:tracePt t="37157" x="6122988" y="5262563"/>
          <p14:tracePt t="37164" x="5938838" y="5159375"/>
          <p14:tracePt t="37173" x="5780088" y="5080000"/>
          <p14:tracePt t="37180" x="5611813" y="5032375"/>
          <p14:tracePt t="37189" x="5437188" y="4976813"/>
          <p14:tracePt t="37196" x="5197475" y="4927600"/>
          <p14:tracePt t="37205" x="5038725" y="4903788"/>
          <p14:tracePt t="37212" x="4902200" y="4887913"/>
          <p14:tracePt t="37220" x="4783138" y="4864100"/>
          <p14:tracePt t="37228" x="4656138" y="4840288"/>
          <p14:tracePt t="37234" x="4535488" y="4816475"/>
          <p14:tracePt t="37242" x="4408488" y="4792663"/>
          <p14:tracePt t="37250" x="4273550" y="4768850"/>
          <p14:tracePt t="37259" x="4121150" y="4760913"/>
          <p14:tracePt t="37266" x="3970338" y="4737100"/>
          <p14:tracePt t="37274" x="3738563" y="4705350"/>
          <p14:tracePt t="37282" x="3500438" y="4681538"/>
          <p14:tracePt t="37291" x="3213100" y="4649788"/>
          <p14:tracePt t="37298" x="2973388" y="4616450"/>
          <p14:tracePt t="37306" x="2767013" y="4584700"/>
          <p14:tracePt t="37314" x="2630488" y="4568825"/>
          <p14:tracePt t="37322" x="2503488" y="4545013"/>
          <p14:tracePt t="37328" x="2408238" y="4513263"/>
          <p14:tracePt t="37336" x="2343150" y="4489450"/>
          <p14:tracePt t="37344" x="2295525" y="4465638"/>
          <p14:tracePt t="37352" x="2263775" y="4441825"/>
          <p14:tracePt t="37360" x="2239963" y="4433888"/>
          <p14:tracePt t="37369" x="2224088" y="4418013"/>
          <p14:tracePt t="37376" x="2208213" y="4402138"/>
          <p14:tracePt t="37384" x="2176463" y="4394200"/>
          <p14:tracePt t="37392" x="2136775" y="4378325"/>
          <p14:tracePt t="37400" x="2097088" y="4370388"/>
          <p14:tracePt t="37409" x="2041525" y="4370388"/>
          <p14:tracePt t="37414" x="1968500" y="4370388"/>
          <p14:tracePt t="37422" x="1905000" y="4370388"/>
          <p14:tracePt t="37430" x="1817688" y="4370388"/>
          <p14:tracePt t="37439" x="1722438" y="4378325"/>
          <p14:tracePt t="37447" x="1641475" y="4394200"/>
          <p14:tracePt t="37455" x="1530350" y="4410075"/>
          <p14:tracePt t="37462" x="1450975" y="4410075"/>
          <p14:tracePt t="37471" x="1379538" y="4410075"/>
          <p14:tracePt t="37478" x="1339850" y="4410075"/>
          <p14:tracePt t="37487" x="1284288" y="4410075"/>
          <p14:tracePt t="37494" x="1250950" y="4410075"/>
          <p14:tracePt t="37502" x="1219200" y="4402138"/>
          <p14:tracePt t="37511" x="1187450" y="4394200"/>
          <p14:tracePt t="37516" x="1155700" y="4386263"/>
          <p14:tracePt t="37524" x="1131888" y="4378325"/>
          <p14:tracePt t="37533" x="1108075" y="4378325"/>
          <p14:tracePt t="37541" x="1100138" y="4362450"/>
          <p14:tracePt t="37548" x="1092200" y="4354513"/>
          <p14:tracePt t="37558" x="1084263" y="4338638"/>
          <p14:tracePt t="37564" x="1076325" y="4338638"/>
          <p14:tracePt t="37573" x="1076325" y="4330700"/>
          <p14:tracePt t="37580" x="1068388" y="4322763"/>
          <p14:tracePt t="37635" x="1060450" y="4314825"/>
          <p14:tracePt t="37647" x="1052513" y="4314825"/>
          <p14:tracePt t="37655" x="1052513" y="4306888"/>
          <p14:tracePt t="37663" x="1044575" y="4298950"/>
          <p14:tracePt t="37671" x="1036638" y="4298950"/>
          <p14:tracePt t="37679" x="1028700" y="4291013"/>
          <p14:tracePt t="37687" x="1012825" y="4281488"/>
          <p14:tracePt t="37695" x="996950" y="4273550"/>
          <p14:tracePt t="37700" x="989013" y="4273550"/>
          <p14:tracePt t="37717" x="989013" y="4265613"/>
          <p14:tracePt t="37725" x="989013" y="4257675"/>
          <p14:tracePt t="37732" x="989013" y="4249738"/>
          <p14:tracePt t="37741" x="989013" y="4241800"/>
          <p14:tracePt t="37757" x="989013" y="4225925"/>
          <p14:tracePt t="37765" x="989013" y="4210050"/>
          <p14:tracePt t="37772" x="989013" y="4202113"/>
          <p14:tracePt t="37781" x="996950" y="4186238"/>
          <p14:tracePt t="37788" x="996950" y="4178300"/>
          <p14:tracePt t="37797" x="996950" y="4170363"/>
          <p14:tracePt t="37804" x="1004888" y="4162425"/>
          <p14:tracePt t="37813" x="1004888" y="4154488"/>
          <p14:tracePt t="37821" x="1004888" y="4138613"/>
          <p14:tracePt t="37828" x="1012825" y="4130675"/>
          <p14:tracePt t="37836" x="1020763" y="4114800"/>
          <p14:tracePt t="37842" x="1036638" y="4098925"/>
          <p14:tracePt t="37850" x="1044575" y="4083050"/>
          <p14:tracePt t="37860" x="1044575" y="4075113"/>
          <p14:tracePt t="37867" x="1060450" y="4059238"/>
          <p14:tracePt t="37875" x="1076325" y="4043363"/>
          <p14:tracePt t="37883" x="1092200" y="4027488"/>
          <p14:tracePt t="37892" x="1108075" y="4011613"/>
          <p14:tracePt t="37899" x="1116013" y="4003675"/>
          <p14:tracePt t="37909" x="1123950" y="3987800"/>
          <p14:tracePt t="37915" x="1131888" y="3971925"/>
          <p14:tracePt t="37922" x="1147763" y="3956050"/>
          <p14:tracePt t="37931" x="1163638" y="3938588"/>
          <p14:tracePt t="37939" x="1171575" y="3930650"/>
          <p14:tracePt t="37947" x="1187450" y="3914775"/>
          <p14:tracePt t="37955" x="1195388" y="3906838"/>
          <p14:tracePt t="37962" x="1211263" y="3898900"/>
          <p14:tracePt t="37971" x="1227138" y="3883025"/>
          <p14:tracePt t="37977" x="1243013" y="3867150"/>
          <p14:tracePt t="37985" x="1250950" y="3867150"/>
          <p14:tracePt t="37992" x="1266825" y="3851275"/>
          <p14:tracePt t="38001" x="1292225" y="3843338"/>
          <p14:tracePt t="38008" x="1316038" y="3835400"/>
          <p14:tracePt t="38017" x="1347788" y="3819525"/>
          <p14:tracePt t="38024" x="1371600" y="3811588"/>
          <p14:tracePt t="38032" x="1403350" y="3803650"/>
          <p14:tracePt t="38040" x="1419225" y="3803650"/>
          <p14:tracePt t="38048" x="1443038" y="3795713"/>
          <p14:tracePt t="38057" x="1466850" y="3787775"/>
          <p14:tracePt t="38064" x="1490663" y="3779838"/>
          <p14:tracePt t="38071" x="1514475" y="3763963"/>
          <p14:tracePt t="38079" x="1546225" y="3748088"/>
          <p14:tracePt t="38086" x="1577975" y="3732213"/>
          <p14:tracePt t="38094" x="1609725" y="3716338"/>
          <p14:tracePt t="38102" x="1641475" y="3708400"/>
          <p14:tracePt t="38110" x="1690688" y="3692525"/>
          <p14:tracePt t="38118" x="1714500" y="3692525"/>
          <p14:tracePt t="38126" x="1738313" y="3676650"/>
          <p14:tracePt t="38134" x="1770063" y="3668713"/>
          <p14:tracePt t="38142" x="1801813" y="3660775"/>
          <p14:tracePt t="38151" x="1817688" y="3652838"/>
          <p14:tracePt t="38159" x="1833563" y="3644900"/>
          <p14:tracePt t="38167" x="1849438" y="3644900"/>
          <p14:tracePt t="38173" x="1857375" y="3636963"/>
          <p14:tracePt t="38181" x="1873250" y="3636963"/>
          <p14:tracePt t="38189" x="1889125" y="3636963"/>
          <p14:tracePt t="38196" x="1905000" y="3636963"/>
          <p14:tracePt t="38205" x="1928813" y="3636963"/>
          <p14:tracePt t="38212" x="1944688" y="3644900"/>
          <p14:tracePt t="38220" x="1976438" y="3652838"/>
          <p14:tracePt t="38229" x="2000250" y="3652838"/>
          <p14:tracePt t="38240" x="2033588" y="3660775"/>
          <p14:tracePt t="38248" x="2041525" y="3668713"/>
          <p14:tracePt t="38254" x="2057400" y="3676650"/>
          <p14:tracePt t="38263" x="2073275" y="3676650"/>
          <p14:tracePt t="38271" x="2089150" y="3676650"/>
          <p14:tracePt t="38278" x="2097088" y="3684588"/>
          <p14:tracePt t="38287" x="2112963" y="3692525"/>
          <p14:tracePt t="38294" x="2128838" y="3692525"/>
          <p14:tracePt t="38302" x="2136775" y="3700463"/>
          <p14:tracePt t="38311" x="2152650" y="3708400"/>
          <p14:tracePt t="38318" x="2168525" y="3724275"/>
          <p14:tracePt t="38326" x="2176463" y="3724275"/>
          <p14:tracePt t="38334" x="2176463" y="3732213"/>
          <p14:tracePt t="38342" x="2184400" y="3740150"/>
          <p14:tracePt t="38350" x="2192338" y="3748088"/>
          <p14:tracePt t="38357" x="2200275" y="3756025"/>
          <p14:tracePt t="38365" x="2200275" y="3771900"/>
          <p14:tracePt t="38380" x="2200275" y="3787775"/>
          <p14:tracePt t="38388" x="2216150" y="3803650"/>
          <p14:tracePt t="38396" x="2232025" y="3819525"/>
          <p14:tracePt t="38404" x="2247900" y="3835400"/>
          <p14:tracePt t="38412" x="2263775" y="3843338"/>
          <p14:tracePt t="38420" x="2279650" y="3859213"/>
          <p14:tracePt t="38428" x="2287588" y="3875088"/>
          <p14:tracePt t="38436" x="2311400" y="3890963"/>
          <p14:tracePt t="38444" x="2327275" y="3906838"/>
          <p14:tracePt t="38451" x="2343150" y="3922713"/>
          <p14:tracePt t="38458" x="2359025" y="3922713"/>
          <p14:tracePt t="38466" x="2366963" y="3930650"/>
          <p14:tracePt t="38475" x="2384425" y="3948113"/>
          <p14:tracePt t="38483" x="2392363" y="3948113"/>
          <p14:tracePt t="38490" x="2392363" y="3956050"/>
          <p14:tracePt t="38498" x="2408238" y="3963988"/>
          <p14:tracePt t="38514" x="2416175" y="3971925"/>
          <p14:tracePt t="38522" x="2432050" y="3987800"/>
          <p14:tracePt t="38530" x="2439988" y="4003675"/>
          <p14:tracePt t="38536" x="2455863" y="4011613"/>
          <p14:tracePt t="38544" x="2471738" y="4027488"/>
          <p14:tracePt t="38553" x="2487613" y="4043363"/>
          <p14:tracePt t="38560" x="2503488" y="4059238"/>
          <p14:tracePt t="38568" x="2519363" y="4075113"/>
          <p14:tracePt t="38576" x="2527300" y="4083050"/>
          <p14:tracePt t="38584" x="2543175" y="4098925"/>
          <p14:tracePt t="38592" x="2559050" y="4114800"/>
          <p14:tracePt t="38600" x="2574925" y="4130675"/>
          <p14:tracePt t="38608" x="2590800" y="4146550"/>
          <p14:tracePt t="38616" x="2598738" y="4162425"/>
          <p14:tracePt t="38624" x="2614613" y="4170363"/>
          <p14:tracePt t="38632" x="2622550" y="4178300"/>
          <p14:tracePt t="38639" x="2630488" y="4194175"/>
          <p14:tracePt t="38654" x="2638425" y="4202113"/>
          <p14:tracePt t="38662" x="2638425" y="4210050"/>
          <p14:tracePt t="38670" x="2638425" y="4217988"/>
          <p14:tracePt t="38678" x="2646363" y="4217988"/>
          <p14:tracePt t="38686" x="2646363" y="4225925"/>
          <p14:tracePt t="38694" x="2654300" y="4233863"/>
          <p14:tracePt t="38702" x="2662238" y="4241800"/>
          <p14:tracePt t="38710" x="2662238" y="4249738"/>
          <p14:tracePt t="38718" x="2662238" y="4257675"/>
          <p14:tracePt t="38724" x="2670175" y="4273550"/>
          <p14:tracePt t="38740" x="2678113" y="4281488"/>
          <p14:tracePt t="38749" x="2678113" y="4291013"/>
          <p14:tracePt t="38757" x="2686050" y="4298950"/>
          <p14:tracePt t="38764" x="2693988" y="4306888"/>
          <p14:tracePt t="38772" x="2701925" y="4322763"/>
          <p14:tracePt t="38781" x="2709863" y="4338638"/>
          <p14:tracePt t="38788" x="2725738" y="4346575"/>
          <p14:tracePt t="38796" x="2741613" y="4362450"/>
          <p14:tracePt t="38805" x="2751138" y="4378325"/>
          <p14:tracePt t="38813" x="2767013" y="4394200"/>
          <p14:tracePt t="38820" x="2774950" y="4402138"/>
          <p14:tracePt t="38826" x="2782888" y="4410075"/>
          <p14:tracePt t="38834" x="2790825" y="4418013"/>
          <p14:tracePt t="38843" x="2790825" y="4425950"/>
          <p14:tracePt t="38858" x="2790825" y="4441825"/>
          <p14:tracePt t="38867" x="2798763" y="4449763"/>
          <p14:tracePt t="38875" x="2798763" y="4457700"/>
          <p14:tracePt t="38882" x="2806700" y="4473575"/>
          <p14:tracePt t="38890" x="2814638" y="4489450"/>
          <p14:tracePt t="38898" x="2830513" y="4513263"/>
          <p14:tracePt t="38907" x="2838450" y="4529138"/>
          <p14:tracePt t="38927" x="2846388" y="4568825"/>
          <p14:tracePt t="38928" x="2854325" y="4584700"/>
          <p14:tracePt t="38936" x="2854325" y="4592638"/>
          <p14:tracePt t="38944" x="2862263" y="4608513"/>
          <p14:tracePt t="38953" x="2862263" y="4624388"/>
          <p14:tracePt t="38960" x="2862263" y="4633913"/>
          <p14:tracePt t="38969" x="2862263" y="4641850"/>
          <p14:tracePt t="38977" x="2862263" y="4649788"/>
          <p14:tracePt t="38984" x="2862263" y="4657725"/>
          <p14:tracePt t="38992" x="2870200" y="4657725"/>
          <p14:tracePt t="39000" x="2870200" y="4673600"/>
          <p14:tracePt t="39007" x="2870200" y="4681538"/>
          <p14:tracePt t="39014" x="2870200" y="4689475"/>
          <p14:tracePt t="39022" x="2870200" y="4697413"/>
          <p14:tracePt t="39030" x="2870200" y="4705350"/>
          <p14:tracePt t="39038" x="2870200" y="4721225"/>
          <p14:tracePt t="39046" x="2870200" y="4737100"/>
          <p14:tracePt t="39054" x="2870200" y="4745038"/>
          <p14:tracePt t="39063" x="2870200" y="4760913"/>
          <p14:tracePt t="39070" x="2862263" y="4768850"/>
          <p14:tracePt t="39078" x="2862263" y="4776788"/>
          <p14:tracePt t="39086" x="2854325" y="4792663"/>
          <p14:tracePt t="39094" x="2854325" y="4808538"/>
          <p14:tracePt t="39100" x="2854325" y="4824413"/>
          <p14:tracePt t="39108" x="2854325" y="4832350"/>
          <p14:tracePt t="39117" x="2854325" y="4848225"/>
          <p14:tracePt t="39124" x="2846388" y="4864100"/>
          <p14:tracePt t="39133" x="2838450" y="4864100"/>
          <p14:tracePt t="39141" x="2838450" y="4879975"/>
          <p14:tracePt t="39149" x="2838450" y="4887913"/>
          <p14:tracePt t="39157" x="2830513" y="4903788"/>
          <p14:tracePt t="39164" x="2822575" y="4919663"/>
          <p14:tracePt t="39173" x="2814638" y="4935538"/>
          <p14:tracePt t="39180" x="2806700" y="4943475"/>
          <p14:tracePt t="39189" x="2806700" y="4959350"/>
          <p14:tracePt t="39197" x="2798763" y="4967288"/>
          <p14:tracePt t="39202" x="2790825" y="4976813"/>
          <p14:tracePt t="39211" x="2782888" y="4984750"/>
          <p14:tracePt t="39218" x="2782888" y="5000625"/>
          <p14:tracePt t="39227" x="2782888" y="5008563"/>
          <p14:tracePt t="39235" x="2774950" y="5008563"/>
          <p14:tracePt t="39242" x="2774950" y="5024438"/>
          <p14:tracePt t="39251" x="2767013" y="5040313"/>
          <p14:tracePt t="39259" x="2759075" y="5040313"/>
          <p14:tracePt t="39267" x="2751138" y="5056188"/>
          <p14:tracePt t="39275" x="2751138" y="5072063"/>
          <p14:tracePt t="39283" x="2741613" y="5087938"/>
          <p14:tracePt t="39290" x="2733675" y="5095875"/>
          <p14:tracePt t="39296" x="2725738" y="5111750"/>
          <p14:tracePt t="39305" x="2717800" y="5119688"/>
          <p14:tracePt t="39313" x="2709863" y="5127625"/>
          <p14:tracePt t="39321" x="2709863" y="5143500"/>
          <p14:tracePt t="39328" x="2701925" y="5159375"/>
          <p14:tracePt t="39336" x="2693988" y="5175250"/>
          <p14:tracePt t="39344" x="2678113" y="5183188"/>
          <p14:tracePt t="39352" x="2662238" y="5199063"/>
          <p14:tracePt t="39360" x="2654300" y="5214938"/>
          <p14:tracePt t="39368" x="2638425" y="5230813"/>
          <p14:tracePt t="39376" x="2638425" y="5246688"/>
          <p14:tracePt t="39384" x="2630488" y="5254625"/>
          <p14:tracePt t="39390" x="2622550" y="5270500"/>
          <p14:tracePt t="39399" x="2614613" y="5286375"/>
          <p14:tracePt t="39407" x="2614613" y="5294313"/>
          <p14:tracePt t="39415" x="2606675" y="5310188"/>
          <p14:tracePt t="39423" x="2606675" y="5319713"/>
          <p14:tracePt t="39431" x="2598738" y="5335588"/>
          <p14:tracePt t="39446" x="2590800" y="5351463"/>
          <p14:tracePt t="39454" x="2590800" y="5367338"/>
          <p14:tracePt t="39462" x="2582863" y="5367338"/>
          <p14:tracePt t="39471" x="2582863" y="5375275"/>
          <p14:tracePt t="39479" x="2582863" y="5383213"/>
          <p14:tracePt t="39493" x="2582863" y="5391150"/>
          <p14:tracePt t="39508" x="2574925" y="5399088"/>
          <p14:tracePt t="39517" x="2574925" y="5407025"/>
          <p14:tracePt t="39525" x="2566988" y="5407025"/>
          <p14:tracePt t="39533" x="2566988" y="5414963"/>
          <p14:tracePt t="39540" x="2566988" y="5422900"/>
          <p14:tracePt t="39557" x="2566988" y="5430838"/>
          <p14:tracePt t="39564" x="2559050" y="5438775"/>
          <p14:tracePt t="39571" x="2551113" y="5446713"/>
          <p14:tracePt t="39578" x="2543175" y="5462588"/>
          <p14:tracePt t="39587" x="2535238" y="5470525"/>
          <p14:tracePt t="39594" x="2527300" y="5486400"/>
          <p14:tracePt t="39603" x="2519363" y="5502275"/>
          <p14:tracePt t="39610" x="2511425" y="5510213"/>
          <p14:tracePt t="39618" x="2495550" y="5510213"/>
          <p14:tracePt t="39627" x="2495550" y="5518150"/>
          <p14:tracePt t="39635" x="2479675" y="5534025"/>
          <p14:tracePt t="39651" x="2463800" y="5541963"/>
          <p14:tracePt t="39659" x="2463800" y="5549900"/>
          <p14:tracePt t="39665" x="2463800" y="5557838"/>
          <p14:tracePt t="39673" x="2455863" y="5557838"/>
          <p14:tracePt t="39681" x="2447925" y="5565775"/>
          <p14:tracePt t="39724" x="2447925" y="5573713"/>
          <p14:tracePt t="39762" x="2439988" y="5573713"/>
          <p14:tracePt t="39786" x="2439988" y="5581650"/>
          <p14:tracePt t="39814" x="2432050" y="5581650"/>
          <p14:tracePt t="39827" x="2424113" y="5581650"/>
          <p14:tracePt t="39834" x="2424113" y="5589588"/>
          <p14:tracePt t="39850" x="2416175" y="5597525"/>
          <p14:tracePt t="39856" x="2408238" y="5605463"/>
          <p14:tracePt t="39866" x="2400300" y="5605463"/>
          <p14:tracePt t="39873" x="2392363" y="5613400"/>
          <p14:tracePt t="39880" x="2384425" y="5621338"/>
          <p14:tracePt t="39888" x="2374900" y="5621338"/>
          <p14:tracePt t="39896" x="2366963" y="5629275"/>
          <p14:tracePt t="39904" x="2351088" y="5637213"/>
          <p14:tracePt t="39923" x="2343150" y="5645150"/>
          <p14:tracePt t="39928" x="2335213" y="5645150"/>
          <p14:tracePt t="39936" x="2335213" y="5653088"/>
          <p14:tracePt t="39944" x="2319338" y="5662613"/>
          <p14:tracePt t="39950" x="2303463" y="5670550"/>
          <p14:tracePt t="39958" x="2295525" y="5670550"/>
          <p14:tracePt t="39970" x="2287588" y="5678488"/>
          <p14:tracePt t="39978" x="2279650" y="5678488"/>
          <p14:tracePt t="39994" x="2271713" y="5686425"/>
          <p14:tracePt t="40002" x="2255838" y="5694363"/>
          <p14:tracePt t="40010" x="2239963" y="5702300"/>
          <p14:tracePt t="40027" x="2224088" y="5702300"/>
          <p14:tracePt t="40035" x="2208213" y="5710238"/>
          <p14:tracePt t="40049" x="2192338" y="5710238"/>
          <p14:tracePt t="40057" x="2176463" y="5710238"/>
          <p14:tracePt t="40064" x="2176463" y="5718175"/>
          <p14:tracePt t="40135" x="2168525" y="5718175"/>
          <p14:tracePt t="40147" x="2160588" y="5718175"/>
          <p14:tracePt t="40155" x="2144713" y="5718175"/>
          <p14:tracePt t="40162" x="2112963" y="5726113"/>
          <p14:tracePt t="40170" x="2089150" y="5726113"/>
          <p14:tracePt t="40178" x="2065338" y="5726113"/>
          <p14:tracePt t="40187" x="2049463" y="5734050"/>
          <p14:tracePt t="40194" x="2025650" y="5734050"/>
          <p14:tracePt t="40202" x="2008188" y="5734050"/>
          <p14:tracePt t="40210" x="2000250" y="5734050"/>
          <p14:tracePt t="40218" x="1984375" y="5734050"/>
          <p14:tracePt t="40226" x="1968500" y="5734050"/>
          <p14:tracePt t="40232" x="1944688" y="5734050"/>
          <p14:tracePt t="40240" x="1928813" y="5726113"/>
          <p14:tracePt t="40248" x="1912938" y="5726113"/>
          <p14:tracePt t="40256" x="1889125" y="5726113"/>
          <p14:tracePt t="40264" x="1873250" y="5726113"/>
          <p14:tracePt t="40273" x="1857375" y="5718175"/>
          <p14:tracePt t="40280" x="1841500" y="5718175"/>
          <p14:tracePt t="40288" x="1833563" y="5718175"/>
          <p14:tracePt t="40296" x="1817688" y="5718175"/>
          <p14:tracePt t="40304" x="1801813" y="5718175"/>
          <p14:tracePt t="40312" x="1793875" y="5718175"/>
          <p14:tracePt t="40318" x="1778000" y="5718175"/>
          <p14:tracePt t="40327" x="1770063" y="5718175"/>
          <p14:tracePt t="40342" x="1754188" y="5718175"/>
          <p14:tracePt t="40355" x="1746250" y="5718175"/>
          <p14:tracePt t="40363" x="1746250" y="5710238"/>
          <p14:tracePt t="40383" x="1738313" y="5710238"/>
          <p14:tracePt t="40390" x="1722438" y="5710238"/>
          <p14:tracePt t="40398" x="1698625" y="5702300"/>
          <p14:tracePt t="40406" x="1682750" y="5694363"/>
          <p14:tracePt t="40412" x="1666875" y="5686425"/>
          <p14:tracePt t="40420" x="1651000" y="5678488"/>
          <p14:tracePt t="40428" x="1633538" y="5670550"/>
          <p14:tracePt t="40436" x="1625600" y="5662613"/>
          <p14:tracePt t="40444" x="1609725" y="5662613"/>
          <p14:tracePt t="40452" x="1593850" y="5653088"/>
          <p14:tracePt t="40464" x="1585913" y="5653088"/>
          <p14:tracePt t="40518" x="1577975" y="5653088"/>
          <p14:tracePt t="40530" x="1570038" y="5653088"/>
          <p14:tracePt t="40546" x="1562100" y="5645150"/>
          <p14:tracePt t="40558" x="1554163" y="5645150"/>
          <p14:tracePt t="40590" x="1546225" y="5645150"/>
          <p14:tracePt t="40652" x="1538288" y="5637213"/>
          <p14:tracePt t="40660" x="1530350" y="5637213"/>
          <p14:tracePt t="40668" x="1522413" y="5637213"/>
          <p14:tracePt t="40755" x="1514475" y="5637213"/>
          <p14:tracePt t="40763" x="1498600" y="5637213"/>
          <p14:tracePt t="40771" x="1498600" y="5629275"/>
          <p14:tracePt t="40778" x="1482725" y="5629275"/>
          <p14:tracePt t="40786" x="1474788" y="5621338"/>
          <p14:tracePt t="40792" x="1466850" y="5621338"/>
          <p14:tracePt t="40800" x="1450975" y="5613400"/>
          <p14:tracePt t="40808" x="1443038" y="5613400"/>
          <p14:tracePt t="40817" x="1411288" y="5605463"/>
          <p14:tracePt t="40825" x="1379538" y="5605463"/>
          <p14:tracePt t="40833" x="1355725" y="5597525"/>
          <p14:tracePt t="40840" x="1339850" y="5589588"/>
          <p14:tracePt t="40848" x="1316038" y="5581650"/>
          <p14:tracePt t="40857" x="1308100" y="5581650"/>
          <p14:tracePt t="40864" x="1292225" y="5573713"/>
          <p14:tracePt t="40872" x="1284288" y="5573713"/>
          <p14:tracePt t="40880" x="1274763" y="5565775"/>
          <p14:tracePt t="40886" x="1258888" y="5557838"/>
          <p14:tracePt t="40894" x="1243013" y="5557838"/>
          <p14:tracePt t="40902" x="1235075" y="5549900"/>
          <p14:tracePt t="40935" x="1227138" y="5549900"/>
          <p14:tracePt t="40988" x="1211263" y="5541963"/>
          <p14:tracePt t="40996" x="1203325" y="5526088"/>
          <p14:tracePt t="41005" x="1179513" y="5510213"/>
          <p14:tracePt t="41012" x="1163638" y="5494338"/>
          <p14:tracePt t="41020" x="1147763" y="5478463"/>
          <p14:tracePt t="41028" x="1131888" y="5470525"/>
          <p14:tracePt t="41036" x="1116013" y="5454650"/>
          <p14:tracePt t="41044" x="1108075" y="5446713"/>
          <p14:tracePt t="41052" x="1092200" y="5430838"/>
          <p14:tracePt t="41060" x="1076325" y="5422900"/>
          <p14:tracePt t="41068" x="1068388" y="5407025"/>
          <p14:tracePt t="41074" x="1060450" y="5399088"/>
          <p14:tracePt t="41082" x="1052513" y="5391150"/>
          <p14:tracePt t="41090" x="1044575" y="5375275"/>
          <p14:tracePt t="41098" x="1028700" y="5359400"/>
          <p14:tracePt t="41106" x="1012825" y="5343525"/>
          <p14:tracePt t="41114" x="996950" y="5335588"/>
          <p14:tracePt t="41123" x="989013" y="5319713"/>
          <p14:tracePt t="41130" x="981075" y="5302250"/>
          <p14:tracePt t="41139" x="973138" y="5286375"/>
          <p14:tracePt t="41146" x="965200" y="5286375"/>
          <p14:tracePt t="41154" x="965200" y="5278438"/>
          <p14:tracePt t="41162" x="965200" y="5270500"/>
          <p14:tracePt t="41169" x="949325" y="5254625"/>
          <p14:tracePt t="41184" x="941388" y="5246688"/>
          <p14:tracePt t="41192" x="933450" y="5238750"/>
          <p14:tracePt t="41201" x="925513" y="5238750"/>
          <p14:tracePt t="41216" x="925513" y="5230813"/>
          <p14:tracePt t="41228" x="917575" y="5222875"/>
          <p14:tracePt t="41236" x="900113" y="5214938"/>
          <p14:tracePt t="41252" x="892175" y="5214938"/>
          <p14:tracePt t="41266" x="884238" y="5207000"/>
          <p14:tracePt t="41277" x="876300" y="5191125"/>
          <p14:tracePt t="41282" x="868363" y="5175250"/>
          <p14:tracePt t="41292" x="860425" y="5175250"/>
          <p14:tracePt t="41300" x="844550" y="5159375"/>
          <p14:tracePt t="41308" x="828675" y="5143500"/>
          <p14:tracePt t="41315" x="820738" y="5127625"/>
          <p14:tracePt t="41322" x="804863" y="5111750"/>
          <p14:tracePt t="41330" x="788988" y="5095875"/>
          <p14:tracePt t="41339" x="773113" y="5080000"/>
          <p14:tracePt t="41346" x="757238" y="5064125"/>
          <p14:tracePt t="41355" x="741363" y="5048250"/>
          <p14:tracePt t="41362" x="725488" y="5024438"/>
          <p14:tracePt t="41371" x="709613" y="5000625"/>
          <p14:tracePt t="41379" x="701675" y="4992688"/>
          <p14:tracePt t="41386" x="693738" y="4976813"/>
          <p14:tracePt t="41394" x="685800" y="4959350"/>
          <p14:tracePt t="41402" x="677863" y="4943475"/>
          <p14:tracePt t="41409" x="669925" y="4935538"/>
          <p14:tracePt t="41417" x="661988" y="4919663"/>
          <p14:tracePt t="41425" x="654050" y="4903788"/>
          <p14:tracePt t="41433" x="654050" y="4887913"/>
          <p14:tracePt t="41440" x="654050" y="4879975"/>
          <p14:tracePt t="41448" x="646113" y="4864100"/>
          <p14:tracePt t="41457" x="646113" y="4848225"/>
          <p14:tracePt t="41464" x="646113" y="4840288"/>
          <p14:tracePt t="41473" x="638175" y="4824413"/>
          <p14:tracePt t="41480" x="638175" y="4800600"/>
          <p14:tracePt t="41489" x="638175" y="4792663"/>
          <p14:tracePt t="41496" x="638175" y="4776788"/>
          <p14:tracePt t="41505" x="638175" y="4760913"/>
          <p14:tracePt t="41512" x="638175" y="4752975"/>
          <p14:tracePt t="41520" x="638175" y="4737100"/>
          <p14:tracePt t="41527" x="646113" y="4721225"/>
          <p14:tracePt t="41534" x="646113" y="4713288"/>
          <p14:tracePt t="41543" x="646113" y="4705350"/>
          <p14:tracePt t="41553" x="654050" y="4689475"/>
          <p14:tracePt t="41561" x="661988" y="4673600"/>
          <p14:tracePt t="41569" x="669925" y="4665663"/>
          <p14:tracePt t="41576" x="677863" y="4649788"/>
          <p14:tracePt t="41585" x="685800" y="4633913"/>
          <p14:tracePt t="41593" x="693738" y="4616450"/>
          <p14:tracePt t="41601" x="693738" y="4608513"/>
          <p14:tracePt t="41608" x="709613" y="4592638"/>
          <p14:tracePt t="41616" x="717550" y="4576763"/>
          <p14:tracePt t="41625" x="725488" y="4560888"/>
          <p14:tracePt t="41632" x="741363" y="4552950"/>
          <p14:tracePt t="41640" x="757238" y="4537075"/>
          <p14:tracePt t="41649" x="765175" y="4521200"/>
          <p14:tracePt t="41654" x="773113" y="4505325"/>
          <p14:tracePt t="41662" x="781050" y="4489450"/>
          <p14:tracePt t="41671" x="796925" y="4481513"/>
          <p14:tracePt t="41678" x="804863" y="4465638"/>
          <p14:tracePt t="41687" x="820738" y="4449763"/>
          <p14:tracePt t="41694" x="828675" y="4425950"/>
          <p14:tracePt t="41702" x="844550" y="4402138"/>
          <p14:tracePt t="41711" x="852488" y="4370388"/>
          <p14:tracePt t="41719" x="868363" y="4346575"/>
          <p14:tracePt t="41727" x="884238" y="4314825"/>
          <p14:tracePt t="41734" x="892175" y="4298950"/>
          <p14:tracePt t="41742" x="900113" y="4273550"/>
          <p14:tracePt t="41750" x="908050" y="4249738"/>
          <p14:tracePt t="41758" x="917575" y="4225925"/>
          <p14:tracePt t="41766" x="925513" y="4202113"/>
          <p14:tracePt t="41774" x="933450" y="4194175"/>
          <p14:tracePt t="41782" x="949325" y="4178300"/>
          <p14:tracePt t="41790" x="949325" y="4162425"/>
          <p14:tracePt t="41798" x="957263" y="4146550"/>
          <p14:tracePt t="41806" x="965200" y="4138613"/>
          <p14:tracePt t="41814" x="973138" y="4122738"/>
          <p14:tracePt t="41822" x="973138" y="4106863"/>
          <p14:tracePt t="41830" x="973138" y="4090988"/>
          <p14:tracePt t="41839" x="981075" y="4090988"/>
          <p14:tracePt t="41846" x="989013" y="4075113"/>
          <p14:tracePt t="41855" x="996950" y="4059238"/>
          <p14:tracePt t="41862" x="1004888" y="4051300"/>
          <p14:tracePt t="41868" x="1012825" y="4035425"/>
          <p14:tracePt t="41878" x="1020763" y="4019550"/>
          <p14:tracePt t="41884" x="1036638" y="4003675"/>
          <p14:tracePt t="41894" x="1052513" y="3987800"/>
          <p14:tracePt t="41908" x="1076325" y="3963988"/>
          <p14:tracePt t="41916" x="1092200" y="3948113"/>
          <p14:tracePt t="41924" x="1100138" y="3930650"/>
          <p14:tracePt t="41932" x="1116013" y="3914775"/>
          <p14:tracePt t="41940" x="1131888" y="3906838"/>
          <p14:tracePt t="41948" x="1147763" y="3890963"/>
          <p14:tracePt t="41956" x="1163638" y="3875088"/>
          <p14:tracePt t="41962" x="1171575" y="3859213"/>
          <p14:tracePt t="41970" x="1187450" y="3843338"/>
          <p14:tracePt t="41978" x="1203325" y="3827463"/>
          <p14:tracePt t="41986" x="1219200" y="3819525"/>
          <p14:tracePt t="41994" x="1235075" y="3795713"/>
          <p14:tracePt t="42003" x="1250950" y="3779838"/>
          <p14:tracePt t="42010" x="1266825" y="3763963"/>
          <p14:tracePt t="42018" x="1284288" y="3740150"/>
          <p14:tracePt t="42026" x="1308100" y="3724275"/>
          <p14:tracePt t="42035" x="1339850" y="3708400"/>
          <p14:tracePt t="42042" x="1355725" y="3692525"/>
          <p14:tracePt t="42050" x="1371600" y="3684588"/>
          <p14:tracePt t="42057" x="1387475" y="3668713"/>
          <p14:tracePt t="42064" x="1403350" y="3652838"/>
          <p14:tracePt t="42072" x="1419225" y="3636963"/>
          <p14:tracePt t="42080" x="1427163" y="3621088"/>
          <p14:tracePt t="42088" x="1443038" y="3605213"/>
          <p14:tracePt t="42096" x="1450975" y="3595688"/>
          <p14:tracePt t="42104" x="1458913" y="3587750"/>
          <p14:tracePt t="42112" x="1458913" y="3579813"/>
          <p14:tracePt t="42120" x="1474788" y="3571875"/>
          <p14:tracePt t="42129" x="1490663" y="3571875"/>
          <p14:tracePt t="42137" x="1506538" y="3556000"/>
          <p14:tracePt t="42145" x="1514475" y="3548063"/>
          <p14:tracePt t="42153" x="1530350" y="3540125"/>
          <p14:tracePt t="42160" x="1546225" y="3524250"/>
          <p14:tracePt t="42168" x="1562100" y="3516313"/>
          <p14:tracePt t="42176" x="1585913" y="3508375"/>
          <p14:tracePt t="42184" x="1609725" y="3508375"/>
          <p14:tracePt t="42193" x="1658938" y="3500438"/>
          <p14:tracePt t="42199" x="1714500" y="3500438"/>
          <p14:tracePt t="42208" x="1754188" y="3500438"/>
          <p14:tracePt t="42214" x="1785938" y="3500438"/>
          <p14:tracePt t="42222" x="1809750" y="3500438"/>
          <p14:tracePt t="42230" x="1817688" y="3508375"/>
          <p14:tracePt t="42239" x="1833563" y="3524250"/>
          <p14:tracePt t="42246" x="1849438" y="3540125"/>
          <p14:tracePt t="42255" x="1873250" y="3556000"/>
          <p14:tracePt t="42262" x="1889125" y="3563938"/>
          <p14:tracePt t="42271" x="1905000" y="3579813"/>
          <p14:tracePt t="42278" x="1928813" y="3595688"/>
          <p14:tracePt t="42286" x="1944688" y="3613150"/>
          <p14:tracePt t="42292" x="1992313" y="3629025"/>
          <p14:tracePt t="42301" x="2025650" y="3644900"/>
          <p14:tracePt t="42309" x="2057400" y="3668713"/>
          <p14:tracePt t="42316" x="2112963" y="3676650"/>
          <p14:tracePt t="42324" x="2136775" y="3684588"/>
          <p14:tracePt t="42333" x="2168525" y="3700463"/>
          <p14:tracePt t="42340" x="2192338" y="3716338"/>
          <p14:tracePt t="42349" x="2208213" y="3716338"/>
          <p14:tracePt t="42357" x="2224088" y="3732213"/>
          <p14:tracePt t="42365" x="2239963" y="3748088"/>
          <p14:tracePt t="42372" x="2255838" y="3763963"/>
          <p14:tracePt t="42380" x="2271713" y="3779838"/>
          <p14:tracePt t="42386" x="2295525" y="3795713"/>
          <p14:tracePt t="42395" x="2311400" y="3811588"/>
          <p14:tracePt t="42402" x="2319338" y="3811588"/>
          <p14:tracePt t="42410" x="2335213" y="3827463"/>
          <p14:tracePt t="42418" x="2351088" y="3835400"/>
          <p14:tracePt t="42426" x="2366963" y="3843338"/>
          <p14:tracePt t="42434" x="2384425" y="3851275"/>
          <p14:tracePt t="42442" x="2392363" y="3859213"/>
          <p14:tracePt t="42450" x="2408238" y="3867150"/>
          <p14:tracePt t="42458" x="2424113" y="3875088"/>
          <p14:tracePt t="42466" x="2447925" y="3883025"/>
          <p14:tracePt t="42471" x="2455863" y="3890963"/>
          <p14:tracePt t="42480" x="2479675" y="3906838"/>
          <p14:tracePt t="42488" x="2511425" y="3914775"/>
          <p14:tracePt t="42496" x="2527300" y="3922713"/>
          <p14:tracePt t="42504" x="2551113" y="3938588"/>
          <p14:tracePt t="42512" x="2574925" y="3956050"/>
          <p14:tracePt t="42520" x="2590800" y="3971925"/>
          <p14:tracePt t="42529" x="2598738" y="3979863"/>
          <p14:tracePt t="42536" x="2614613" y="3987800"/>
          <p14:tracePt t="42544" x="2622550" y="3995738"/>
          <p14:tracePt t="42552" x="2622550" y="4011613"/>
          <p14:tracePt t="42561" x="2638425" y="4027488"/>
          <p14:tracePt t="42568" x="2646363" y="4035425"/>
          <p14:tracePt t="42574" x="2662238" y="4051300"/>
          <p14:tracePt t="42582" x="2678113" y="4067175"/>
          <p14:tracePt t="42590" x="2693988" y="4083050"/>
          <p14:tracePt t="42598" x="2709863" y="4098925"/>
          <p14:tracePt t="42606" x="2725738" y="4106863"/>
          <p14:tracePt t="42614" x="2733675" y="4122738"/>
          <p14:tracePt t="42622" x="2751138" y="4138613"/>
          <p14:tracePt t="42630" x="2767013" y="4162425"/>
          <p14:tracePt t="42638" x="2790825" y="4186238"/>
          <p14:tracePt t="42646" x="2814638" y="4202113"/>
          <p14:tracePt t="42654" x="2830513" y="4225925"/>
          <p14:tracePt t="42660" x="2854325" y="4249738"/>
          <p14:tracePt t="42668" x="2870200" y="4273550"/>
          <p14:tracePt t="42677" x="2886075" y="4291013"/>
          <p14:tracePt t="42684" x="2901950" y="4314825"/>
          <p14:tracePt t="42693" x="2909888" y="4338638"/>
          <p14:tracePt t="42701" x="2925763" y="4362450"/>
          <p14:tracePt t="42708" x="2941638" y="4386263"/>
          <p14:tracePt t="42717" x="2957513" y="4410075"/>
          <p14:tracePt t="42724" x="2973388" y="4425950"/>
          <p14:tracePt t="42733" x="2989263" y="4433888"/>
          <p14:tracePt t="42741" x="2997200" y="4449763"/>
          <p14:tracePt t="42749" x="3013075" y="4465638"/>
          <p14:tracePt t="42755" x="3013075" y="4481513"/>
          <p14:tracePt t="42763" x="3013075" y="4489450"/>
          <p14:tracePt t="42770" x="3013075" y="4505325"/>
          <p14:tracePt t="42779" x="3013075" y="4521200"/>
          <p14:tracePt t="42787" x="3021013" y="4529138"/>
          <p14:tracePt t="42795" x="3021013" y="4552950"/>
          <p14:tracePt t="42803" x="3028950" y="4576763"/>
          <p14:tracePt t="42811" x="3036888" y="4600575"/>
          <p14:tracePt t="42818" x="3036888" y="4616450"/>
          <p14:tracePt t="42827" x="3036888" y="4649788"/>
          <p14:tracePt t="42834" x="3044825" y="4697413"/>
          <p14:tracePt t="42840" x="3044825" y="4737100"/>
          <p14:tracePt t="42848" x="3044825" y="4768850"/>
          <p14:tracePt t="42856" x="3044825" y="4808538"/>
          <p14:tracePt t="42865" x="3044825" y="4832350"/>
          <p14:tracePt t="42872" x="3044825" y="4856163"/>
          <p14:tracePt t="42880" x="3044825" y="4879975"/>
          <p14:tracePt t="42889" x="3044825" y="4895850"/>
          <p14:tracePt t="42896" x="3044825" y="4903788"/>
          <p14:tracePt t="42905" x="3044825" y="4919663"/>
          <p14:tracePt t="42924" x="3044825" y="4943475"/>
          <p14:tracePt t="42929" x="3044825" y="4967288"/>
          <p14:tracePt t="42936" x="3044825" y="4984750"/>
          <p14:tracePt t="42942" x="3036888" y="5016500"/>
          <p14:tracePt t="42950" x="3028950" y="5048250"/>
          <p14:tracePt t="42958" x="3021013" y="5080000"/>
          <p14:tracePt t="42966" x="3013075" y="5103813"/>
          <p14:tracePt t="42974" x="3005138" y="5127625"/>
          <p14:tracePt t="42982" x="2997200" y="5151438"/>
          <p14:tracePt t="42990" x="2997200" y="5183188"/>
          <p14:tracePt t="42998" x="2973388" y="5230813"/>
          <p14:tracePt t="43006" x="2957513" y="5254625"/>
          <p14:tracePt t="43014" x="2949575" y="5278438"/>
          <p14:tracePt t="43023" x="2941638" y="5286375"/>
          <p14:tracePt t="43028" x="2941638" y="5302250"/>
          <p14:tracePt t="43036" x="2933700" y="5319713"/>
          <p14:tracePt t="43044" x="2925763" y="5335588"/>
          <p14:tracePt t="43052" x="2909888" y="5343525"/>
          <p14:tracePt t="43060" x="2901950" y="5359400"/>
          <p14:tracePt t="43068" x="2886075" y="5375275"/>
          <p14:tracePt t="43076" x="2878138" y="5391150"/>
          <p14:tracePt t="43084" x="2878138" y="5399088"/>
          <p14:tracePt t="43092" x="2870200" y="5414963"/>
          <p14:tracePt t="43100" x="2862263" y="5422900"/>
          <p14:tracePt t="43108" x="2862263" y="5430838"/>
          <p14:tracePt t="43116" x="2854325" y="5430838"/>
          <p14:tracePt t="43138" x="2846388" y="5438775"/>
          <p14:tracePt t="43147" x="2838450" y="5446713"/>
          <p14:tracePt t="43155" x="2822575" y="5454650"/>
          <p14:tracePt t="43163" x="2814638" y="5462588"/>
          <p14:tracePt t="43171" x="2798763" y="5470525"/>
          <p14:tracePt t="43178" x="2782888" y="5486400"/>
          <p14:tracePt t="43187" x="2774950" y="5494338"/>
          <p14:tracePt t="43304" x="2774950" y="5478463"/>
          <p14:tracePt t="43310" x="2774950" y="5430838"/>
          <p14:tracePt t="43318" x="2774950" y="5391150"/>
          <p14:tracePt t="43327" x="2774950" y="5335588"/>
          <p14:tracePt t="43335" x="2774950" y="5278438"/>
          <p14:tracePt t="43342" x="2759075" y="5222875"/>
          <p14:tracePt t="43350" x="2751138" y="5167313"/>
          <p14:tracePt t="43358" x="2751138" y="5095875"/>
          <p14:tracePt t="43367" x="2741613" y="5040313"/>
          <p14:tracePt t="43374" x="2741613" y="4984750"/>
          <p14:tracePt t="43382" x="2741613" y="4919663"/>
          <p14:tracePt t="43390" x="2741613" y="4856163"/>
          <p14:tracePt t="43398" x="2751138" y="4800600"/>
          <p14:tracePt t="43406" x="2767013" y="4745038"/>
          <p14:tracePt t="43412" x="2774950" y="4689475"/>
          <p14:tracePt t="43421" x="2790825" y="4624388"/>
          <p14:tracePt t="43428" x="2798763" y="4584700"/>
          <p14:tracePt t="43437" x="2822575" y="4529138"/>
          <p14:tracePt t="43444" x="2838450" y="4481513"/>
          <p14:tracePt t="43452" x="2854325" y="4449763"/>
          <p14:tracePt t="43460" x="2862263" y="4418013"/>
          <p14:tracePt t="43468" x="2878138" y="4402138"/>
          <p14:tracePt t="43476" x="2878138" y="4386263"/>
          <p14:tracePt t="43485" x="2886075" y="4362450"/>
          <p14:tracePt t="43492" x="2894013" y="4346575"/>
          <p14:tracePt t="43500" x="2894013" y="4330700"/>
          <p14:tracePt t="43508" x="2894013" y="4306888"/>
          <p14:tracePt t="43517" x="2894013" y="4281488"/>
          <p14:tracePt t="43525" x="2894013" y="4265613"/>
          <p14:tracePt t="43532" x="2894013" y="4233863"/>
          <p14:tracePt t="43540" x="2894013" y="4210050"/>
          <p14:tracePt t="43549" x="2894013" y="4194175"/>
          <p14:tracePt t="43556" x="2894013" y="4186238"/>
          <p14:tracePt t="43565" x="2894013" y="4170363"/>
          <p14:tracePt t="43572" x="2894013" y="4162425"/>
          <p14:tracePt t="43580" x="2894013" y="4146550"/>
          <p14:tracePt t="43588" x="2894013" y="4138613"/>
          <p14:tracePt t="43596" x="2894013" y="4130675"/>
          <p14:tracePt t="43605" x="2894013" y="4122738"/>
          <p14:tracePt t="43612" x="2894013" y="4106863"/>
          <p14:tracePt t="43618" x="2894013" y="4098925"/>
          <p14:tracePt t="43626" x="2894013" y="4083050"/>
          <p14:tracePt t="43634" x="2894013" y="4067175"/>
          <p14:tracePt t="43642" x="2894013" y="4059238"/>
          <p14:tracePt t="43650" x="2894013" y="4043363"/>
          <p14:tracePt t="43658" x="2894013" y="4027488"/>
          <p14:tracePt t="43667" x="2886075" y="4019550"/>
          <p14:tracePt t="43675" x="2878138" y="4003675"/>
          <p14:tracePt t="43682" x="2870200" y="3987800"/>
          <p14:tracePt t="43690" x="2854325" y="3971925"/>
          <p14:tracePt t="43698" x="2838450" y="3956050"/>
          <p14:tracePt t="43706" x="2822575" y="3948113"/>
          <p14:tracePt t="43714" x="2806700" y="3930650"/>
          <p14:tracePt t="43722" x="2790825" y="3922713"/>
          <p14:tracePt t="43731" x="2790825" y="3906838"/>
          <p14:tracePt t="43739" x="2774950" y="3890963"/>
          <p14:tracePt t="43746" x="2767013" y="3883025"/>
          <p14:tracePt t="43752" x="2759075" y="3867150"/>
          <p14:tracePt t="43761" x="2759075" y="3851275"/>
          <p14:tracePt t="43769" x="2751138" y="3835400"/>
          <p14:tracePt t="43777" x="2741613" y="3835400"/>
          <p14:tracePt t="43784" x="2741613" y="3819525"/>
          <p14:tracePt t="43792" x="2733675" y="3811588"/>
          <p14:tracePt t="43800" x="2725738" y="3811588"/>
          <p14:tracePt t="43809" x="2717800" y="3795713"/>
          <p14:tracePt t="43817" x="2709863" y="3779838"/>
          <p14:tracePt t="43824" x="2693988" y="3763963"/>
          <p14:tracePt t="43832" x="2678113" y="3756025"/>
          <p14:tracePt t="43840" x="2662238" y="3740150"/>
          <p14:tracePt t="43848" x="2646363" y="3724275"/>
          <p14:tracePt t="43857" x="2630488" y="3708400"/>
          <p14:tracePt t="43865" x="2614613" y="3692525"/>
          <p14:tracePt t="43871" x="2590800" y="3684588"/>
          <p14:tracePt t="43879" x="2574925" y="3676650"/>
          <p14:tracePt t="43887" x="2559050" y="3668713"/>
          <p14:tracePt t="43906" x="2551113" y="3660775"/>
          <p14:tracePt t="43919" x="2543175" y="3652838"/>
          <p14:tracePt t="43934" x="2535238" y="3636963"/>
          <p14:tracePt t="43943" x="2535238" y="3621088"/>
          <p14:tracePt t="43951" x="2527300" y="3613150"/>
          <p14:tracePt t="43958" x="2527300" y="3595688"/>
          <p14:tracePt t="43966" x="2519363" y="3579813"/>
          <p14:tracePt t="43972" x="2511425" y="3563938"/>
          <p14:tracePt t="43980" x="2503488" y="3556000"/>
          <p14:tracePt t="43988" x="2495550" y="3540125"/>
          <p14:tracePt t="43996" x="2479675" y="3532188"/>
          <p14:tracePt t="44004" x="2463800" y="3516313"/>
          <p14:tracePt t="44013" x="2455863" y="3500438"/>
          <p14:tracePt t="44021" x="2424113" y="3484563"/>
          <p14:tracePt t="44029" x="2374900" y="3468688"/>
          <p14:tracePt t="44036" x="2319338" y="3460750"/>
          <p14:tracePt t="44045" x="2255838" y="3436938"/>
          <p14:tracePt t="44053" x="2200275" y="3436938"/>
          <p14:tracePt t="44062" x="2144713" y="3436938"/>
          <p14:tracePt t="44066" x="2081213" y="3436938"/>
          <p14:tracePt t="44075" x="2008188" y="3436938"/>
          <p14:tracePt t="44083" x="1952625" y="3436938"/>
          <p14:tracePt t="44090" x="1897063" y="3452813"/>
          <p14:tracePt t="44098" x="1849438" y="3468688"/>
          <p14:tracePt t="44107" x="1793875" y="3484563"/>
          <p14:tracePt t="44114" x="1746250" y="3508375"/>
          <p14:tracePt t="44122" x="1714500" y="3524250"/>
          <p14:tracePt t="44130" x="1651000" y="3540125"/>
          <p14:tracePt t="44139" x="1593850" y="3571875"/>
          <p14:tracePt t="44146" x="1530350" y="3605213"/>
          <p14:tracePt t="44153" x="1474788" y="3636963"/>
          <p14:tracePt t="44161" x="1411288" y="3660775"/>
          <p14:tracePt t="44169" x="1347788" y="3692525"/>
          <p14:tracePt t="44177" x="1292225" y="3724275"/>
          <p14:tracePt t="44185" x="1235075" y="3740150"/>
          <p14:tracePt t="44205" x="1139825" y="3779838"/>
          <p14:tracePt t="44208" x="1116013" y="3795713"/>
          <p14:tracePt t="44216" x="1084263" y="3811588"/>
          <p14:tracePt t="44224" x="1060450" y="3827463"/>
          <p14:tracePt t="44232" x="1036638" y="3843338"/>
          <p14:tracePt t="44240" x="1020763" y="3859213"/>
          <p14:tracePt t="44246" x="1012825" y="3867150"/>
          <p14:tracePt t="44254" x="996950" y="3883025"/>
          <p14:tracePt t="44262" x="981075" y="3898900"/>
          <p14:tracePt t="44271" x="965200" y="3914775"/>
          <p14:tracePt t="44278" x="949325" y="3930650"/>
          <p14:tracePt t="44286" x="933450" y="3948113"/>
          <p14:tracePt t="44294" x="917575" y="3956050"/>
          <p14:tracePt t="44303" x="892175" y="3971925"/>
          <p14:tracePt t="44310" x="868363" y="3995738"/>
          <p14:tracePt t="44318" x="852488" y="4019550"/>
          <p14:tracePt t="44327" x="836613" y="4051300"/>
          <p14:tracePt t="44334" x="820738" y="4075113"/>
          <p14:tracePt t="44340" x="796925" y="4106863"/>
          <p14:tracePt t="44348" x="781050" y="4122738"/>
          <p14:tracePt t="44356" x="765175" y="4146550"/>
          <p14:tracePt t="44365" x="749300" y="4162425"/>
          <p14:tracePt t="44372" x="733425" y="4178300"/>
          <p14:tracePt t="44380" x="725488" y="4194175"/>
          <p14:tracePt t="44388" x="717550" y="4202113"/>
          <p14:tracePt t="44396" x="709613" y="4217988"/>
          <p14:tracePt t="44404" x="701675" y="4233863"/>
          <p14:tracePt t="44412" x="701675" y="4241800"/>
          <p14:tracePt t="44421" x="693738" y="4257675"/>
          <p14:tracePt t="44429" x="693738" y="4273550"/>
          <p14:tracePt t="44435" x="685800" y="4291013"/>
          <p14:tracePt t="44442" x="677863" y="4298950"/>
          <p14:tracePt t="44450" x="677863" y="4314825"/>
          <p14:tracePt t="44458" x="669925" y="4330700"/>
          <p14:tracePt t="44467" x="661988" y="4354513"/>
          <p14:tracePt t="44474" x="661988" y="4362450"/>
          <p14:tracePt t="44486" x="654050" y="4402138"/>
          <p14:tracePt t="44494" x="654050" y="4425950"/>
          <p14:tracePt t="44502" x="654050" y="4441825"/>
          <p14:tracePt t="44510" x="654050" y="4465638"/>
          <p14:tracePt t="44518" x="654050" y="4473575"/>
          <p14:tracePt t="44526" x="661988" y="4489450"/>
          <p14:tracePt t="44532" x="669925" y="4505325"/>
          <p14:tracePt t="44540" x="677863" y="4505325"/>
          <p14:tracePt t="44549" x="677863" y="4521200"/>
          <p14:tracePt t="44556" x="685800" y="4529138"/>
          <p14:tracePt t="44572" x="685800" y="4537075"/>
          <p14:tracePt t="44580" x="693738" y="4545013"/>
          <p14:tracePt t="44588" x="693738" y="4552950"/>
          <p14:tracePt t="44596" x="701675" y="4552950"/>
          <p14:tracePt t="44604" x="709613" y="4568825"/>
          <p14:tracePt t="44612" x="717550" y="4584700"/>
          <p14:tracePt t="44618" x="733425" y="4600575"/>
          <p14:tracePt t="44627" x="741363" y="4600575"/>
          <p14:tracePt t="44634" x="749300" y="4608513"/>
          <p14:tracePt t="44642" x="749300" y="4616450"/>
          <p14:tracePt t="44651" x="757238" y="4624388"/>
          <p14:tracePt t="44658" x="765175" y="4633913"/>
          <p14:tracePt t="44667" x="781050" y="4649788"/>
          <p14:tracePt t="44674" x="788988" y="4665663"/>
          <p14:tracePt t="44682" x="788988" y="4673600"/>
          <p14:tracePt t="44690" x="796925" y="4697413"/>
          <p14:tracePt t="44699" x="812800" y="4721225"/>
          <p14:tracePt t="44706" x="828675" y="4768850"/>
          <p14:tracePt t="44713" x="852488" y="4808538"/>
          <p14:tracePt t="44721" x="868363" y="4872038"/>
          <p14:tracePt t="44728" x="876300" y="4927600"/>
          <p14:tracePt t="44737" x="900113" y="4984750"/>
          <p14:tracePt t="44744" x="917575" y="5008563"/>
          <p14:tracePt t="44753" x="925513" y="5040313"/>
          <p14:tracePt t="44760" x="933450" y="5064125"/>
          <p14:tracePt t="44768" x="941388" y="5087938"/>
          <p14:tracePt t="44776" x="949325" y="5095875"/>
          <p14:tracePt t="44785" x="949325" y="5111750"/>
          <p14:tracePt t="44793" x="949325" y="5127625"/>
          <p14:tracePt t="44801" x="949325" y="5135563"/>
          <p14:tracePt t="44815" x="949325" y="5143500"/>
          <p14:tracePt t="44887" x="949325" y="5159375"/>
          <p14:tracePt t="44894" x="949325" y="5167313"/>
          <p14:tracePt t="44900" x="941388" y="5191125"/>
          <p14:tracePt t="44908" x="933450" y="5207000"/>
          <p14:tracePt t="44916" x="925513" y="5214938"/>
          <p14:tracePt t="44998" x="917575" y="5214938"/>
          <p14:tracePt t="45006" x="908050" y="5191125"/>
          <p14:tracePt t="45014" x="884238" y="5143500"/>
          <p14:tracePt t="45022" x="868363" y="5135563"/>
          <p14:tracePt t="45030" x="868363" y="5127625"/>
          <p14:tracePt t="45038" x="868363" y="5119688"/>
          <p14:tracePt t="45104" x="860425" y="5119688"/>
          <p14:tracePt t="45112" x="852488" y="5127625"/>
          <p14:tracePt t="45120" x="844550" y="5151438"/>
          <p14:tracePt t="45129" x="836613" y="5175250"/>
          <p14:tracePt t="45136" x="828675" y="5207000"/>
          <p14:tracePt t="45144" x="828675" y="5222875"/>
          <p14:tracePt t="45152" x="828675" y="5230813"/>
          <p14:tracePt t="45160" x="820738" y="5246688"/>
          <p14:tracePt t="45169" x="820738" y="5254625"/>
          <p14:tracePt t="45296" x="820738" y="5262563"/>
          <p14:tracePt t="45308" x="820738" y="5270500"/>
          <p14:tracePt t="45316" x="828675" y="5278438"/>
          <p14:tracePt t="45414" x="836613" y="5278438"/>
          <p14:tracePt t="45422" x="836613" y="5262563"/>
          <p14:tracePt t="45430" x="836613" y="5254625"/>
          <p14:tracePt t="45438" x="836613" y="5246688"/>
          <p14:tracePt t="45512" x="836613" y="5262563"/>
          <p14:tracePt t="45521" x="828675" y="5278438"/>
          <p14:tracePt t="45536" x="828675" y="5294313"/>
          <p14:tracePt t="45544" x="828675" y="5302250"/>
          <p14:tracePt t="45553" x="820738" y="5302250"/>
          <p14:tracePt t="45639" x="820738" y="5294313"/>
          <p14:tracePt t="45811" x="820738" y="5286375"/>
          <p14:tracePt t="45822" x="820738" y="5270500"/>
          <p14:tracePt t="45830" x="820738" y="5254625"/>
          <p14:tracePt t="45838" x="820738" y="5246688"/>
          <p14:tracePt t="45847" x="820738" y="5238750"/>
          <p14:tracePt t="47006" x="812800" y="5222875"/>
          <p14:tracePt t="47015" x="804863" y="5199063"/>
          <p14:tracePt t="47022" x="796925" y="5183188"/>
          <p14:tracePt t="47031" x="773113" y="5127625"/>
          <p14:tracePt t="47039" x="757238" y="5080000"/>
          <p14:tracePt t="47046" x="741363" y="5048250"/>
          <p14:tracePt t="47054" x="725488" y="5024438"/>
          <p14:tracePt t="47060" x="709613" y="4992688"/>
          <p14:tracePt t="47070" x="701675" y="4976813"/>
          <p14:tracePt t="47076" x="685800" y="4967288"/>
          <p14:tracePt t="47087" x="677863" y="4951413"/>
          <p14:tracePt t="47095" x="677863" y="4943475"/>
          <p14:tracePt t="47100" x="677863" y="4935538"/>
          <p14:tracePt t="47112" x="669925" y="4935538"/>
          <p14:tracePt t="47185" x="669925" y="4919663"/>
          <p14:tracePt t="47194" x="669925" y="4911725"/>
          <p14:tracePt t="47213" x="669925" y="4903788"/>
          <p14:tracePt t="47219" x="669925" y="4895850"/>
          <p14:tracePt t="47228" x="661988" y="4887913"/>
          <p14:tracePt t="47236" x="661988" y="4872038"/>
          <p14:tracePt t="47242" x="661988" y="4864100"/>
          <p14:tracePt t="47278" x="661988" y="4856163"/>
          <p14:tracePt t="47286" x="661988" y="4848225"/>
          <p14:tracePt t="47294" x="661988" y="4840288"/>
          <p14:tracePt t="47310" x="661988" y="4832350"/>
          <p14:tracePt t="47318" x="661988" y="4816475"/>
          <p14:tracePt t="47326" x="661988" y="4808538"/>
          <p14:tracePt t="47332" x="661988" y="4792663"/>
          <p14:tracePt t="47340" x="661988" y="4776788"/>
          <p14:tracePt t="47348" x="661988" y="4768850"/>
          <p14:tracePt t="47356" x="669925" y="4752975"/>
          <p14:tracePt t="47364" x="669925" y="4737100"/>
          <p14:tracePt t="47372" x="677863" y="4729163"/>
          <p14:tracePt t="47380" x="677863" y="4713288"/>
          <p14:tracePt t="47388" x="685800" y="4697413"/>
          <p14:tracePt t="47396" x="685800" y="4689475"/>
          <p14:tracePt t="47404" x="693738" y="4673600"/>
          <p14:tracePt t="47412" x="693738" y="4657725"/>
          <p14:tracePt t="47420" x="693738" y="4649788"/>
          <p14:tracePt t="47474" x="693738" y="4641850"/>
          <p14:tracePt t="47626" x="693738" y="4633913"/>
          <p14:tracePt t="48097" x="725488" y="4616450"/>
          <p14:tracePt t="48105" x="949325" y="4537075"/>
          <p14:tracePt t="48113" x="1258888" y="4410075"/>
          <p14:tracePt t="48120" x="1562100" y="4346575"/>
          <p14:tracePt t="48128" x="1770063" y="4322763"/>
          <p14:tracePt t="48138" x="2008188" y="4291013"/>
          <p14:tracePt t="48144" x="2239963" y="4257675"/>
          <p14:tracePt t="48153" x="2535238" y="4225925"/>
          <p14:tracePt t="48160" x="2822575" y="4194175"/>
          <p14:tracePt t="48169" x="3165475" y="4162425"/>
          <p14:tracePt t="48177" x="3484563" y="4130675"/>
          <p14:tracePt t="48185" x="3770313" y="4098925"/>
          <p14:tracePt t="48190" x="4057650" y="4059238"/>
          <p14:tracePt t="48198" x="4297363" y="4035425"/>
          <p14:tracePt t="48207" x="4479925" y="4011613"/>
          <p14:tracePt t="48215" x="4632325" y="3995738"/>
          <p14:tracePt t="48223" x="4751388" y="3971925"/>
          <p14:tracePt t="48231" x="4830763" y="3971925"/>
          <p14:tracePt t="48239" x="4918075" y="3971925"/>
          <p14:tracePt t="48246" x="4983163" y="3971925"/>
          <p14:tracePt t="48255" x="5054600" y="3971925"/>
          <p14:tracePt t="48262" x="5133975" y="3971925"/>
          <p14:tracePt t="48271" x="5213350" y="3971925"/>
          <p14:tracePt t="48279" x="5300663" y="3956050"/>
          <p14:tracePt t="48284" x="5413375" y="3930650"/>
          <p14:tracePt t="48293" x="5548313" y="3906838"/>
          <p14:tracePt t="48301" x="5659438" y="3883025"/>
          <p14:tracePt t="48309" x="5756275" y="3859213"/>
          <p14:tracePt t="48317" x="5843588" y="3843338"/>
          <p14:tracePt t="48324" x="5915025" y="3819525"/>
          <p14:tracePt t="48332" x="5970588" y="3803650"/>
          <p14:tracePt t="48341" x="6002338" y="3803650"/>
          <p14:tracePt t="48349" x="6018213" y="3803650"/>
          <p14:tracePt t="48356" x="6026150" y="3803650"/>
          <p14:tracePt t="48365" x="6043613" y="3811588"/>
          <p14:tracePt t="48372" x="6059488" y="3819525"/>
          <p14:tracePt t="48378" x="6067425" y="3835400"/>
          <p14:tracePt t="48386" x="6083300" y="3851275"/>
          <p14:tracePt t="48394" x="6091238" y="3867150"/>
          <p14:tracePt t="48403" x="6107113" y="3883025"/>
          <p14:tracePt t="48410" x="6122988" y="3890963"/>
          <p14:tracePt t="48418" x="6146800" y="3906838"/>
          <p14:tracePt t="48426" x="6170613" y="3922713"/>
          <p14:tracePt t="48435" x="6210300" y="3938588"/>
          <p14:tracePt t="48442" x="6273800" y="3963988"/>
          <p14:tracePt t="48450" x="6345238" y="3995738"/>
          <p14:tracePt t="48458" x="6402388" y="4027488"/>
          <p14:tracePt t="48467" x="6481763" y="4067175"/>
          <p14:tracePt t="48472" x="6537325" y="4106863"/>
          <p14:tracePt t="48481" x="6600825" y="4146550"/>
          <p14:tracePt t="48488" x="6664325" y="4186238"/>
          <p14:tracePt t="48496" x="6719888" y="4210050"/>
          <p14:tracePt t="48504" x="6751638" y="4225925"/>
          <p14:tracePt t="48513" x="6769100" y="4241800"/>
          <p14:tracePt t="48520" x="6777038" y="4249738"/>
          <p14:tracePt t="48528" x="6792913" y="4265613"/>
          <p14:tracePt t="48536" x="6808788" y="4281488"/>
          <p14:tracePt t="48544" x="6824663" y="4298950"/>
          <p14:tracePt t="48552" x="6824663" y="4314825"/>
          <p14:tracePt t="48560" x="6832600" y="4322763"/>
          <p14:tracePt t="48566" x="6840538" y="4330700"/>
          <p14:tracePt t="48575" x="6840538" y="4338638"/>
          <p14:tracePt t="48582" x="6840538" y="4346575"/>
          <p14:tracePt t="48599" x="6840538" y="4354513"/>
          <p14:tracePt t="48606" x="6840538" y="4362450"/>
          <p14:tracePt t="48623" x="6840538" y="4370388"/>
          <p14:tracePt t="48630" x="6840538" y="4378325"/>
          <p14:tracePt t="48639" x="6824663" y="4394200"/>
          <p14:tracePt t="48646" x="6808788" y="4402138"/>
          <p14:tracePt t="48654" x="6792913" y="4410075"/>
          <p14:tracePt t="48660" x="6784975" y="4425950"/>
          <p14:tracePt t="48669" x="6777038" y="4433888"/>
          <p14:tracePt t="48676" x="6759575" y="4441825"/>
          <p14:tracePt t="48685" x="6743700" y="4449763"/>
          <p14:tracePt t="48693" x="6735763" y="4449763"/>
          <p14:tracePt t="48701" x="6719888" y="4449763"/>
          <p14:tracePt t="48708" x="6704013" y="4449763"/>
          <p14:tracePt t="48725" x="6688138" y="4449763"/>
          <p14:tracePt t="48733" x="6672263" y="4449763"/>
          <p14:tracePt t="48747" x="6664325" y="4449763"/>
          <p14:tracePt t="48754" x="6656388" y="4449763"/>
          <p14:tracePt t="48763" x="6648450" y="4449763"/>
          <p14:tracePt t="48779" x="6640513" y="4449763"/>
          <p14:tracePt t="48806" x="6632575" y="4449763"/>
          <p14:tracePt t="48827" x="6624638" y="4449763"/>
          <p14:tracePt t="48897" x="6624638" y="4441825"/>
          <p14:tracePt t="48998" x="6624638" y="4433888"/>
          <p14:tracePt t="49033" x="6624638" y="4418013"/>
          <p14:tracePt t="49040" x="6624638" y="4410075"/>
          <p14:tracePt t="49048" x="6624638" y="4402138"/>
          <p14:tracePt t="49056" x="6624638" y="4394200"/>
          <p14:tracePt t="49065" x="6624638" y="4386263"/>
          <p14:tracePt t="49072" x="6632575" y="4370388"/>
          <p14:tracePt t="49080" x="6632575" y="4362450"/>
          <p14:tracePt t="49727" x="6624638" y="4370388"/>
          <p14:tracePt t="49743" x="6616700" y="4370388"/>
          <p14:tracePt t="49751" x="6608763" y="4370388"/>
          <p14:tracePt t="49758" x="6592888" y="4370388"/>
          <p14:tracePt t="49766" x="6577013" y="4370388"/>
          <p14:tracePt t="49774" x="6569075" y="4370388"/>
          <p14:tracePt t="49782" x="6537325" y="4370388"/>
          <p14:tracePt t="49788" x="6505575" y="4370388"/>
          <p14:tracePt t="49796" x="6465888" y="4362450"/>
          <p14:tracePt t="49804" x="6434138" y="4362450"/>
          <p14:tracePt t="49812" x="6402388" y="4362450"/>
          <p14:tracePt t="49821" x="6369050" y="4362450"/>
          <p14:tracePt t="49829" x="6345238" y="4362450"/>
          <p14:tracePt t="49836" x="6329363" y="4362450"/>
          <p14:tracePt t="49844" x="6305550" y="4362450"/>
          <p14:tracePt t="49852" x="6281738" y="4362450"/>
          <p14:tracePt t="49861" x="6257925" y="4362450"/>
          <p14:tracePt t="49869" x="6249988" y="4362450"/>
          <p14:tracePt t="49876" x="6226175" y="4362450"/>
          <p14:tracePt t="49882" x="6202363" y="4362450"/>
          <p14:tracePt t="49903" x="6162675" y="4370388"/>
          <p14:tracePt t="49906" x="6138863" y="4378325"/>
          <p14:tracePt t="49914" x="6115050" y="4386263"/>
          <p14:tracePt t="49922" x="6099175" y="4386263"/>
          <p14:tracePt t="49931" x="6091238" y="4394200"/>
          <p14:tracePt t="49938" x="6067425" y="4402138"/>
          <p14:tracePt t="49946" x="6051550" y="4410075"/>
          <p14:tracePt t="49954" x="6026150" y="4418013"/>
          <p14:tracePt t="49962" x="6018213" y="4433888"/>
          <p14:tracePt t="49970" x="5994400" y="4441825"/>
          <p14:tracePt t="49978" x="5978525" y="4449763"/>
          <p14:tracePt t="49984" x="5954713" y="4465638"/>
          <p14:tracePt t="49992" x="5930900" y="4473575"/>
          <p14:tracePt t="50000" x="5915025" y="4481513"/>
          <p14:tracePt t="50009" x="5907088" y="4489450"/>
          <p14:tracePt t="50016" x="5891213" y="4505325"/>
          <p14:tracePt t="50024" x="5883275" y="4505325"/>
          <p14:tracePt t="50032" x="5875338" y="4513263"/>
          <p14:tracePt t="50048" x="5867400" y="4521200"/>
          <p14:tracePt t="50056" x="5859463" y="4537075"/>
          <p14:tracePt t="50064" x="5843588" y="4545013"/>
          <p14:tracePt t="50070" x="5835650" y="4552950"/>
          <p14:tracePt t="50078" x="5827713" y="4560888"/>
          <p14:tracePt t="50086" x="5811838" y="4576763"/>
          <p14:tracePt t="50094" x="5795963" y="4592638"/>
          <p14:tracePt t="50102" x="5780088" y="4616450"/>
          <p14:tracePt t="50110" x="5764213" y="4624388"/>
          <p14:tracePt t="50119" x="5756275" y="4641850"/>
          <p14:tracePt t="50126" x="5740400" y="4657725"/>
          <p14:tracePt t="50135" x="5724525" y="4673600"/>
          <p14:tracePt t="50143" x="5708650" y="4697413"/>
          <p14:tracePt t="50150" x="5692775" y="4713288"/>
          <p14:tracePt t="50158" x="5676900" y="4721225"/>
          <p14:tracePt t="50167" x="5667375" y="4737100"/>
          <p14:tracePt t="50172" x="5651500" y="4752975"/>
          <p14:tracePt t="50180" x="5635625" y="4768850"/>
          <p14:tracePt t="50188" x="5619750" y="4784725"/>
          <p14:tracePt t="50197" x="5611813" y="4784725"/>
          <p14:tracePt t="50204" x="5603875" y="4792663"/>
          <p14:tracePt t="50212" x="5595938" y="4800600"/>
          <p14:tracePt t="50220" x="5580063" y="4808538"/>
          <p14:tracePt t="50229" x="5580063" y="4816475"/>
          <p14:tracePt t="50236" x="5572125" y="4816475"/>
          <p14:tracePt t="50248" x="5564188" y="4824413"/>
          <p14:tracePt t="50254" x="5556250" y="4840288"/>
          <p14:tracePt t="50263" x="5540375" y="4848225"/>
          <p14:tracePt t="50270" x="5524500" y="4856163"/>
          <p14:tracePt t="50279" x="5508625" y="4864100"/>
          <p14:tracePt t="50286" x="5500688" y="4872038"/>
          <p14:tracePt t="50294" x="5484813" y="4887913"/>
          <p14:tracePt t="50302" x="5461000" y="4903788"/>
          <p14:tracePt t="50310" x="5445125" y="4911725"/>
          <p14:tracePt t="50319" x="5429250" y="4927600"/>
          <p14:tracePt t="50327" x="5421313" y="4935538"/>
          <p14:tracePt t="50335" x="5413375" y="4935538"/>
          <p14:tracePt t="50342" x="5405438" y="4943475"/>
          <p14:tracePt t="50348" x="5397500" y="4951413"/>
          <p14:tracePt t="50364" x="5389563" y="4959350"/>
          <p14:tracePt t="50372" x="5381625" y="4967288"/>
          <p14:tracePt t="50381" x="5381625" y="4976813"/>
          <p14:tracePt t="50388" x="5373688" y="4984750"/>
          <p14:tracePt t="50396" x="5365750" y="5000625"/>
          <p14:tracePt t="50404" x="5349875" y="5016500"/>
          <p14:tracePt t="50412" x="5334000" y="5032375"/>
          <p14:tracePt t="50422" x="5318125" y="5040313"/>
          <p14:tracePt t="50429" x="5310188" y="5056188"/>
          <p14:tracePt t="50436" x="5292725" y="5072063"/>
          <p14:tracePt t="50443" x="5284788" y="5095875"/>
          <p14:tracePt t="50451" x="5268913" y="5111750"/>
          <p14:tracePt t="50459" x="5253038" y="5127625"/>
          <p14:tracePt t="50467" x="5237163" y="5135563"/>
          <p14:tracePt t="50474" x="5221288" y="5151438"/>
          <p14:tracePt t="50482" x="5205413" y="5167313"/>
          <p14:tracePt t="50490" x="5205413" y="5183188"/>
          <p14:tracePt t="50498" x="5197475" y="5199063"/>
          <p14:tracePt t="50506" x="5189538" y="5207000"/>
          <p14:tracePt t="50514" x="5181600" y="5222875"/>
          <p14:tracePt t="50522" x="5173663" y="5238750"/>
          <p14:tracePt t="50530" x="5165725" y="5254625"/>
          <p14:tracePt t="50538" x="5157788" y="5278438"/>
          <p14:tracePt t="50544" x="5149850" y="5302250"/>
          <p14:tracePt t="50551" x="5149850" y="5335588"/>
          <p14:tracePt t="50561" x="5141913" y="5351463"/>
          <p14:tracePt t="50568" x="5133975" y="5375275"/>
          <p14:tracePt t="50576" x="5133975" y="5383213"/>
          <p14:tracePt t="50584" x="5133975" y="5399088"/>
          <p14:tracePt t="50592" x="5133975" y="5414963"/>
          <p14:tracePt t="50600" x="5133975" y="5422900"/>
          <p14:tracePt t="50608" x="5133975" y="5438775"/>
          <p14:tracePt t="50616" x="5133975" y="5462588"/>
          <p14:tracePt t="50624" x="5133975" y="5470525"/>
          <p14:tracePt t="50632" x="5133975" y="5486400"/>
          <p14:tracePt t="50638" x="5133975" y="5494338"/>
          <p14:tracePt t="50646" x="5133975" y="5510213"/>
          <p14:tracePt t="50654" x="5133975" y="5526088"/>
          <p14:tracePt t="50662" x="5141913" y="5541963"/>
          <p14:tracePt t="50670" x="5149850" y="5549900"/>
          <p14:tracePt t="50678" x="5165725" y="5565775"/>
          <p14:tracePt t="50686" x="5181600" y="5589588"/>
          <p14:tracePt t="50694" x="5197475" y="5605463"/>
          <p14:tracePt t="50702" x="5205413" y="5621338"/>
          <p14:tracePt t="50710" x="5213350" y="5629275"/>
          <p14:tracePt t="50718" x="5229225" y="5653088"/>
          <p14:tracePt t="50725" x="5237163" y="5670550"/>
          <p14:tracePt t="50732" x="5245100" y="5686425"/>
          <p14:tracePt t="50740" x="5253038" y="5702300"/>
          <p14:tracePt t="50748" x="5260975" y="5710238"/>
          <p14:tracePt t="50757" x="5268913" y="5726113"/>
          <p14:tracePt t="50764" x="5284788" y="5749925"/>
          <p14:tracePt t="50772" x="5284788" y="5765800"/>
          <p14:tracePt t="50780" x="5300663" y="5781675"/>
          <p14:tracePt t="50788" x="5318125" y="5789613"/>
          <p14:tracePt t="50796" x="5334000" y="5805488"/>
          <p14:tracePt t="50804" x="5349875" y="5829300"/>
          <p14:tracePt t="50812" x="5365750" y="5853113"/>
          <p14:tracePt t="50818" x="5381625" y="5868988"/>
          <p14:tracePt t="50826" x="5381625" y="5876925"/>
          <p14:tracePt t="50835" x="5397500" y="5892800"/>
          <p14:tracePt t="50842" x="5405438" y="5908675"/>
          <p14:tracePt t="50850" x="5413375" y="5924550"/>
          <p14:tracePt t="50858" x="5421313" y="5940425"/>
          <p14:tracePt t="50867" x="5429250" y="5948363"/>
          <p14:tracePt t="50875" x="5445125" y="5964238"/>
          <p14:tracePt t="50883" x="5445125" y="5980113"/>
          <p14:tracePt t="50891" x="5445125" y="5988050"/>
          <p14:tracePt t="50898" x="5461000" y="6005513"/>
          <p14:tracePt t="50920" x="5476875" y="6045200"/>
          <p14:tracePt t="50929" x="5484813" y="6061075"/>
          <p14:tracePt t="50940" x="5484813" y="6076950"/>
          <p14:tracePt t="50948" x="5492750" y="6092825"/>
          <p14:tracePt t="50957" x="5492750" y="6100763"/>
          <p14:tracePt t="50964" x="5508625" y="6116638"/>
          <p14:tracePt t="50972" x="5516563" y="6132513"/>
          <p14:tracePt t="50980" x="5524500" y="6148388"/>
          <p14:tracePt t="50989" x="5540375" y="6156325"/>
          <p14:tracePt t="50996" x="5556250" y="6172200"/>
          <p14:tracePt t="51003" x="5572125" y="6188075"/>
          <p14:tracePt t="51011" x="5588000" y="6203950"/>
          <p14:tracePt t="51018" x="5595938" y="6219825"/>
          <p14:tracePt t="51027" x="5611813" y="6235700"/>
          <p14:tracePt t="51035" x="5627688" y="6243638"/>
          <p14:tracePt t="51042" x="5635625" y="6259513"/>
          <p14:tracePt t="51050" x="5651500" y="6267450"/>
          <p14:tracePt t="51059" x="5651500" y="6275388"/>
          <p14:tracePt t="51067" x="5659438" y="6275388"/>
          <p14:tracePt t="51083" x="5667375" y="6275388"/>
          <p14:tracePt t="51095" x="5676900" y="6275388"/>
          <p14:tracePt t="51115" x="5684838" y="6283325"/>
          <p14:tracePt t="51121" x="5692775" y="6291263"/>
          <p14:tracePt t="51128" x="5700713" y="6291263"/>
          <p14:tracePt t="51137" x="5724525" y="6307138"/>
          <p14:tracePt t="51144" x="5756275" y="6315075"/>
          <p14:tracePt t="51154" x="5772150" y="6315075"/>
          <p14:tracePt t="51161" x="5803900" y="6323013"/>
          <p14:tracePt t="51168" x="5811838" y="6330950"/>
          <p14:tracePt t="51176" x="5827713" y="6338888"/>
          <p14:tracePt t="51185" x="5843588" y="6338888"/>
          <p14:tracePt t="51190" x="5859463" y="6348413"/>
          <p14:tracePt t="51201" x="5867400" y="6348413"/>
          <p14:tracePt t="51208" x="5883275" y="6356350"/>
          <p14:tracePt t="51214" x="5899150" y="6364288"/>
          <p14:tracePt t="51222" x="5907088" y="6364288"/>
          <p14:tracePt t="51230" x="5922963" y="6364288"/>
          <p14:tracePt t="51238" x="5946775" y="6364288"/>
          <p14:tracePt t="51246" x="5970588" y="6364288"/>
          <p14:tracePt t="51254" x="5986463" y="6364288"/>
          <p14:tracePt t="51263" x="6018213" y="6364288"/>
          <p14:tracePt t="51270" x="6043613" y="6364288"/>
          <p14:tracePt t="51278" x="6067425" y="6364288"/>
          <p14:tracePt t="51285" x="6075363" y="6364288"/>
          <p14:tracePt t="51293" x="6091238" y="6356350"/>
          <p14:tracePt t="51300" x="6107113" y="6348413"/>
          <p14:tracePt t="51308" x="6122988" y="6338888"/>
          <p14:tracePt t="51316" x="6130925" y="6330950"/>
          <p14:tracePt t="51324" x="6146800" y="6315075"/>
          <p14:tracePt t="51332" x="6162675" y="6307138"/>
          <p14:tracePt t="51340" x="6178550" y="6299200"/>
          <p14:tracePt t="51349" x="6210300" y="6283325"/>
          <p14:tracePt t="51357" x="6249988" y="6275388"/>
          <p14:tracePt t="51365" x="6281738" y="6267450"/>
          <p14:tracePt t="51372" x="6297613" y="6259513"/>
          <p14:tracePt t="51381" x="6313488" y="6259513"/>
          <p14:tracePt t="51387" x="6321425" y="6251575"/>
          <p14:tracePt t="51394" x="6329363" y="6251575"/>
          <p14:tracePt t="51405" x="6337300" y="6251575"/>
          <p14:tracePt t="51410" x="6345238" y="6251575"/>
          <p14:tracePt t="51430" x="6345238" y="6243638"/>
          <p14:tracePt t="51438" x="6353175" y="6235700"/>
          <p14:tracePt t="51446" x="6369050" y="6227763"/>
          <p14:tracePt t="51455" x="6376988" y="6211888"/>
          <p14:tracePt t="51463" x="6434138" y="6196013"/>
          <p14:tracePt t="51470" x="6497638" y="6180138"/>
          <p14:tracePt t="51479" x="6553200" y="6156325"/>
          <p14:tracePt t="51487" x="6608763" y="6148388"/>
          <p14:tracePt t="51495" x="6656388" y="6140450"/>
          <p14:tracePt t="51502" x="6711950" y="6124575"/>
          <p14:tracePt t="51509" x="6751638" y="6124575"/>
          <p14:tracePt t="51516" x="6800850" y="6108700"/>
          <p14:tracePt t="51525" x="6816725" y="6108700"/>
          <p14:tracePt t="51532" x="6824663" y="6108700"/>
          <p14:tracePt t="51541" x="6832600" y="6108700"/>
          <p14:tracePt t="51549" x="6840538" y="6108700"/>
          <p14:tracePt t="51557" x="6848475" y="6108700"/>
          <p14:tracePt t="51631" x="6848475" y="6100763"/>
          <p14:tracePt t="51643" x="6864350" y="6084888"/>
          <p14:tracePt t="51651" x="6880225" y="6069013"/>
          <p14:tracePt t="51659" x="6896100" y="6061075"/>
          <p14:tracePt t="51667" x="6904038" y="6045200"/>
          <p14:tracePt t="51675" x="6911975" y="6037263"/>
          <p14:tracePt t="51683" x="6919913" y="6037263"/>
          <p14:tracePt t="51692" x="6919913" y="6029325"/>
          <p14:tracePt t="51701" x="6927850" y="6029325"/>
          <p14:tracePt t="51709" x="6927850" y="6021388"/>
          <p14:tracePt t="51716" x="6927850" y="6013450"/>
          <p14:tracePt t="51750" x="6935788" y="5995988"/>
          <p14:tracePt t="51756" x="6951663" y="5956300"/>
          <p14:tracePt t="51764" x="6959600" y="5948363"/>
          <p14:tracePt t="51772" x="6975475" y="5924550"/>
          <p14:tracePt t="51780" x="6991350" y="5900738"/>
          <p14:tracePt t="51788" x="7007225" y="5884863"/>
          <p14:tracePt t="51797" x="7023100" y="5861050"/>
          <p14:tracePt t="51804" x="7031038" y="5837238"/>
          <p14:tracePt t="51812" x="7038975" y="5829300"/>
          <p14:tracePt t="51820" x="7054850" y="5805488"/>
          <p14:tracePt t="51828" x="7062788" y="5773738"/>
          <p14:tracePt t="51836" x="7070725" y="5757863"/>
          <p14:tracePt t="51844" x="7070725" y="5741988"/>
          <p14:tracePt t="51852" x="7078663" y="5734050"/>
          <p14:tracePt t="51860" x="7078663" y="5718175"/>
          <p14:tracePt t="51868" x="7078663" y="5702300"/>
          <p14:tracePt t="51877" x="7078663" y="5694363"/>
          <p14:tracePt t="51885" x="7078663" y="5678488"/>
          <p14:tracePt t="51892" x="7078663" y="5670550"/>
          <p14:tracePt t="51900" x="7078663" y="5653088"/>
          <p14:tracePt t="51921" x="7078663" y="5629275"/>
          <p14:tracePt t="51924" x="7078663" y="5613400"/>
          <p14:tracePt t="51932" x="7078663" y="5597525"/>
          <p14:tracePt t="51940" x="7078663" y="5589588"/>
          <p14:tracePt t="51948" x="7078663" y="5581650"/>
          <p14:tracePt t="51956" x="7078663" y="5565775"/>
          <p14:tracePt t="51964" x="7086600" y="5565775"/>
          <p14:tracePt t="51970" x="7086600" y="5549900"/>
          <p14:tracePt t="51986" x="7086600" y="5541963"/>
          <p14:tracePt t="51994" x="7094538" y="5534025"/>
          <p14:tracePt t="52004" x="7094538" y="5518150"/>
          <p14:tracePt t="52010" x="7102475" y="5510213"/>
          <p14:tracePt t="52018" x="7110413" y="5494338"/>
          <p14:tracePt t="52026" x="7118350" y="5478463"/>
          <p14:tracePt t="52034" x="7126288" y="5462588"/>
          <p14:tracePt t="52050" x="7126288" y="5454650"/>
          <p14:tracePt t="52058" x="7135813" y="5438775"/>
          <p14:tracePt t="52074" x="7135813" y="5422900"/>
          <p14:tracePt t="52083" x="7143750" y="5407025"/>
          <p14:tracePt t="52098" x="7143750" y="5391150"/>
          <p14:tracePt t="52106" x="7151688" y="5375275"/>
          <p14:tracePt t="52126" x="7151688" y="5367338"/>
          <p14:tracePt t="52135" x="7151688" y="5359400"/>
          <p14:tracePt t="52147" x="7159625" y="5351463"/>
          <p14:tracePt t="52164" x="7159625" y="5343525"/>
          <p14:tracePt t="52172" x="7159625" y="5335588"/>
          <p14:tracePt t="52180" x="7159625" y="5327650"/>
          <p14:tracePt t="52188" x="7159625" y="5319713"/>
          <p14:tracePt t="52196" x="7167563" y="5302250"/>
          <p14:tracePt t="52204" x="7167563" y="5294313"/>
          <p14:tracePt t="52212" x="7167563" y="5286375"/>
          <p14:tracePt t="52220" x="7167563" y="5278438"/>
          <p14:tracePt t="52228" x="7175500" y="5270500"/>
          <p14:tracePt t="52244" x="7175500" y="5262563"/>
          <p14:tracePt t="52323" x="7175500" y="5246688"/>
          <p14:tracePt t="52346" x="7175500" y="5238750"/>
          <p14:tracePt t="52357" x="7175500" y="5230813"/>
          <p14:tracePt t="52372" x="7175500" y="5222875"/>
          <p14:tracePt t="52389" x="7175500" y="5214938"/>
          <p14:tracePt t="52396" x="7175500" y="5207000"/>
          <p14:tracePt t="52405" x="7175500" y="5199063"/>
          <p14:tracePt t="52413" x="7175500" y="5191125"/>
          <p14:tracePt t="52421" x="7175500" y="5183188"/>
          <p14:tracePt t="52429" x="7175500" y="5175250"/>
          <p14:tracePt t="52445" x="7175500" y="5167313"/>
          <p14:tracePt t="52452" x="7175500" y="5159375"/>
          <p14:tracePt t="52467" x="7175500" y="5143500"/>
          <p14:tracePt t="52475" x="7175500" y="5135563"/>
          <p14:tracePt t="52498" x="7175500" y="5127625"/>
          <p14:tracePt t="52530" x="7175500" y="5119688"/>
          <p14:tracePt t="52538" x="7175500" y="5111750"/>
          <p14:tracePt t="52624" x="7175500" y="5103813"/>
          <p14:tracePt t="55016" x="7167563" y="5103813"/>
          <p14:tracePt t="55025" x="7086600" y="5080000"/>
          <p14:tracePt t="55032" x="6959600" y="5008563"/>
          <p14:tracePt t="55040" x="6840538" y="4927600"/>
          <p14:tracePt t="55048" x="6711950" y="4840288"/>
          <p14:tracePt t="55056" x="6569075" y="4752975"/>
          <p14:tracePt t="55064" x="6402388" y="4641850"/>
          <p14:tracePt t="55072" x="6178550" y="4481513"/>
          <p14:tracePt t="55081" x="5907088" y="4306888"/>
          <p14:tracePt t="55088" x="5595938" y="4090988"/>
          <p14:tracePt t="55096" x="5349875" y="3922713"/>
          <p14:tracePt t="55104" x="5149850" y="3771900"/>
          <p14:tracePt t="55110" x="4999038" y="3629025"/>
          <p14:tracePt t="55118" x="4902200" y="3532188"/>
          <p14:tracePt t="55127" x="4822825" y="3429000"/>
          <p14:tracePt t="55135" x="4759325" y="3341688"/>
          <p14:tracePt t="55142" x="4672013" y="3244850"/>
          <p14:tracePt t="55150" x="4600575" y="3157538"/>
          <p14:tracePt t="55158" x="4527550" y="3086100"/>
          <p14:tracePt t="55166" x="4464050" y="3030538"/>
          <p14:tracePt t="55174" x="4376738" y="2974975"/>
          <p14:tracePt t="55183" x="4265613" y="2943225"/>
          <p14:tracePt t="55190" x="4152900" y="2909888"/>
          <p14:tracePt t="55198" x="4041775" y="2886075"/>
          <p14:tracePt t="55204" x="3914775" y="2878138"/>
          <p14:tracePt t="55213" x="3817938" y="2862263"/>
          <p14:tracePt t="55220" x="3754438" y="2862263"/>
          <p14:tracePt t="55229" x="3683000" y="2854325"/>
          <p14:tracePt t="55236" x="3643313" y="2854325"/>
          <p14:tracePt t="55244" x="3619500" y="2854325"/>
          <p14:tracePt t="55252" x="3603625" y="2854325"/>
          <p14:tracePt t="55298" x="3603625" y="2862263"/>
          <p14:tracePt t="55306" x="3548063" y="2909888"/>
          <p14:tracePt t="55315" x="3484563" y="2974975"/>
          <p14:tracePt t="55323" x="3419475" y="3046413"/>
          <p14:tracePt t="55330" x="3355975" y="3125788"/>
          <p14:tracePt t="55339" x="3292475" y="3189288"/>
          <p14:tracePt t="55347" x="3213100" y="3278188"/>
          <p14:tracePt t="55355" x="3149600" y="3357563"/>
          <p14:tracePt t="55363" x="3084513" y="3429000"/>
          <p14:tracePt t="55371" x="3021013" y="3492500"/>
          <p14:tracePt t="55379" x="2981325" y="3556000"/>
          <p14:tracePt t="55387" x="2949575" y="3613150"/>
          <p14:tracePt t="55392" x="2933700" y="3652838"/>
          <p14:tracePt t="55401" x="2917825" y="3668713"/>
          <p14:tracePt t="55409" x="2909888" y="3676650"/>
          <p14:tracePt t="55417" x="2909888" y="3684588"/>
          <p14:tracePt t="55449" x="2909888" y="3692525"/>
          <p14:tracePt t="55469" x="2909888" y="3708400"/>
          <p14:tracePt t="55477" x="2909888" y="3724275"/>
          <p14:tracePt t="55484" x="2909888" y="3732213"/>
          <p14:tracePt t="55491" x="2909888" y="3748088"/>
          <p14:tracePt t="55499" x="2909888" y="3756025"/>
          <p14:tracePt t="55511" x="2917825" y="3756025"/>
          <p14:tracePt t="55543" x="2925763" y="3740150"/>
          <p14:tracePt t="55550" x="2933700" y="3708400"/>
          <p14:tracePt t="55559" x="2941638" y="3692525"/>
          <p14:tracePt t="55567" x="2941638" y="3668713"/>
          <p14:tracePt t="55575" x="2949575" y="3644900"/>
          <p14:tracePt t="55581" x="2949575" y="3621088"/>
          <p14:tracePt t="55589" x="2949575" y="3605213"/>
          <p14:tracePt t="55597" x="2949575" y="3587750"/>
          <p14:tracePt t="55605" x="2949575" y="3579813"/>
          <p14:tracePt t="55613" x="2949575" y="3571875"/>
          <p14:tracePt t="55687" x="2957513" y="3571875"/>
          <p14:tracePt t="55695" x="2965450" y="3571875"/>
          <p14:tracePt t="55702" x="2973388" y="3571875"/>
          <p14:tracePt t="55718" x="2989263" y="3571875"/>
          <p14:tracePt t="55726" x="3005138" y="3587750"/>
          <p14:tracePt t="55735" x="3013075" y="3605213"/>
          <p14:tracePt t="55742" x="3021013" y="3621088"/>
          <p14:tracePt t="55750" x="3036888" y="3636963"/>
          <p14:tracePt t="55756" x="3052763" y="3644900"/>
          <p14:tracePt t="55764" x="3060700" y="3660775"/>
          <p14:tracePt t="55772" x="3076575" y="3676650"/>
          <p14:tracePt t="55780" x="3092450" y="3692525"/>
          <p14:tracePt t="55788" x="3100388" y="3708400"/>
          <p14:tracePt t="55796" x="3117850" y="3716338"/>
          <p14:tracePt t="55804" x="3133725" y="3732213"/>
          <p14:tracePt t="55812" x="3149600" y="3748088"/>
          <p14:tracePt t="55820" x="3165475" y="3756025"/>
          <p14:tracePt t="55828" x="3165475" y="3763963"/>
          <p14:tracePt t="55836" x="3173413" y="3763963"/>
          <p14:tracePt t="55845" x="3181350" y="3763963"/>
          <p14:tracePt t="55852" x="3181350" y="3771900"/>
          <p14:tracePt t="55884" x="3197225" y="3779838"/>
          <p14:tracePt t="55891" x="3205163" y="3779838"/>
          <p14:tracePt t="55918" x="3213100" y="3779838"/>
          <p14:tracePt t="55927" x="3213100" y="3763963"/>
          <p14:tracePt t="55934" x="3221038" y="3748088"/>
          <p14:tracePt t="55942" x="3221038" y="3732213"/>
          <p14:tracePt t="55949" x="3221038" y="3708400"/>
          <p14:tracePt t="55982" x="3221038" y="3644900"/>
          <p14:tracePt t="55988" x="3213100" y="3613150"/>
          <p14:tracePt t="55996" x="3205163" y="3595688"/>
          <p14:tracePt t="56005" x="3205163" y="3579813"/>
          <p14:tracePt t="56036" x="3197225" y="3579813"/>
          <p14:tracePt t="56136" x="3197225" y="3587750"/>
          <p14:tracePt t="56144" x="3197225" y="3595688"/>
          <p14:tracePt t="56152" x="3197225" y="3613150"/>
          <p14:tracePt t="56160" x="3197225" y="3629025"/>
          <p14:tracePt t="56176" x="3197225" y="3644900"/>
          <p14:tracePt t="56184" x="3197225" y="3652838"/>
          <p14:tracePt t="56192" x="3197225" y="3660775"/>
          <p14:tracePt t="56200" x="3197225" y="3668713"/>
          <p14:tracePt t="56208" x="3189288" y="3684588"/>
          <p14:tracePt t="56224" x="3181350" y="3692525"/>
          <p14:tracePt t="56259" x="3173413" y="3692525"/>
          <p14:tracePt t="56266" x="3165475" y="3692525"/>
          <p14:tracePt t="56283" x="3149600" y="3684588"/>
          <p14:tracePt t="56291" x="3141663" y="3676650"/>
          <p14:tracePt t="56299" x="3133725" y="3660775"/>
          <p14:tracePt t="56306" x="3125788" y="3644900"/>
          <p14:tracePt t="56315" x="3109913" y="3629025"/>
          <p14:tracePt t="56322" x="3109913" y="3621088"/>
          <p14:tracePt t="56331" x="3109913" y="3613150"/>
          <p14:tracePt t="56600" x="3109913" y="3621088"/>
          <p14:tracePt t="56608" x="3165475" y="3660775"/>
          <p14:tracePt t="56616" x="3236913" y="3700463"/>
          <p14:tracePt t="56625" x="3300413" y="3732213"/>
          <p14:tracePt t="56630" x="3387725" y="3763963"/>
          <p14:tracePt t="56639" x="3467100" y="3795713"/>
          <p14:tracePt t="56647" x="3579813" y="3819525"/>
          <p14:tracePt t="56655" x="3706813" y="3851275"/>
          <p14:tracePt t="56662" x="3843338" y="3875088"/>
          <p14:tracePt t="56671" x="3994150" y="3898900"/>
          <p14:tracePt t="56678" x="4129088" y="3922713"/>
          <p14:tracePt t="56686" x="4281488" y="3930650"/>
          <p14:tracePt t="56695" x="4432300" y="3948113"/>
          <p14:tracePt t="56702" x="4567238" y="3956050"/>
          <p14:tracePt t="56711" x="4703763" y="3956050"/>
          <p14:tracePt t="56718" x="4814888" y="3956050"/>
          <p14:tracePt t="56725" x="4894263" y="3938588"/>
          <p14:tracePt t="56733" x="4983163" y="3930650"/>
          <p14:tracePt t="56740" x="5038725" y="3914775"/>
          <p14:tracePt t="56749" x="5094288" y="3898900"/>
          <p14:tracePt t="56757" x="5149850" y="3890963"/>
          <p14:tracePt t="56765" x="5181600" y="3883025"/>
          <p14:tracePt t="56772" x="5213350" y="3875088"/>
          <p14:tracePt t="56780" x="5245100" y="3859213"/>
          <p14:tracePt t="56789" x="5292725" y="3851275"/>
          <p14:tracePt t="56797" x="5349875" y="3851275"/>
          <p14:tracePt t="56805" x="5405438" y="3843338"/>
          <p14:tracePt t="56812" x="5461000" y="3835400"/>
          <p14:tracePt t="56818" x="5516563" y="3835400"/>
          <p14:tracePt t="56827" x="5572125" y="3835400"/>
          <p14:tracePt t="56834" x="5643563" y="3835400"/>
          <p14:tracePt t="56843" x="5708650" y="3835400"/>
          <p14:tracePt t="56850" x="5772150" y="3819525"/>
          <p14:tracePt t="56858" x="5819775" y="3819525"/>
          <p14:tracePt t="56867" x="5875338" y="3819525"/>
          <p14:tracePt t="56874" x="5930900" y="3819525"/>
          <p14:tracePt t="56882" x="5986463" y="3819525"/>
          <p14:tracePt t="56890" x="6043613" y="3819525"/>
          <p14:tracePt t="56898" x="6075363" y="3811588"/>
          <p14:tracePt t="56904" x="6099175" y="3811588"/>
          <p14:tracePt t="56918" x="6138863" y="3803650"/>
          <p14:tracePt t="56920" x="6162675" y="3795713"/>
          <p14:tracePt t="56928" x="6178550" y="3795713"/>
          <p14:tracePt t="56992" x="6170613" y="3795713"/>
          <p14:tracePt t="57000" x="6154738" y="3779838"/>
          <p14:tracePt t="57007" x="6130925" y="3771900"/>
          <p14:tracePt t="57015" x="6115050" y="3763963"/>
          <p14:tracePt t="57023" x="6067425" y="3756025"/>
          <p14:tracePt t="57030" x="6010275" y="3748088"/>
          <p14:tracePt t="57039" x="5946775" y="3748088"/>
          <p14:tracePt t="57046" x="5875338" y="3748088"/>
          <p14:tracePt t="57054" x="5803900" y="3756025"/>
          <p14:tracePt t="57063" x="5748338" y="3763963"/>
          <p14:tracePt t="57070" x="5684838" y="3787775"/>
          <p14:tracePt t="57083" x="5588000" y="3819525"/>
          <p14:tracePt t="57089" x="5532438" y="3835400"/>
          <p14:tracePt t="57096" x="5468938" y="3859213"/>
          <p14:tracePt t="57104" x="5413375" y="3875088"/>
          <p14:tracePt t="57113" x="5349875" y="3906838"/>
          <p14:tracePt t="57121" x="5276850" y="3938588"/>
          <p14:tracePt t="57129" x="5221288" y="3971925"/>
          <p14:tracePt t="57136" x="5157788" y="4003675"/>
          <p14:tracePt t="57145" x="5094288" y="4043363"/>
          <p14:tracePt t="57153" x="5038725" y="4083050"/>
          <p14:tracePt t="57160" x="4991100" y="4122738"/>
          <p14:tracePt t="57168" x="4951413" y="4146550"/>
          <p14:tracePt t="57176" x="4926013" y="4162425"/>
          <p14:tracePt t="57184" x="4910138" y="4186238"/>
          <p14:tracePt t="57191" x="4886325" y="4210050"/>
          <p14:tracePt t="57200" x="4862513" y="4225925"/>
          <p14:tracePt t="57206" x="4854575" y="4249738"/>
          <p14:tracePt t="57215" x="4830763" y="4273550"/>
          <p14:tracePt t="57222" x="4806950" y="4298950"/>
          <p14:tracePt t="57231" x="4783138" y="4322763"/>
          <p14:tracePt t="57239" x="4767263" y="4338638"/>
          <p14:tracePt t="57246" x="4751388" y="4362450"/>
          <p14:tracePt t="57254" x="4735513" y="4394200"/>
          <p14:tracePt t="57263" x="4719638" y="4433888"/>
          <p14:tracePt t="57271" x="4695825" y="4473575"/>
          <p14:tracePt t="57276" x="4679950" y="4513263"/>
          <p14:tracePt t="57284" x="4664075" y="4552950"/>
          <p14:tracePt t="57292" x="4648200" y="4600575"/>
          <p14:tracePt t="57301" x="4632325" y="4624388"/>
          <p14:tracePt t="57309" x="4616450" y="4657725"/>
          <p14:tracePt t="57316" x="4600575" y="4689475"/>
          <p14:tracePt t="57324" x="4584700" y="4737100"/>
          <p14:tracePt t="57332" x="4576763" y="4792663"/>
          <p14:tracePt t="57340" x="4567238" y="4840288"/>
          <p14:tracePt t="57349" x="4559300" y="4895850"/>
          <p14:tracePt t="57356" x="4551363" y="4927600"/>
          <p14:tracePt t="57364" x="4551363" y="4967288"/>
          <p14:tracePt t="57372" x="4543425" y="5024438"/>
          <p14:tracePt t="57378" x="4535488" y="5072063"/>
          <p14:tracePt t="57386" x="4535488" y="5127625"/>
          <p14:tracePt t="57394" x="4535488" y="5167313"/>
          <p14:tracePt t="57402" x="4535488" y="5222875"/>
          <p14:tracePt t="57410" x="4535488" y="5278438"/>
          <p14:tracePt t="57418" x="4527550" y="5319713"/>
          <p14:tracePt t="57427" x="4527550" y="5367338"/>
          <p14:tracePt t="57434" x="4527550" y="5407025"/>
          <p14:tracePt t="57442" x="4527550" y="5446713"/>
          <p14:tracePt t="57450" x="4527550" y="5494338"/>
          <p14:tracePt t="57458" x="4527550" y="5549900"/>
          <p14:tracePt t="57466" x="4527550" y="5589588"/>
          <p14:tracePt t="57472" x="4527550" y="5645150"/>
          <p14:tracePt t="57481" x="4527550" y="5686425"/>
          <p14:tracePt t="57488" x="4527550" y="5718175"/>
          <p14:tracePt t="57496" x="4527550" y="5757863"/>
          <p14:tracePt t="57505" x="4535488" y="5789613"/>
          <p14:tracePt t="57512" x="4543425" y="5813425"/>
          <p14:tracePt t="57521" x="4543425" y="5837238"/>
          <p14:tracePt t="57528" x="4551363" y="5845175"/>
          <p14:tracePt t="57536" x="4551363" y="5861050"/>
          <p14:tracePt t="57544" x="4559300" y="5876925"/>
          <p14:tracePt t="57552" x="4567238" y="5892800"/>
          <p14:tracePt t="57559" x="4576763" y="5900738"/>
          <p14:tracePt t="57568" x="4584700" y="5916613"/>
          <p14:tracePt t="57575" x="4584700" y="5932488"/>
          <p14:tracePt t="57582" x="4600575" y="5948363"/>
          <p14:tracePt t="57590" x="4616450" y="5980113"/>
          <p14:tracePt t="57599" x="4632325" y="6013450"/>
          <p14:tracePt t="57607" x="4648200" y="6037263"/>
          <p14:tracePt t="57615" x="4664075" y="6061075"/>
          <p14:tracePt t="57622" x="4679950" y="6076950"/>
          <p14:tracePt t="57631" x="4679950" y="6100763"/>
          <p14:tracePt t="57638" x="4695825" y="6124575"/>
          <p14:tracePt t="57647" x="4711700" y="6140450"/>
          <p14:tracePt t="57654" x="4727575" y="6156325"/>
          <p14:tracePt t="57661" x="4743450" y="6172200"/>
          <p14:tracePt t="57669" x="4759325" y="6180138"/>
          <p14:tracePt t="57676" x="4775200" y="6203950"/>
          <p14:tracePt t="57685" x="4783138" y="6219825"/>
          <p14:tracePt t="57693" x="4791075" y="6235700"/>
          <p14:tracePt t="57701" x="4806950" y="6251575"/>
          <p14:tracePt t="57709" x="4822825" y="6259513"/>
          <p14:tracePt t="57716" x="4830763" y="6259513"/>
          <p14:tracePt t="57725" x="4830763" y="6267450"/>
          <p14:tracePt t="58084" x="4830763" y="6259513"/>
          <p14:tracePt t="58092" x="4830763" y="6251575"/>
          <p14:tracePt t="58100" x="4830763" y="6243638"/>
          <p14:tracePt t="59174" x="4783138" y="6235700"/>
          <p14:tracePt t="59180" x="4471988" y="6196013"/>
          <p14:tracePt t="59188" x="4010025" y="6140450"/>
          <p14:tracePt t="59196" x="3754438" y="6037263"/>
          <p14:tracePt t="59204" x="3690938" y="5988050"/>
          <p14:tracePt t="59213" x="3690938" y="5932488"/>
          <p14:tracePt t="59220" x="3730625" y="5861050"/>
          <p14:tracePt t="59233" x="3843338" y="5702300"/>
          <p14:tracePt t="59240" x="3938588" y="5613400"/>
          <p14:tracePt t="59248" x="4089400" y="5510213"/>
          <p14:tracePt t="59256" x="4329113" y="5383213"/>
          <p14:tracePt t="59265" x="4695825" y="5254625"/>
          <p14:tracePt t="59270" x="5110163" y="5143500"/>
          <p14:tracePt t="59278" x="5611813" y="4959350"/>
          <p14:tracePt t="59287" x="6162675" y="4792663"/>
          <p14:tracePt t="59295" x="6719888" y="4633913"/>
          <p14:tracePt t="59303" x="7302500" y="4425950"/>
          <p14:tracePt t="59311" x="7780338" y="4241800"/>
          <p14:tracePt t="59318" x="8194675" y="4106863"/>
          <p14:tracePt t="59327" x="8529638" y="4003675"/>
          <p14:tracePt t="59335" x="8832850" y="3938588"/>
          <p14:tracePt t="59342" x="9048750" y="3890963"/>
          <p14:tracePt t="59576" x="9017000" y="4291013"/>
          <p14:tracePt t="59584" x="8928100" y="4362450"/>
          <p14:tracePt t="59592" x="8848725" y="4425950"/>
          <p14:tracePt t="59600" x="8777288" y="4489450"/>
          <p14:tracePt t="59609" x="8697913" y="4552950"/>
          <p14:tracePt t="59616" x="8634413" y="4616450"/>
          <p14:tracePt t="59625" x="8569325" y="4673600"/>
          <p14:tracePt t="59634" x="8505825" y="4737100"/>
          <p14:tracePt t="59640" x="8442325" y="4800600"/>
          <p14:tracePt t="59646" x="8394700" y="4832350"/>
          <p14:tracePt t="59654" x="8355013" y="4887913"/>
          <p14:tracePt t="59662" x="8307388" y="4927600"/>
          <p14:tracePt t="59670" x="8283575" y="4935538"/>
          <p14:tracePt t="59679" x="8275638" y="4951413"/>
          <p14:tracePt t="59686" x="8259763" y="4967288"/>
          <p14:tracePt t="59695" x="8243888" y="4984750"/>
          <p14:tracePt t="59703" x="8235950" y="4984750"/>
          <p14:tracePt t="59761" x="8243888" y="4984750"/>
          <p14:tracePt t="59769" x="8243888" y="4976813"/>
          <p14:tracePt t="59777" x="8259763" y="4967288"/>
          <p14:tracePt t="59784" x="8275638" y="4959350"/>
          <p14:tracePt t="59793" x="8275638" y="4951413"/>
          <p14:tracePt t="59800" x="8291513" y="4935538"/>
          <p14:tracePt t="59816" x="8291513" y="4927600"/>
          <p14:tracePt t="59825" x="8299450" y="4919663"/>
          <p14:tracePt t="59845" x="8307388" y="4919663"/>
          <p14:tracePt t="59902" x="8315325" y="4911725"/>
          <p14:tracePt t="59910" x="8315325" y="4903788"/>
          <p14:tracePt t="59923" x="8323263" y="4895850"/>
          <p14:tracePt t="59930" x="8331200" y="4895850"/>
          <p14:tracePt t="59946" x="8339138" y="4895850"/>
          <p14:tracePt t="65180" x="8347075" y="4864100"/>
          <p14:tracePt t="65188" x="8394700" y="4752975"/>
          <p14:tracePt t="65196" x="8426450" y="4616450"/>
          <p14:tracePt t="65202" x="8482013" y="4473575"/>
          <p14:tracePt t="65211" x="8521700" y="4370388"/>
          <p14:tracePt t="65219" x="8553450" y="4291013"/>
          <p14:tracePt t="65227" x="8569325" y="4225925"/>
          <p14:tracePt t="65234" x="8585200" y="4202113"/>
          <p14:tracePt t="65243" x="8593138" y="4194175"/>
          <p14:tracePt t="65255" x="8593138" y="4186238"/>
          <p14:tracePt t="65634" x="8610600" y="4170363"/>
          <p14:tracePt t="65643" x="8610600" y="4146550"/>
          <p14:tracePt t="65650" x="8626475" y="4138613"/>
          <p14:tracePt t="65658" x="8626475" y="4130675"/>
          <p14:tracePt t="65666" x="8626475" y="4122738"/>
          <p14:tracePt t="65674" x="8626475" y="4114800"/>
          <p14:tracePt t="65790" x="8610600" y="4114800"/>
          <p14:tracePt t="65798" x="8593138" y="4114800"/>
          <p14:tracePt t="65807" x="8585200" y="4122738"/>
          <p14:tracePt t="65814" x="8569325" y="4122738"/>
          <p14:tracePt t="65822" x="8561388" y="4130675"/>
          <p14:tracePt t="65834" x="8553450" y="4130675"/>
          <p14:tracePt t="65904" x="8553450" y="41386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i_111_SAED_JEMS_2mrad_s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16038"/>
            <a:ext cx="6408738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/>
          </p:cNvSpPr>
          <p:nvPr>
            <p:ph type="title"/>
          </p:nvPr>
        </p:nvSpPr>
        <p:spPr>
          <a:xfrm>
            <a:off x="939800" y="76200"/>
            <a:ext cx="7137400" cy="1139825"/>
          </a:xfrm>
        </p:spPr>
        <p:txBody>
          <a:bodyPr/>
          <a:lstStyle/>
          <a:p>
            <a:pPr eaLnBrk="1" hangingPunct="1"/>
            <a:r>
              <a:rPr lang="en-GB" sz="2800"/>
              <a:t>Ewald Sphere : Laue Zones (ZOLZ+FOLZ)</a:t>
            </a:r>
          </a:p>
        </p:txBody>
      </p:sp>
      <p:pic>
        <p:nvPicPr>
          <p:cNvPr id="41988" name="Picture 4" descr="Si_diffr_SAED_c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2416175"/>
            <a:ext cx="3173413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1138" y="5197475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chemeClr val="bg1"/>
                </a:solidFill>
                <a:latin typeface="Symbol" pitchFamily="18" charset="2"/>
                <a:ea typeface="ＭＳ Ｐゴシック" pitchFamily="-64" charset="-128"/>
                <a:cs typeface="Arial" charset="0"/>
              </a:rPr>
              <a:t>a</a:t>
            </a:r>
            <a:r>
              <a:rPr lang="en-GB" sz="1400">
                <a:solidFill>
                  <a:schemeClr val="bg1"/>
                </a:solidFill>
                <a:ea typeface="ＭＳ Ｐゴシック" pitchFamily="-64" charset="-128"/>
                <a:cs typeface="Arial" charset="0"/>
              </a:rPr>
              <a:t>=2.0mrad</a:t>
            </a:r>
          </a:p>
          <a:p>
            <a:r>
              <a:rPr lang="en-GB" sz="1400">
                <a:solidFill>
                  <a:schemeClr val="bg1"/>
                </a:solidFill>
                <a:ea typeface="ＭＳ Ｐゴシック" pitchFamily="-64" charset="-128"/>
                <a:cs typeface="Arial" charset="0"/>
              </a:rPr>
              <a:t>s=0.2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1547813" y="1524000"/>
            <a:ext cx="842962" cy="1524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984250" y="1219200"/>
            <a:ext cx="587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chemeClr val="hlink"/>
                </a:solidFill>
                <a:ea typeface="ＭＳ Ｐゴシック" pitchFamily="-64" charset="-128"/>
                <a:cs typeface="Arial" charset="0"/>
              </a:rPr>
              <a:t>ZOLZ</a:t>
            </a:r>
          </a:p>
          <a:p>
            <a:r>
              <a:rPr lang="en-GB" sz="1400">
                <a:solidFill>
                  <a:schemeClr val="hlink"/>
                </a:solidFill>
                <a:ea typeface="ＭＳ Ｐゴシック" pitchFamily="-64" charset="-128"/>
                <a:cs typeface="Arial" charset="0"/>
              </a:rPr>
              <a:t>6-fold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773113" y="2590800"/>
            <a:ext cx="563562" cy="228600"/>
          </a:xfrm>
          <a:prstGeom prst="line">
            <a:avLst/>
          </a:prstGeom>
          <a:noFill/>
          <a:ln w="19050">
            <a:solidFill>
              <a:srgbClr val="05FD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11138" y="2301875"/>
            <a:ext cx="587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rgbClr val="05FD11"/>
                </a:solidFill>
                <a:ea typeface="ＭＳ Ｐゴシック" pitchFamily="-64" charset="-128"/>
                <a:cs typeface="Arial" charset="0"/>
              </a:rPr>
              <a:t>FOLZ</a:t>
            </a:r>
          </a:p>
          <a:p>
            <a:r>
              <a:rPr lang="en-GB" sz="1400">
                <a:solidFill>
                  <a:srgbClr val="05FD11"/>
                </a:solidFill>
                <a:ea typeface="ＭＳ Ｐゴシック" pitchFamily="-64" charset="-128"/>
                <a:cs typeface="Arial" charset="0"/>
              </a:rPr>
              <a:t>3-fold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6659563" y="1736725"/>
            <a:ext cx="1693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ea typeface="ＭＳ Ｐゴシック" pitchFamily="-64" charset="-128"/>
              </a:rPr>
              <a:t>Source: P.A. Buffat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E9B50E-AF48-4B65-8DD8-44EFC36C7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47"/>
    </mc:Choice>
    <mc:Fallback>
      <p:transition spd="slow" advTm="6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3" x="8634413" y="3676650"/>
          <p14:tracePt t="2102" x="8674100" y="3228975"/>
          <p14:tracePt t="2110" x="8674100" y="3117850"/>
          <p14:tracePt t="2116" x="8602663" y="3014663"/>
          <p14:tracePt t="2123" x="8505825" y="2878138"/>
          <p14:tracePt t="2132" x="8378825" y="2711450"/>
          <p14:tracePt t="2139" x="8154988" y="2471738"/>
          <p14:tracePt t="2148" x="7869238" y="2241550"/>
          <p14:tracePt t="2155" x="7558088" y="1978025"/>
          <p14:tracePt t="2164" x="7191375" y="1714500"/>
          <p14:tracePt t="2172" x="6824663" y="1427163"/>
          <p14:tracePt t="2180" x="6489700" y="1163638"/>
          <p14:tracePt t="2187" x="6170613" y="885825"/>
          <p14:tracePt t="2196" x="5891213" y="646113"/>
          <p14:tracePt t="2203" x="5603875" y="414338"/>
          <p14:tracePt t="2212" x="5318125" y="207963"/>
          <p14:tracePt t="2218" x="5014913" y="7938"/>
          <p14:tracePt t="2368" x="1171575" y="231775"/>
          <p14:tracePt t="2376" x="868363" y="446088"/>
          <p14:tracePt t="2384" x="741363" y="558800"/>
          <p14:tracePt t="2392" x="685800" y="622300"/>
          <p14:tracePt t="2398" x="669925" y="677863"/>
          <p14:tracePt t="2406" x="669925" y="725488"/>
          <p14:tracePt t="2414" x="693738" y="781050"/>
          <p14:tracePt t="2422" x="709613" y="852488"/>
          <p14:tracePt t="2430" x="733425" y="941388"/>
          <p14:tracePt t="2438" x="749300" y="1036638"/>
          <p14:tracePt t="2446" x="773113" y="1147763"/>
          <p14:tracePt t="2454" x="796925" y="1284288"/>
          <p14:tracePt t="2462" x="820738" y="1419225"/>
          <p14:tracePt t="2471" x="844550" y="1595438"/>
          <p14:tracePt t="2478" x="884238" y="1754188"/>
          <p14:tracePt t="2486" x="941388" y="1954213"/>
          <p14:tracePt t="2492" x="989013" y="2120900"/>
          <p14:tracePt t="2500" x="1060450" y="2320925"/>
          <p14:tracePt t="2508" x="1155700" y="2584450"/>
          <p14:tracePt t="2516" x="1235075" y="2830513"/>
          <p14:tracePt t="2524" x="1339850" y="3117850"/>
          <p14:tracePt t="2532" x="1435100" y="3349625"/>
          <p14:tracePt t="2540" x="1514475" y="3532188"/>
          <p14:tracePt t="2548" x="1577975" y="3684588"/>
          <p14:tracePt t="2556" x="1633538" y="3795713"/>
          <p14:tracePt t="2564" x="1682750" y="3890963"/>
          <p14:tracePt t="2572" x="1730375" y="3979863"/>
          <p14:tracePt t="2581" x="1801813" y="4067175"/>
          <p14:tracePt t="2588" x="1849438" y="4146550"/>
          <p14:tracePt t="2594" x="1905000" y="4217988"/>
          <p14:tracePt t="2602" x="1928813" y="4281488"/>
          <p14:tracePt t="2610" x="1952625" y="4338638"/>
          <p14:tracePt t="2618" x="1976438" y="4402138"/>
          <p14:tracePt t="2626" x="2008188" y="4457700"/>
          <p14:tracePt t="2634" x="2049463" y="4521200"/>
          <p14:tracePt t="2642" x="2089150" y="4576763"/>
          <p14:tracePt t="2650" x="2128838" y="4633913"/>
          <p14:tracePt t="2658" x="2192338" y="4673600"/>
          <p14:tracePt t="2666" x="2224088" y="4689475"/>
          <p14:tracePt t="2674" x="2271713" y="4705350"/>
          <p14:tracePt t="2680" x="2303463" y="4721225"/>
          <p14:tracePt t="2688" x="2359025" y="4745038"/>
          <p14:tracePt t="2696" x="2424113" y="4760913"/>
          <p14:tracePt t="2704" x="2495550" y="4784725"/>
          <p14:tracePt t="2712" x="2566988" y="4800600"/>
          <p14:tracePt t="2721" x="2630488" y="4824413"/>
          <p14:tracePt t="2727" x="2733675" y="4848225"/>
          <p14:tracePt t="2735" x="2814638" y="4864100"/>
          <p14:tracePt t="2744" x="2901950" y="4879975"/>
          <p14:tracePt t="2752" x="2957513" y="4887913"/>
          <p14:tracePt t="2760" x="3013075" y="4887913"/>
          <p14:tracePt t="2771" x="3052763" y="4887913"/>
          <p14:tracePt t="2778" x="3060700" y="4879975"/>
          <p14:tracePt t="2786" x="3068638" y="4872038"/>
          <p14:tracePt t="2794" x="3084513" y="4848225"/>
          <p14:tracePt t="2802" x="3100388" y="4784725"/>
          <p14:tracePt t="2810" x="3125788" y="4705350"/>
          <p14:tracePt t="2818" x="3149600" y="4576763"/>
          <p14:tracePt t="2826" x="3157538" y="4465638"/>
          <p14:tracePt t="2834" x="3157538" y="4338638"/>
          <p14:tracePt t="2841" x="3141663" y="4210050"/>
          <p14:tracePt t="2850" x="3117850" y="4122738"/>
          <p14:tracePt t="2857" x="3100388" y="4043363"/>
          <p14:tracePt t="2863" x="3076575" y="3971925"/>
          <p14:tracePt t="2871" x="3060700" y="3883025"/>
          <p14:tracePt t="2880" x="3028950" y="3811588"/>
          <p14:tracePt t="2888" x="2981325" y="3724275"/>
          <p14:tracePt t="2904" x="2878138" y="3587750"/>
          <p14:tracePt t="2911" x="2814638" y="3524250"/>
          <p14:tracePt t="2920" x="2751138" y="3460750"/>
          <p14:tracePt t="2928" x="2686050" y="3397250"/>
          <p14:tracePt t="2936" x="2614613" y="3341688"/>
          <p14:tracePt t="2943" x="2535238" y="3294063"/>
          <p14:tracePt t="2952" x="2463800" y="3236913"/>
          <p14:tracePt t="2960" x="2400300" y="3197225"/>
          <p14:tracePt t="2966" x="2351088" y="3173413"/>
          <p14:tracePt t="2974" x="2327275" y="3165475"/>
          <p14:tracePt t="2982" x="2311400" y="3165475"/>
          <p14:tracePt t="2990" x="2295525" y="3165475"/>
          <p14:tracePt t="2998" x="2279650" y="3165475"/>
          <p14:tracePt t="3006" x="2271713" y="3165475"/>
          <p14:tracePt t="3014" x="2255838" y="3165475"/>
          <p14:tracePt t="3022" x="2224088" y="3165475"/>
          <p14:tracePt t="3030" x="2168525" y="3189288"/>
          <p14:tracePt t="3037" x="2105025" y="3205163"/>
          <p14:tracePt t="3045" x="2049463" y="3228975"/>
          <p14:tracePt t="3052" x="1992313" y="3244850"/>
          <p14:tracePt t="3060" x="1944688" y="3270250"/>
          <p14:tracePt t="3068" x="1912938" y="3286125"/>
          <p14:tracePt t="3076" x="1889125" y="3302000"/>
          <p14:tracePt t="3084" x="1865313" y="3317875"/>
          <p14:tracePt t="3092" x="1849438" y="3325813"/>
          <p14:tracePt t="3100" x="1833563" y="3341688"/>
          <p14:tracePt t="3107" x="1825625" y="3357563"/>
          <p14:tracePt t="3115" x="1817688" y="3373438"/>
          <p14:tracePt t="3123" x="1801813" y="3389313"/>
          <p14:tracePt t="3131" x="1785938" y="3397250"/>
          <p14:tracePt t="3139" x="1770063" y="3413125"/>
          <p14:tracePt t="3148" x="1754188" y="3436938"/>
          <p14:tracePt t="3153" x="1730375" y="3468688"/>
          <p14:tracePt t="3162" x="1698625" y="3532188"/>
          <p14:tracePt t="3170" x="1666875" y="3587750"/>
          <p14:tracePt t="3178" x="1651000" y="3660775"/>
          <p14:tracePt t="3186" x="1617663" y="3748088"/>
          <p14:tracePt t="3194" x="1593850" y="3835400"/>
          <p14:tracePt t="3201" x="1577975" y="3914775"/>
          <p14:tracePt t="3210" x="1562100" y="4003675"/>
          <p14:tracePt t="3218" x="1554163" y="4083050"/>
          <p14:tracePt t="3226" x="1554163" y="4170363"/>
          <p14:tracePt t="3234" x="1570038" y="4241800"/>
          <p14:tracePt t="3240" x="1585913" y="4306888"/>
          <p14:tracePt t="3248" x="1617663" y="4386263"/>
          <p14:tracePt t="3256" x="1651000" y="4465638"/>
          <p14:tracePt t="3264" x="1714500" y="4545013"/>
          <p14:tracePt t="3271" x="1770063" y="4608513"/>
          <p14:tracePt t="3280" x="1809750" y="4665663"/>
          <p14:tracePt t="3287" x="1873250" y="4721225"/>
          <p14:tracePt t="3296" x="1920875" y="4752975"/>
          <p14:tracePt t="3304" x="1976438" y="4768850"/>
          <p14:tracePt t="3312" x="2000250" y="4776788"/>
          <p14:tracePt t="3319" x="2041525" y="4776788"/>
          <p14:tracePt t="3327" x="2057400" y="4776788"/>
          <p14:tracePt t="3336" x="2065338" y="4768850"/>
          <p14:tracePt t="3342" x="2081213" y="4760913"/>
          <p14:tracePt t="3350" x="2097088" y="4745038"/>
          <p14:tracePt t="3357" x="2112963" y="4737100"/>
          <p14:tracePt t="3366" x="2128838" y="4721225"/>
          <p14:tracePt t="3374" x="2136775" y="4705350"/>
          <p14:tracePt t="3382" x="2152650" y="4689475"/>
          <p14:tracePt t="3389" x="2168525" y="4665663"/>
          <p14:tracePt t="3398" x="2184400" y="4649788"/>
          <p14:tracePt t="3405" x="2200275" y="4616450"/>
          <p14:tracePt t="3414" x="2216150" y="4584700"/>
          <p14:tracePt t="3421" x="2232025" y="4552950"/>
          <p14:tracePt t="3428" x="2255838" y="4505325"/>
          <p14:tracePt t="3436" x="2271713" y="4481513"/>
          <p14:tracePt t="3444" x="2279650" y="4465638"/>
          <p14:tracePt t="3452" x="2287588" y="4457700"/>
          <p14:tracePt t="3885" x="2295525" y="4449763"/>
          <p14:tracePt t="3893" x="2311400" y="4433888"/>
          <p14:tracePt t="3900" x="2327275" y="4418013"/>
          <p14:tracePt t="3908" x="2351088" y="4410075"/>
          <p14:tracePt t="3916" x="2366963" y="4394200"/>
          <p14:tracePt t="3921" x="2384425" y="4378325"/>
          <p14:tracePt t="3930" x="2400300" y="4362450"/>
          <p14:tracePt t="3937" x="2408238" y="4346575"/>
          <p14:tracePt t="3946" x="2424113" y="4330700"/>
          <p14:tracePt t="3954" x="2439988" y="4330700"/>
          <p14:tracePt t="3962" x="2439988" y="4322763"/>
          <p14:tracePt t="4035" x="2439988" y="4314825"/>
          <p14:tracePt t="4043" x="2439988" y="4298950"/>
          <p14:tracePt t="4052" x="2439988" y="4265613"/>
          <p14:tracePt t="4059" x="2432050" y="4217988"/>
          <p14:tracePt t="4068" x="2408238" y="4162425"/>
          <p14:tracePt t="4075" x="2392363" y="4106863"/>
          <p14:tracePt t="4084" x="2374900" y="4059238"/>
          <p14:tracePt t="4092" x="2351088" y="4011613"/>
          <p14:tracePt t="4100" x="2335213" y="3963988"/>
          <p14:tracePt t="4107" x="2327275" y="3930650"/>
          <p14:tracePt t="4113" x="2311400" y="3890963"/>
          <p14:tracePt t="4121" x="2287588" y="3843338"/>
          <p14:tracePt t="4130" x="2271713" y="3795713"/>
          <p14:tracePt t="4137" x="2255838" y="3763963"/>
          <p14:tracePt t="4146" x="2239963" y="3740150"/>
          <p14:tracePt t="4153" x="2224088" y="3716338"/>
          <p14:tracePt t="4162" x="2208213" y="3700463"/>
          <p14:tracePt t="4169" x="2192338" y="3684588"/>
          <p14:tracePt t="4228" x="2192338" y="3676650"/>
          <p14:tracePt t="4240" x="2208213" y="3668713"/>
          <p14:tracePt t="4248" x="2216150" y="3668713"/>
          <p14:tracePt t="4255" x="2224088" y="3668713"/>
          <p14:tracePt t="4263" x="2239963" y="3668713"/>
          <p14:tracePt t="4271" x="2247900" y="3676650"/>
          <p14:tracePt t="4878" x="2255838" y="3676650"/>
          <p14:tracePt t="4886" x="2279650" y="3660775"/>
          <p14:tracePt t="4902" x="2287588" y="3652838"/>
          <p14:tracePt t="4970" x="2295525" y="3652838"/>
          <p14:tracePt t="4975" x="2311400" y="3652838"/>
          <p14:tracePt t="4984" x="2319338" y="3660775"/>
          <p14:tracePt t="4992" x="2335213" y="3668713"/>
          <p14:tracePt t="5000" x="2351088" y="3676650"/>
          <p14:tracePt t="5008" x="2366963" y="3684588"/>
          <p14:tracePt t="5023" x="2374900" y="3684588"/>
          <p14:tracePt t="5032" x="2392363" y="3692525"/>
          <p14:tracePt t="5040" x="2400300" y="3700463"/>
          <p14:tracePt t="5055" x="2416175" y="3708400"/>
          <p14:tracePt t="5062" x="2424113" y="3708400"/>
          <p14:tracePt t="5070" x="2432050" y="3708400"/>
          <p14:tracePt t="5078" x="2447925" y="3708400"/>
          <p14:tracePt t="5094" x="2455863" y="3700463"/>
          <p14:tracePt t="5103" x="2455863" y="3692525"/>
          <p14:tracePt t="5110" x="2471738" y="3684588"/>
          <p14:tracePt t="5118" x="2487613" y="3652838"/>
          <p14:tracePt t="5127" x="2503488" y="3587750"/>
          <p14:tracePt t="5133" x="2527300" y="3548063"/>
          <p14:tracePt t="5142" x="2535238" y="3484563"/>
          <p14:tracePt t="5149" x="2535238" y="3429000"/>
          <p14:tracePt t="5156" x="2535238" y="3373438"/>
          <p14:tracePt t="5164" x="2527300" y="3317875"/>
          <p14:tracePt t="5172" x="2495550" y="3262313"/>
          <p14:tracePt t="5180" x="2455863" y="3197225"/>
          <p14:tracePt t="5188" x="2392363" y="3133725"/>
          <p14:tracePt t="5196" x="2327275" y="3078163"/>
          <p14:tracePt t="5203" x="2263775" y="3062288"/>
          <p14:tracePt t="5212" x="2208213" y="3038475"/>
          <p14:tracePt t="5220" x="2168525" y="3030538"/>
          <p14:tracePt t="5228" x="2152650" y="3022600"/>
          <p14:tracePt t="5236" x="2128838" y="3022600"/>
          <p14:tracePt t="5243" x="2112963" y="3022600"/>
          <p14:tracePt t="5251" x="2105025" y="3022600"/>
          <p14:tracePt t="5258" x="2089150" y="3038475"/>
          <p14:tracePt t="5266" x="2065338" y="3054350"/>
          <p14:tracePt t="5275" x="2033588" y="3070225"/>
          <p14:tracePt t="5282" x="1968500" y="3109913"/>
          <p14:tracePt t="5290" x="1905000" y="3149600"/>
          <p14:tracePt t="5298" x="1841500" y="3213100"/>
          <p14:tracePt t="5305" x="1809750" y="3262313"/>
          <p14:tracePt t="5314" x="1754188" y="3325813"/>
          <p14:tracePt t="5321" x="1714500" y="3389313"/>
          <p14:tracePt t="5330" x="1682750" y="3452813"/>
          <p14:tracePt t="5336" x="1666875" y="3508375"/>
          <p14:tracePt t="5344" x="1641475" y="3595688"/>
          <p14:tracePt t="5352" x="1633538" y="3652838"/>
          <p14:tracePt t="5360" x="1633538" y="3732213"/>
          <p14:tracePt t="5368" x="1633538" y="3803650"/>
          <p14:tracePt t="5376" x="1658938" y="3883025"/>
          <p14:tracePt t="5384" x="1674813" y="3956050"/>
          <p14:tracePt t="5392" x="1714500" y="4019550"/>
          <p14:tracePt t="5400" x="1778000" y="4083050"/>
          <p14:tracePt t="5408" x="1841500" y="4138613"/>
          <p14:tracePt t="5415" x="1905000" y="4202113"/>
          <p14:tracePt t="5424" x="1976438" y="4241800"/>
          <p14:tracePt t="5432" x="2065338" y="4298950"/>
          <p14:tracePt t="5437" x="2152650" y="4338638"/>
          <p14:tracePt t="5446" x="2239963" y="4370388"/>
          <p14:tracePt t="5454" x="2335213" y="4394200"/>
          <p14:tracePt t="5462" x="2424113" y="4418013"/>
          <p14:tracePt t="5471" x="2503488" y="4425950"/>
          <p14:tracePt t="5478" x="2590800" y="4425950"/>
          <p14:tracePt t="5486" x="2646363" y="4425950"/>
          <p14:tracePt t="5494" x="2701925" y="4425950"/>
          <p14:tracePt t="5502" x="2733675" y="4425950"/>
          <p14:tracePt t="5510" x="2759075" y="4418013"/>
          <p14:tracePt t="5519" x="2782888" y="4410075"/>
          <p14:tracePt t="5524" x="2806700" y="4394200"/>
          <p14:tracePt t="5532" x="2822575" y="4386263"/>
          <p14:tracePt t="5540" x="2838450" y="4370388"/>
          <p14:tracePt t="5548" x="2846388" y="4362450"/>
          <p14:tracePt t="5555" x="2854325" y="4362450"/>
          <p14:tracePt t="5564" x="2862263" y="4354513"/>
          <p14:tracePt t="5572" x="2878138" y="4338638"/>
          <p14:tracePt t="5580" x="2886075" y="4330700"/>
          <p14:tracePt t="5587" x="2894013" y="4322763"/>
          <p14:tracePt t="5596" x="2894013" y="4306888"/>
          <p14:tracePt t="5608" x="2901950" y="4306888"/>
          <p14:tracePt t="5615" x="2901950" y="4298950"/>
          <p14:tracePt t="5622" x="2901950" y="4281488"/>
          <p14:tracePt t="5631" x="2909888" y="4273550"/>
          <p14:tracePt t="5639" x="2909888" y="4257675"/>
          <p14:tracePt t="5645" x="2909888" y="4241800"/>
          <p14:tracePt t="5661" x="2909888" y="4233863"/>
          <p14:tracePt t="5669" x="2909888" y="4217988"/>
          <p14:tracePt t="5678" x="2909888" y="4210050"/>
          <p14:tracePt t="5685" x="2909888" y="4194175"/>
          <p14:tracePt t="5693" x="2909888" y="4178300"/>
          <p14:tracePt t="5702" x="2909888" y="4170363"/>
          <p14:tracePt t="5710" x="2909888" y="4162425"/>
          <p14:tracePt t="5718" x="2917825" y="4138613"/>
          <p14:tracePt t="5726" x="2925763" y="4130675"/>
          <p14:tracePt t="5734" x="2941638" y="4106863"/>
          <p14:tracePt t="5739" x="2957513" y="4083050"/>
          <p14:tracePt t="5748" x="2973388" y="4059238"/>
          <p14:tracePt t="5756" x="2981325" y="4059238"/>
          <p14:tracePt t="5764" x="2981325" y="4051300"/>
          <p14:tracePt t="5948" x="2925763" y="3979863"/>
          <p14:tracePt t="5956" x="2854325" y="3906838"/>
          <p14:tracePt t="5964" x="2790825" y="3843338"/>
          <p14:tracePt t="5971" x="2725738" y="3787775"/>
          <p14:tracePt t="5980" x="2686050" y="3748088"/>
          <p14:tracePt t="5987" x="2662238" y="3716338"/>
          <p14:tracePt t="5996" x="2646363" y="3684588"/>
          <p14:tracePt t="6003" x="2630488" y="3660775"/>
          <p14:tracePt t="6012" x="2614613" y="3629025"/>
          <p14:tracePt t="6018" x="2598738" y="3605213"/>
          <p14:tracePt t="6026" x="2582863" y="3587750"/>
          <p14:tracePt t="6034" x="2574925" y="3571875"/>
          <p14:tracePt t="6042" x="2566988" y="3563938"/>
          <p14:tracePt t="6054" x="2566988" y="3556000"/>
          <p14:tracePt t="6062" x="2566988" y="3548063"/>
          <p14:tracePt t="6070" x="2566988" y="3540125"/>
          <p14:tracePt t="6242" x="2574925" y="3540125"/>
          <p14:tracePt t="6249" x="2574925" y="3532188"/>
          <p14:tracePt t="6430" x="2551113" y="3532188"/>
          <p14:tracePt t="6438" x="2543175" y="3548063"/>
          <p14:tracePt t="6446" x="2527300" y="3556000"/>
          <p14:tracePt t="6551" x="2511425" y="3571875"/>
          <p14:tracePt t="6630" x="2519363" y="3571875"/>
          <p14:tracePt t="6986" x="2519363" y="3563938"/>
          <p14:tracePt t="6994" x="2527300" y="3516313"/>
          <p14:tracePt t="7001" x="2543175" y="3460750"/>
          <p14:tracePt t="7010" x="2559050" y="3413125"/>
          <p14:tracePt t="7018" x="2582863" y="3365500"/>
          <p14:tracePt t="7025" x="2598738" y="3325813"/>
          <p14:tracePt t="7034" x="2614613" y="3262313"/>
          <p14:tracePt t="7042" x="2630488" y="3236913"/>
          <p14:tracePt t="7049" x="2638425" y="3213100"/>
          <p14:tracePt t="7057" x="2646363" y="3197225"/>
          <p14:tracePt t="7066" x="2662238" y="3165475"/>
          <p14:tracePt t="7074" x="2662238" y="3141663"/>
          <p14:tracePt t="7082" x="2662238" y="3117850"/>
          <p14:tracePt t="7090" x="2662238" y="3086100"/>
          <p14:tracePt t="7098" x="2662238" y="3070225"/>
          <p14:tracePt t="7104" x="2654300" y="3030538"/>
          <p14:tracePt t="7111" x="2638425" y="2974975"/>
          <p14:tracePt t="7119" x="2598738" y="2909888"/>
          <p14:tracePt t="7128" x="2535238" y="2846388"/>
          <p14:tracePt t="7137" x="2455863" y="2782888"/>
          <p14:tracePt t="7143" x="2366963" y="2727325"/>
          <p14:tracePt t="7151" x="2279650" y="2679700"/>
          <p14:tracePt t="7160" x="2192338" y="2647950"/>
          <p14:tracePt t="7167" x="2112963" y="2624138"/>
          <p14:tracePt t="7175" x="2025650" y="2600325"/>
          <p14:tracePt t="7183" x="1952625" y="2584450"/>
          <p14:tracePt t="7192" x="1897063" y="2566988"/>
          <p14:tracePt t="7198" x="1841500" y="2559050"/>
          <p14:tracePt t="7206" x="1809750" y="2559050"/>
          <p14:tracePt t="7214" x="1785938" y="2559050"/>
          <p14:tracePt t="7222" x="1778000" y="2559050"/>
          <p14:tracePt t="7230" x="1762125" y="2559050"/>
          <p14:tracePt t="7238" x="1746250" y="2566988"/>
          <p14:tracePt t="7245" x="1730375" y="2576513"/>
          <p14:tracePt t="7253" x="1714500" y="2592388"/>
          <p14:tracePt t="7262" x="1690688" y="2608263"/>
          <p14:tracePt t="7269" x="1666875" y="2624138"/>
          <p14:tracePt t="7278" x="1617663" y="2647950"/>
          <p14:tracePt t="7286" x="1593850" y="2663825"/>
          <p14:tracePt t="7291" x="1585913" y="2687638"/>
          <p14:tracePt t="7300" x="1562100" y="2711450"/>
          <p14:tracePt t="7308" x="1538288" y="2735263"/>
          <p14:tracePt t="7316" x="1490663" y="2790825"/>
          <p14:tracePt t="7324" x="1466850" y="2838450"/>
          <p14:tracePt t="7332" x="1435100" y="2901950"/>
          <p14:tracePt t="7340" x="1419225" y="2959100"/>
          <p14:tracePt t="7347" x="1387475" y="3022600"/>
          <p14:tracePt t="7355" x="1363663" y="3078163"/>
          <p14:tracePt t="7364" x="1347788" y="3149600"/>
          <p14:tracePt t="7372" x="1323975" y="3213100"/>
          <p14:tracePt t="7378" x="1308100" y="3270250"/>
          <p14:tracePt t="7386" x="1284288" y="3341688"/>
          <p14:tracePt t="7394" x="1266825" y="3397250"/>
          <p14:tracePt t="7401" x="1243013" y="3460750"/>
          <p14:tracePt t="7410" x="1227138" y="3532188"/>
          <p14:tracePt t="7418" x="1203325" y="3587750"/>
          <p14:tracePt t="7426" x="1187450" y="3636963"/>
          <p14:tracePt t="7434" x="1171575" y="3684588"/>
          <p14:tracePt t="7441" x="1171575" y="3700463"/>
          <p14:tracePt t="7450" x="1163638" y="3724275"/>
          <p14:tracePt t="7458" x="1155700" y="3748088"/>
          <p14:tracePt t="7466" x="1155700" y="3763963"/>
          <p14:tracePt t="7473" x="1155700" y="3771900"/>
          <p14:tracePt t="7479" x="1147763" y="3787775"/>
          <p14:tracePt t="7487" x="1147763" y="3803650"/>
          <p14:tracePt t="7496" x="1147763" y="3811588"/>
          <p14:tracePt t="7504" x="1147763" y="3827463"/>
          <p14:tracePt t="7512" x="1147763" y="3851275"/>
          <p14:tracePt t="7519" x="1147763" y="3859213"/>
          <p14:tracePt t="7528" x="1147763" y="3883025"/>
          <p14:tracePt t="7536" x="1147763" y="3898900"/>
          <p14:tracePt t="7544" x="1147763" y="3914775"/>
          <p14:tracePt t="7552" x="1147763" y="3930650"/>
          <p14:tracePt t="7560" x="1155700" y="3948113"/>
          <p14:tracePt t="7569" x="1155700" y="3956050"/>
          <p14:tracePt t="7574" x="1155700" y="3963988"/>
          <p14:tracePt t="7582" x="1155700" y="3971925"/>
          <p14:tracePt t="7748" x="1155700" y="3963988"/>
          <p14:tracePt t="7774" x="1163638" y="3963988"/>
          <p14:tracePt t="8754" x="1163638" y="3971925"/>
          <p14:tracePt t="8762" x="1195388" y="4003675"/>
          <p14:tracePt t="8770" x="1258888" y="4051300"/>
          <p14:tracePt t="8778" x="1323975" y="4114800"/>
          <p14:tracePt t="8785" x="1395413" y="4194175"/>
          <p14:tracePt t="8794" x="1474788" y="4257675"/>
          <p14:tracePt t="8800" x="1554163" y="4338638"/>
          <p14:tracePt t="8812" x="1690688" y="4449763"/>
          <p14:tracePt t="8820" x="1778000" y="4513263"/>
          <p14:tracePt t="8828" x="1889125" y="4568825"/>
          <p14:tracePt t="8836" x="2008188" y="4641850"/>
          <p14:tracePt t="8844" x="2097088" y="4705350"/>
          <p14:tracePt t="8851" x="2160588" y="4768850"/>
          <p14:tracePt t="8860" x="2216150" y="4808538"/>
          <p14:tracePt t="8867" x="2279650" y="4848225"/>
          <p14:tracePt t="8876" x="2343150" y="4879975"/>
          <p14:tracePt t="8884" x="2400300" y="4903788"/>
          <p14:tracePt t="8892" x="2455863" y="4919663"/>
          <p14:tracePt t="8903" x="2527300" y="4951413"/>
          <p14:tracePt t="8906" x="2606675" y="5008563"/>
          <p14:tracePt t="8914" x="2693988" y="5048250"/>
          <p14:tracePt t="8922" x="2782888" y="5080000"/>
          <p14:tracePt t="8930" x="2862263" y="5127625"/>
          <p14:tracePt t="8938" x="2965450" y="5167313"/>
          <p14:tracePt t="8946" x="3076575" y="5199063"/>
          <p14:tracePt t="8954" x="3213100" y="5238750"/>
          <p14:tracePt t="8962" x="3348038" y="5262563"/>
          <p14:tracePt t="8969" x="3484563" y="5278438"/>
          <p14:tracePt t="8978" x="3611563" y="5294313"/>
          <p14:tracePt t="8984" x="3786188" y="5319713"/>
          <p14:tracePt t="8992" x="3922713" y="5327650"/>
          <p14:tracePt t="9000" x="4057650" y="5351463"/>
          <p14:tracePt t="9008" x="4192588" y="5367338"/>
          <p14:tracePt t="9016" x="4329113" y="5375275"/>
          <p14:tracePt t="9023" x="4464050" y="5399088"/>
          <p14:tracePt t="9031" x="4600575" y="5422900"/>
          <p14:tracePt t="9040" x="4727575" y="5430838"/>
          <p14:tracePt t="9048" x="4862513" y="5430838"/>
          <p14:tracePt t="9056" x="4967288" y="5430838"/>
          <p14:tracePt t="9064" x="5062538" y="5430838"/>
          <p14:tracePt t="9072" x="5133975" y="5430838"/>
          <p14:tracePt t="9078" x="5213350" y="5422900"/>
          <p14:tracePt t="9085" x="5284788" y="5399088"/>
          <p14:tracePt t="9094" x="5357813" y="5391150"/>
          <p14:tracePt t="9102" x="5413375" y="5367338"/>
          <p14:tracePt t="9110" x="5484813" y="5351463"/>
          <p14:tracePt t="9117" x="5572125" y="5327650"/>
          <p14:tracePt t="9126" x="5643563" y="5302250"/>
          <p14:tracePt t="9134" x="5732463" y="5270500"/>
          <p14:tracePt t="9142" x="5811838" y="5254625"/>
          <p14:tracePt t="9153" x="5899150" y="5230813"/>
          <p14:tracePt t="9158" x="5994400" y="5207000"/>
          <p14:tracePt t="9166" x="6099175" y="5175250"/>
          <p14:tracePt t="9172" x="6210300" y="5143500"/>
          <p14:tracePt t="9179" x="6321425" y="5111750"/>
          <p14:tracePt t="9188" x="6442075" y="5087938"/>
          <p14:tracePt t="9196" x="6569075" y="5064125"/>
          <p14:tracePt t="9203" x="6664325" y="5048250"/>
          <p14:tracePt t="9212" x="6743700" y="5024438"/>
          <p14:tracePt t="9219" x="6832600" y="5000625"/>
          <p14:tracePt t="9228" x="6904038" y="4984750"/>
          <p14:tracePt t="9236" x="6975475" y="4959350"/>
          <p14:tracePt t="9244" x="7062788" y="4935538"/>
          <p14:tracePt t="9252" x="7135813" y="4903788"/>
          <p14:tracePt t="9258" x="7207250" y="4879975"/>
          <p14:tracePt t="9266" x="7270750" y="4832350"/>
          <p14:tracePt t="9274" x="7342188" y="4784725"/>
          <p14:tracePt t="9282" x="7413625" y="4729163"/>
          <p14:tracePt t="9290" x="7510463" y="4665663"/>
          <p14:tracePt t="9298" x="7597775" y="4584700"/>
          <p14:tracePt t="9306" x="7685088" y="4521200"/>
          <p14:tracePt t="9314" x="7772400" y="4441825"/>
          <p14:tracePt t="9322" x="7859713" y="4362450"/>
          <p14:tracePt t="9330" x="7940675" y="4273550"/>
          <p14:tracePt t="9337" x="8004175" y="4194175"/>
          <p14:tracePt t="9346" x="8067675" y="4130675"/>
          <p14:tracePt t="9351" x="8091488" y="4075113"/>
          <p14:tracePt t="9359" x="8107363" y="4027488"/>
          <p14:tracePt t="9369" x="8115300" y="3971925"/>
          <p14:tracePt t="9375" x="8115300" y="3914775"/>
          <p14:tracePt t="9384" x="8115300" y="3859213"/>
          <p14:tracePt t="9392" x="8107363" y="3803650"/>
          <p14:tracePt t="9400" x="8083550" y="3732213"/>
          <p14:tracePt t="9407" x="8067675" y="3668713"/>
          <p14:tracePt t="9416" x="8043863" y="3613150"/>
          <p14:tracePt t="9424" x="8027988" y="3556000"/>
          <p14:tracePt t="9432" x="8004175" y="3508375"/>
          <p14:tracePt t="9440" x="7988300" y="3444875"/>
          <p14:tracePt t="9448" x="7972425" y="3389313"/>
          <p14:tracePt t="9456" x="7948613" y="3333750"/>
          <p14:tracePt t="9464" x="7916863" y="3270250"/>
          <p14:tracePt t="9472" x="7900988" y="3236913"/>
          <p14:tracePt t="9478" x="7877175" y="3189288"/>
          <p14:tracePt t="9486" x="7851775" y="3157538"/>
          <p14:tracePt t="9494" x="7827963" y="3117850"/>
          <p14:tracePt t="9502" x="7804150" y="3094038"/>
          <p14:tracePt t="9510" x="7772400" y="3070225"/>
          <p14:tracePt t="9517" x="7732713" y="3054350"/>
          <p14:tracePt t="9526" x="7677150" y="3030538"/>
          <p14:tracePt t="9534" x="7621588" y="3014663"/>
          <p14:tracePt t="9542" x="7550150" y="2990850"/>
          <p14:tracePt t="9550" x="7485063" y="2974975"/>
          <p14:tracePt t="9558" x="7413625" y="2951163"/>
          <p14:tracePt t="9564" x="7350125" y="2943225"/>
          <p14:tracePt t="9572" x="7278688" y="2935288"/>
          <p14:tracePt t="9580" x="7223125" y="2935288"/>
          <p14:tracePt t="9587" x="7167563" y="2935288"/>
          <p14:tracePt t="9596" x="7126288" y="2935288"/>
          <p14:tracePt t="9604" x="7102475" y="2935288"/>
          <p14:tracePt t="9612" x="7078663" y="2935288"/>
          <p14:tracePt t="9620" x="7062788" y="2943225"/>
          <p14:tracePt t="9627" x="7054850" y="2943225"/>
          <p14:tracePt t="9635" x="7046913" y="2943225"/>
          <p14:tracePt t="9644" x="7031038" y="2951163"/>
          <p14:tracePt t="9652" x="7023100" y="2951163"/>
          <p14:tracePt t="9660" x="7023100" y="2959100"/>
          <p14:tracePt t="9665" x="7007225" y="2967038"/>
          <p14:tracePt t="9673" x="6991350" y="2974975"/>
          <p14:tracePt t="9689" x="6983413" y="2990850"/>
          <p14:tracePt t="9698" x="6967538" y="2998788"/>
          <p14:tracePt t="9705" x="6959600" y="3014663"/>
          <p14:tracePt t="9721" x="6951663" y="3014663"/>
          <p14:tracePt t="9768" x="6943725" y="3030538"/>
          <p14:tracePt t="9776" x="6927850" y="3046413"/>
          <p14:tracePt t="9784" x="6911975" y="3062288"/>
          <p14:tracePt t="9792" x="6880225" y="3086100"/>
          <p14:tracePt t="9800" x="6848475" y="3117850"/>
          <p14:tracePt t="9808" x="6784975" y="3173413"/>
          <p14:tracePt t="9816" x="6719888" y="3236913"/>
          <p14:tracePt t="9823" x="6656388" y="3302000"/>
          <p14:tracePt t="9832" x="6592888" y="3349625"/>
          <p14:tracePt t="9840" x="6529388" y="3405188"/>
          <p14:tracePt t="9846" x="6497638" y="3429000"/>
          <p14:tracePt t="9854" x="6450013" y="3452813"/>
          <p14:tracePt t="9862" x="6434138" y="3460750"/>
          <p14:tracePt t="9870" x="6410325" y="3476625"/>
          <p14:tracePt t="9878" x="6392863" y="3492500"/>
          <p14:tracePt t="9885" x="6384925" y="3508375"/>
          <p14:tracePt t="9904" x="6369050" y="3516313"/>
          <p14:tracePt t="9914" x="6369050" y="3524250"/>
          <p14:tracePt t="9926" x="6361113" y="3524250"/>
          <p14:tracePt t="9933" x="6345238" y="3540125"/>
          <p14:tracePt t="9939" x="6345238" y="3556000"/>
          <p14:tracePt t="9948" x="6329363" y="3579813"/>
          <p14:tracePt t="9956" x="6313488" y="3587750"/>
          <p14:tracePt t="9964" x="6297613" y="3613150"/>
          <p14:tracePt t="9972" x="6281738" y="3644900"/>
          <p14:tracePt t="9980" x="6265863" y="3660775"/>
          <p14:tracePt t="9988" x="6249988" y="3676650"/>
          <p14:tracePt t="9996" x="6234113" y="3700463"/>
          <p14:tracePt t="10004" x="6218238" y="3716338"/>
          <p14:tracePt t="10012" x="6210300" y="3732213"/>
          <p14:tracePt t="10020" x="6194425" y="3748088"/>
          <p14:tracePt t="10028" x="6178550" y="3771900"/>
          <p14:tracePt t="10034" x="6162675" y="3795713"/>
          <p14:tracePt t="10042" x="6146800" y="3819525"/>
          <p14:tracePt t="10050" x="6130925" y="3851275"/>
          <p14:tracePt t="10058" x="6115050" y="3898900"/>
          <p14:tracePt t="10066" x="6099175" y="3930650"/>
          <p14:tracePt t="10074" x="6075363" y="3979863"/>
          <p14:tracePt t="10082" x="6067425" y="4035425"/>
          <p14:tracePt t="10090" x="6059488" y="4090988"/>
          <p14:tracePt t="10098" x="6059488" y="4146550"/>
          <p14:tracePt t="10106" x="6059488" y="4217988"/>
          <p14:tracePt t="10114" x="6059488" y="4291013"/>
          <p14:tracePt t="10122" x="6059488" y="4338638"/>
          <p14:tracePt t="10128" x="6059488" y="4410075"/>
          <p14:tracePt t="10136" x="6059488" y="4481513"/>
          <p14:tracePt t="10143" x="6059488" y="4537075"/>
          <p14:tracePt t="10152" x="6059488" y="4592638"/>
          <p14:tracePt t="10159" x="6059488" y="4649788"/>
          <p14:tracePt t="10167" x="6059488" y="4697413"/>
          <p14:tracePt t="10176" x="6067425" y="4760913"/>
          <p14:tracePt t="10184" x="6067425" y="4816475"/>
          <p14:tracePt t="10191" x="6075363" y="4872038"/>
          <p14:tracePt t="10200" x="6075363" y="4911725"/>
          <p14:tracePt t="10207" x="6091238" y="4959350"/>
          <p14:tracePt t="10214" x="6099175" y="5000625"/>
          <p14:tracePt t="10221" x="6107113" y="5048250"/>
          <p14:tracePt t="10230" x="6122988" y="5095875"/>
          <p14:tracePt t="10237" x="6138863" y="5127625"/>
          <p14:tracePt t="10246" x="6154738" y="5159375"/>
          <p14:tracePt t="10254" x="6178550" y="5183188"/>
          <p14:tracePt t="10262" x="6194425" y="5199063"/>
          <p14:tracePt t="10269" x="6210300" y="5214938"/>
          <p14:tracePt t="10277" x="6226175" y="5222875"/>
          <p14:tracePt t="10285" x="6242050" y="5238750"/>
          <p14:tracePt t="10294" x="6249988" y="5254625"/>
          <p14:tracePt t="10301" x="6273800" y="5262563"/>
          <p14:tracePt t="10308" x="6289675" y="5278438"/>
          <p14:tracePt t="10316" x="6305550" y="5286375"/>
          <p14:tracePt t="10326" x="6321425" y="5294313"/>
          <p14:tracePt t="10332" x="6329363" y="5294313"/>
          <p14:tracePt t="10340" x="6353175" y="5310188"/>
          <p14:tracePt t="10348" x="6384925" y="5327650"/>
          <p14:tracePt t="10356" x="6450013" y="5351463"/>
          <p14:tracePt t="10364" x="6505575" y="5359400"/>
          <p14:tracePt t="10372" x="6545263" y="5367338"/>
          <p14:tracePt t="10380" x="6608763" y="5375275"/>
          <p14:tracePt t="10388" x="6656388" y="5375275"/>
          <p14:tracePt t="10396" x="6719888" y="5375275"/>
          <p14:tracePt t="10404" x="6777038" y="5359400"/>
          <p14:tracePt t="10410" x="6832600" y="5359400"/>
          <p14:tracePt t="10417" x="6888163" y="5343525"/>
          <p14:tracePt t="10426" x="6927850" y="5343525"/>
          <p14:tracePt t="10433" x="6991350" y="5335588"/>
          <p14:tracePt t="10443" x="7031038" y="5335588"/>
          <p14:tracePt t="10450" x="7062788" y="5335588"/>
          <p14:tracePt t="10458" x="7094538" y="5327650"/>
          <p14:tracePt t="10466" x="7118350" y="5310188"/>
          <p14:tracePt t="10474" x="7135813" y="5302250"/>
          <p14:tracePt t="10482" x="7151688" y="5302250"/>
          <p14:tracePt t="10490" x="7175500" y="5286375"/>
          <p14:tracePt t="10498" x="7191375" y="5278438"/>
          <p14:tracePt t="10504" x="7215188" y="5270500"/>
          <p14:tracePt t="10512" x="7223125" y="5254625"/>
          <p14:tracePt t="10520" x="7254875" y="5246688"/>
          <p14:tracePt t="10528" x="7278688" y="5238750"/>
          <p14:tracePt t="10536" x="7310438" y="5222875"/>
          <p14:tracePt t="10544" x="7342188" y="5207000"/>
          <p14:tracePt t="10552" x="7358063" y="5199063"/>
          <p14:tracePt t="10560" x="7381875" y="5199063"/>
          <p14:tracePt t="10567" x="7397750" y="5191125"/>
          <p14:tracePt t="10575" x="7405688" y="5191125"/>
          <p14:tracePt t="10584" x="7421563" y="5191125"/>
          <p14:tracePt t="10590" x="7437438" y="5191125"/>
          <p14:tracePt t="10600" x="7445375" y="5191125"/>
          <p14:tracePt t="10608" x="7453313" y="5191125"/>
          <p14:tracePt t="10708" x="7461250" y="5191125"/>
          <p14:tracePt t="11018" x="7469188" y="5183188"/>
          <p14:tracePt t="11030" x="7477125" y="5183188"/>
          <p14:tracePt t="11038" x="7485063" y="5175250"/>
          <p14:tracePt t="11045" x="7485063" y="5167313"/>
          <p14:tracePt t="11060" x="7493000" y="5167313"/>
          <p14:tracePt t="14308" x="7493000" y="5159375"/>
          <p14:tracePt t="14316" x="7502525" y="5143500"/>
          <p14:tracePt t="14324" x="7510463" y="5080000"/>
          <p14:tracePt t="14334" x="7534275" y="4911725"/>
          <p14:tracePt t="14340" x="7597775" y="4633913"/>
          <p14:tracePt t="14348" x="7645400" y="4314825"/>
          <p14:tracePt t="14356" x="7685088" y="3995738"/>
          <p14:tracePt t="14364" x="7708900" y="3732213"/>
          <p14:tracePt t="14370" x="7740650" y="3579813"/>
          <p14:tracePt t="14378" x="7740650" y="3492500"/>
          <p14:tracePt t="14385" x="7732713" y="3436938"/>
          <p14:tracePt t="14394" x="7724775" y="3413125"/>
          <p14:tracePt t="14402" x="7724775" y="3405188"/>
          <p14:tracePt t="14746" x="7724775" y="3397250"/>
          <p14:tracePt t="14786" x="7716838" y="3389313"/>
          <p14:tracePt t="14799" x="7708900" y="3389313"/>
          <p14:tracePt t="14807" x="7637463" y="3389313"/>
          <p14:tracePt t="14813" x="7542213" y="3397250"/>
          <p14:tracePt t="14822" x="7429500" y="3413125"/>
          <p14:tracePt t="14832" x="7326313" y="3468688"/>
          <p14:tracePt t="14835" x="7215188" y="3540125"/>
          <p14:tracePt t="14844" x="7102475" y="3613150"/>
          <p14:tracePt t="14851" x="6983413" y="3676650"/>
          <p14:tracePt t="14860" x="6872288" y="3771900"/>
          <p14:tracePt t="14867" x="6777038" y="3859213"/>
          <p14:tracePt t="14875" x="6711950" y="3922713"/>
          <p14:tracePt t="14883" x="6664325" y="3987800"/>
          <p14:tracePt t="14901" x="6624638" y="4027488"/>
          <p14:tracePt t="14916" x="6624638" y="4035425"/>
          <p14:tracePt t="15103" x="6608763" y="4043363"/>
          <p14:tracePt t="15111" x="6457950" y="4075113"/>
          <p14:tracePt t="15117" x="6067425" y="4186238"/>
          <p14:tracePt t="15125" x="5540375" y="4346575"/>
          <p14:tracePt t="15133" x="4933950" y="4552950"/>
          <p14:tracePt t="15141" x="4344988" y="4768850"/>
          <p14:tracePt t="15149" x="4002088" y="4816475"/>
          <p14:tracePt t="15157" x="3833813" y="4792663"/>
          <p14:tracePt t="15165" x="3746500" y="4721225"/>
          <p14:tracePt t="15174" x="3698875" y="4657725"/>
          <p14:tracePt t="15181" x="3667125" y="4600575"/>
          <p14:tracePt t="15190" x="3627438" y="4537075"/>
          <p14:tracePt t="15198" x="3571875" y="4489450"/>
          <p14:tracePt t="15206" x="3524250" y="4449763"/>
          <p14:tracePt t="15212" x="3459163" y="4386263"/>
          <p14:tracePt t="15219" x="3435350" y="4338638"/>
          <p14:tracePt t="15227" x="3419475" y="4314825"/>
          <p14:tracePt t="15235" x="3411538" y="4298950"/>
          <p14:tracePt t="15244" x="3403600" y="4291013"/>
          <p14:tracePt t="15252" x="3395663" y="4281488"/>
          <p14:tracePt t="15260" x="3395663" y="4265613"/>
          <p14:tracePt t="15268" x="3387725" y="4249738"/>
          <p14:tracePt t="15276" x="3379788" y="4241800"/>
          <p14:tracePt t="15283" x="3371850" y="4194175"/>
          <p14:tracePt t="15292" x="3355975" y="4162425"/>
          <p14:tracePt t="15299" x="3332163" y="4114800"/>
          <p14:tracePt t="15308" x="3316288" y="4083050"/>
          <p14:tracePt t="15316" x="3300413" y="4051300"/>
          <p14:tracePt t="15324" x="3268663" y="4027488"/>
          <p14:tracePt t="15329" x="3228975" y="3987800"/>
          <p14:tracePt t="15337" x="3181350" y="3971925"/>
          <p14:tracePt t="15346" x="3125788" y="3938588"/>
          <p14:tracePt t="15354" x="3060700" y="3922713"/>
          <p14:tracePt t="15365" x="2965450" y="3883025"/>
          <p14:tracePt t="15374" x="2909888" y="3883025"/>
          <p14:tracePt t="15381" x="2870200" y="3883025"/>
          <p14:tracePt t="15389" x="2854325" y="3883025"/>
          <p14:tracePt t="15398" x="2838450" y="3883025"/>
          <p14:tracePt t="15406" x="2830513" y="3883025"/>
          <p14:tracePt t="15414" x="2822575" y="3890963"/>
          <p14:tracePt t="15483" x="2814638" y="3890963"/>
          <p14:tracePt t="15491" x="2798763" y="3843338"/>
          <p14:tracePt t="15499" x="2782888" y="3771900"/>
          <p14:tracePt t="15508" x="2759075" y="3700463"/>
          <p14:tracePt t="15515" x="2751138" y="3636963"/>
          <p14:tracePt t="15522" x="2751138" y="3548063"/>
          <p14:tracePt t="15529" x="2751138" y="3468688"/>
          <p14:tracePt t="15538" x="2751138" y="3413125"/>
          <p14:tracePt t="15546" x="2751138" y="3357563"/>
          <p14:tracePt t="15554" x="2751138" y="3317875"/>
          <p14:tracePt t="15562" x="2741613" y="3286125"/>
          <p14:tracePt t="15570" x="2741613" y="3270250"/>
          <p14:tracePt t="15578" x="2733675" y="3262313"/>
          <p14:tracePt t="15586" x="2733675" y="3244850"/>
          <p14:tracePt t="15594" x="2725738" y="3244850"/>
          <p14:tracePt t="15656" x="2717800" y="3244850"/>
          <p14:tracePt t="15663" x="2709863" y="3244850"/>
          <p14:tracePt t="15672" x="2701925" y="3244850"/>
          <p14:tracePt t="15680" x="2701925" y="3236913"/>
          <p14:tracePt t="15688" x="2686050" y="3228975"/>
          <p14:tracePt t="15696" x="2670175" y="3213100"/>
          <p14:tracePt t="15703" x="2646363" y="3197225"/>
          <p14:tracePt t="15710" x="2614613" y="3197225"/>
          <p14:tracePt t="15718" x="2574925" y="3197225"/>
          <p14:tracePt t="15725" x="2503488" y="3205163"/>
          <p14:tracePt t="15733" x="2432050" y="3228975"/>
          <p14:tracePt t="15741" x="2359025" y="3252788"/>
          <p14:tracePt t="15749" x="2287588" y="3270250"/>
          <p14:tracePt t="15758" x="2232025" y="3294063"/>
          <p14:tracePt t="15765" x="2216150" y="3294063"/>
          <p14:tracePt t="15774" x="2208213" y="3294063"/>
          <p14:tracePt t="15781" x="2200275" y="3294063"/>
          <p14:tracePt t="15790" x="2192338" y="3294063"/>
          <p14:tracePt t="15796" x="2184400" y="3302000"/>
          <p14:tracePt t="15804" x="2168525" y="3302000"/>
          <p14:tracePt t="15812" x="2152650" y="3309938"/>
          <p14:tracePt t="15820" x="2120900" y="3325813"/>
          <p14:tracePt t="15828" x="2089150" y="3341688"/>
          <p14:tracePt t="15836" x="2057400" y="3357563"/>
          <p14:tracePt t="15845" x="2041525" y="3373438"/>
          <p14:tracePt t="15852" x="2025650" y="3389313"/>
          <p14:tracePt t="15860" x="2008188" y="3397250"/>
          <p14:tracePt t="15910" x="2008188" y="3405188"/>
          <p14:tracePt t="15922" x="2000250" y="3421063"/>
          <p14:tracePt t="15929" x="1984375" y="3444875"/>
          <p14:tracePt t="15938" x="1968500" y="3468688"/>
          <p14:tracePt t="15946" x="1960563" y="3492500"/>
          <p14:tracePt t="15954" x="1952625" y="3532188"/>
          <p14:tracePt t="15962" x="1944688" y="3571875"/>
          <p14:tracePt t="15970" x="1944688" y="3629025"/>
          <p14:tracePt t="15978" x="1944688" y="3684588"/>
          <p14:tracePt t="15983" x="1944688" y="3740150"/>
          <p14:tracePt t="15992" x="1944688" y="3795713"/>
          <p14:tracePt t="15999" x="1952625" y="3859213"/>
          <p14:tracePt t="16008" x="1976438" y="3930650"/>
          <p14:tracePt t="16016" x="1992313" y="3987800"/>
          <p14:tracePt t="16024" x="2017713" y="4043363"/>
          <p14:tracePt t="16031" x="2033588" y="4106863"/>
          <p14:tracePt t="16040" x="2049463" y="4154488"/>
          <p14:tracePt t="16047" x="2073275" y="4186238"/>
          <p14:tracePt t="16056" x="2089150" y="4217988"/>
          <p14:tracePt t="16064" x="2105025" y="4233863"/>
          <p14:tracePt t="16072" x="2112963" y="4257675"/>
          <p14:tracePt t="16081" x="2128838" y="4281488"/>
          <p14:tracePt t="16089" x="2136775" y="4291013"/>
          <p14:tracePt t="16097" x="2152650" y="4306888"/>
          <p14:tracePt t="16106" x="2168525" y="4322763"/>
          <p14:tracePt t="16114" x="2176463" y="4330700"/>
          <p14:tracePt t="16122" x="2184400" y="4338638"/>
          <p14:tracePt t="16130" x="2200275" y="4346575"/>
          <p14:tracePt t="16138" x="2216150" y="4362450"/>
          <p14:tracePt t="16146" x="2232025" y="4370388"/>
          <p14:tracePt t="16154" x="2239963" y="4378325"/>
          <p14:tracePt t="16162" x="2255838" y="4386263"/>
          <p14:tracePt t="16170" x="2279650" y="4394200"/>
          <p14:tracePt t="16176" x="2311400" y="4402138"/>
          <p14:tracePt t="16184" x="2343150" y="4402138"/>
          <p14:tracePt t="16192" x="2366963" y="4402138"/>
          <p14:tracePt t="16200" x="2416175" y="4402138"/>
          <p14:tracePt t="16208" x="2439988" y="4386263"/>
          <p14:tracePt t="16216" x="2471738" y="4370388"/>
          <p14:tracePt t="16224" x="2503488" y="4346575"/>
          <p14:tracePt t="16231" x="2535238" y="4330700"/>
          <p14:tracePt t="16240" x="2574925" y="4306888"/>
          <p14:tracePt t="16247" x="2622550" y="4265613"/>
          <p14:tracePt t="16256" x="2670175" y="4202113"/>
          <p14:tracePt t="16264" x="2701925" y="4146550"/>
          <p14:tracePt t="16269" x="2741613" y="4083050"/>
          <p14:tracePt t="16278" x="2767013" y="4027488"/>
          <p14:tracePt t="16286" x="2782888" y="3963988"/>
          <p14:tracePt t="16294" x="2798763" y="3914775"/>
          <p14:tracePt t="16302" x="2822575" y="3859213"/>
          <p14:tracePt t="16310" x="2838450" y="3803650"/>
          <p14:tracePt t="16318" x="2862263" y="3740150"/>
          <p14:tracePt t="16325" x="2870200" y="3684588"/>
          <p14:tracePt t="16333" x="2878138" y="3644900"/>
          <p14:tracePt t="16342" x="2886075" y="3579813"/>
          <p14:tracePt t="16349" x="2909888" y="3540125"/>
          <p14:tracePt t="16358" x="2917825" y="3492500"/>
          <p14:tracePt t="16366" x="2933700" y="3444875"/>
          <p14:tracePt t="16372" x="2949575" y="3413125"/>
          <p14:tracePt t="16380" x="2957513" y="3389313"/>
          <p14:tracePt t="16390" x="2957513" y="3365500"/>
          <p14:tracePt t="16396" x="2965450" y="3357563"/>
          <p14:tracePt t="16404" x="2973388" y="3341688"/>
          <p14:tracePt t="16412" x="2981325" y="3325813"/>
          <p14:tracePt t="16419" x="2981325" y="3317875"/>
          <p14:tracePt t="16428" x="2981325" y="3302000"/>
          <p14:tracePt t="16436" x="2981325" y="3278188"/>
          <p14:tracePt t="16444" x="2981325" y="3252788"/>
          <p14:tracePt t="16452" x="2981325" y="3228975"/>
          <p14:tracePt t="16460" x="2973388" y="3205163"/>
          <p14:tracePt t="16468" x="2957513" y="3181350"/>
          <p14:tracePt t="16474" x="2941638" y="3165475"/>
          <p14:tracePt t="16482" x="2909888" y="3141663"/>
          <p14:tracePt t="16490" x="2846388" y="3117850"/>
          <p14:tracePt t="16498" x="2798763" y="3094038"/>
          <p14:tracePt t="16506" x="2759075" y="3078163"/>
          <p14:tracePt t="16514" x="2717800" y="3054350"/>
          <p14:tracePt t="16522" x="2686050" y="3038475"/>
          <p14:tracePt t="16530" x="2670175" y="3030538"/>
          <p14:tracePt t="16537" x="2662238" y="3014663"/>
          <p14:tracePt t="16546" x="2646363" y="3006725"/>
          <p14:tracePt t="16554" x="2630488" y="2998788"/>
          <p14:tracePt t="16562" x="2614613" y="2998788"/>
          <p14:tracePt t="16568" x="2614613" y="2990850"/>
          <p14:tracePt t="16576" x="2606675" y="2990850"/>
          <p14:tracePt t="16584" x="2590800" y="2990850"/>
          <p14:tracePt t="16592" x="2582863" y="2990850"/>
          <p14:tracePt t="16599" x="2559050" y="2990850"/>
          <p14:tracePt t="16608" x="2527300" y="2998788"/>
          <p14:tracePt t="16616" x="2495550" y="3006725"/>
          <p14:tracePt t="16624" x="2471738" y="3014663"/>
          <p14:tracePt t="16632" x="2455863" y="3030538"/>
          <p14:tracePt t="16640" x="2447925" y="3038475"/>
          <p14:tracePt t="16647" x="2432050" y="3046413"/>
          <p14:tracePt t="16656" x="2416175" y="3054350"/>
          <p14:tracePt t="16662" x="2400300" y="3062288"/>
          <p14:tracePt t="16670" x="2392363" y="3070225"/>
          <p14:tracePt t="16678" x="2374900" y="3086100"/>
          <p14:tracePt t="16686" x="2359025" y="3101975"/>
          <p14:tracePt t="16694" x="2343150" y="3117850"/>
          <p14:tracePt t="16702" x="2327275" y="3141663"/>
          <p14:tracePt t="16710" x="2303463" y="3157538"/>
          <p14:tracePt t="16718" x="2279650" y="3189288"/>
          <p14:tracePt t="16726" x="2263775" y="3205163"/>
          <p14:tracePt t="16734" x="2247900" y="3228975"/>
          <p14:tracePt t="16742" x="2232025" y="3262313"/>
          <p14:tracePt t="16750" x="2224088" y="3270250"/>
          <p14:tracePt t="16756" x="2208213" y="3294063"/>
          <p14:tracePt t="16764" x="2192338" y="3309938"/>
          <p14:tracePt t="16772" x="2184400" y="3325813"/>
          <p14:tracePt t="16780" x="2168525" y="3349625"/>
          <p14:tracePt t="16787" x="2160588" y="3357563"/>
          <p14:tracePt t="16800" x="2152650" y="3381375"/>
          <p14:tracePt t="16808" x="2144713" y="3397250"/>
          <p14:tracePt t="16816" x="2144713" y="3413125"/>
          <p14:tracePt t="16823" x="2136775" y="3421063"/>
          <p14:tracePt t="16834" x="2136775" y="3429000"/>
          <p14:tracePt t="16840" x="2136775" y="3444875"/>
          <p14:tracePt t="16846" x="2128838" y="3452813"/>
          <p14:tracePt t="16854" x="2120900" y="3468688"/>
          <p14:tracePt t="16862" x="2112963" y="3484563"/>
          <p14:tracePt t="16869" x="2105025" y="3500438"/>
          <p14:tracePt t="16878" x="2097088" y="3508375"/>
          <p14:tracePt t="16885" x="2097088" y="3524250"/>
          <p14:tracePt t="16897" x="2089150" y="3532188"/>
          <p14:tracePt t="16916" x="2089150" y="3548063"/>
          <p14:tracePt t="16922" x="2089150" y="3563938"/>
          <p14:tracePt t="16930" x="2089150" y="3571875"/>
          <p14:tracePt t="16936" x="2089150" y="3587750"/>
          <p14:tracePt t="16944" x="2089150" y="3605213"/>
          <p14:tracePt t="16952" x="2089150" y="3613150"/>
          <p14:tracePt t="16960" x="2089150" y="3636963"/>
          <p14:tracePt t="16968" x="2089150" y="3652838"/>
          <p14:tracePt t="16975" x="2089150" y="3660775"/>
          <p14:tracePt t="16983" x="2089150" y="3676650"/>
          <p14:tracePt t="16992" x="2097088" y="3692525"/>
          <p14:tracePt t="16999" x="2105025" y="3716338"/>
          <p14:tracePt t="17008" x="2112963" y="3740150"/>
          <p14:tracePt t="17016" x="2120900" y="3748088"/>
          <p14:tracePt t="17024" x="2136775" y="3771900"/>
          <p14:tracePt t="17030" x="2152650" y="3787775"/>
          <p14:tracePt t="17037" x="2168525" y="3811588"/>
          <p14:tracePt t="17046" x="2184400" y="3827463"/>
          <p14:tracePt t="17054" x="2208213" y="3843338"/>
          <p14:tracePt t="17062" x="2224088" y="3859213"/>
          <p14:tracePt t="17070" x="2239963" y="3867150"/>
          <p14:tracePt t="17078" x="2255838" y="3883025"/>
          <p14:tracePt t="17086" x="2271713" y="3898900"/>
          <p14:tracePt t="17094" x="2287588" y="3914775"/>
          <p14:tracePt t="17101" x="2303463" y="3922713"/>
          <p14:tracePt t="17109" x="2311400" y="3938588"/>
          <p14:tracePt t="17118" x="2327275" y="3938588"/>
          <p14:tracePt t="17126" x="2343150" y="3938588"/>
          <p14:tracePt t="17131" x="2366963" y="3956050"/>
          <p14:tracePt t="17142" x="2374900" y="3956050"/>
          <p14:tracePt t="17147" x="2392363" y="3956050"/>
          <p14:tracePt t="17156" x="2408238" y="3956050"/>
          <p14:tracePt t="17164" x="2416175" y="3956050"/>
          <p14:tracePt t="17172" x="2432050" y="3956050"/>
          <p14:tracePt t="17181" x="2455863" y="3956050"/>
          <p14:tracePt t="17188" x="2463800" y="3956050"/>
          <p14:tracePt t="17196" x="2487613" y="3948113"/>
          <p14:tracePt t="17204" x="2503488" y="3938588"/>
          <p14:tracePt t="17211" x="2527300" y="3922713"/>
          <p14:tracePt t="17220" x="2551113" y="3914775"/>
          <p14:tracePt t="17227" x="2559050" y="3906838"/>
          <p14:tracePt t="17233" x="2582863" y="3890963"/>
          <p14:tracePt t="17241" x="2598738" y="3875088"/>
          <p14:tracePt t="17249" x="2614613" y="3867150"/>
          <p14:tracePt t="17257" x="2622550" y="3867150"/>
          <p14:tracePt t="17265" x="2630488" y="3867150"/>
          <p14:tracePt t="17274" x="2630488" y="3859213"/>
          <p14:tracePt t="17282" x="2638425" y="3851275"/>
          <p14:tracePt t="17290" x="2646363" y="3835400"/>
          <p14:tracePt t="17297" x="2662238" y="3819525"/>
          <p14:tracePt t="17305" x="2678113" y="3795713"/>
          <p14:tracePt t="17312" x="2693988" y="3779838"/>
          <p14:tracePt t="17320" x="2709863" y="3756025"/>
          <p14:tracePt t="17328" x="2725738" y="3732213"/>
          <p14:tracePt t="17336" x="2741613" y="3708400"/>
          <p14:tracePt t="17343" x="2759075" y="3692525"/>
          <p14:tracePt t="17351" x="2774950" y="3684588"/>
          <p14:tracePt t="17360" x="2774950" y="3660775"/>
          <p14:tracePt t="17368" x="2782888" y="3644900"/>
          <p14:tracePt t="17376" x="2782888" y="3629025"/>
          <p14:tracePt t="17384" x="2782888" y="3621088"/>
          <p14:tracePt t="17392" x="2782888" y="3605213"/>
          <p14:tracePt t="17400" x="2782888" y="3587750"/>
          <p14:tracePt t="17408" x="2774950" y="3579813"/>
          <p14:tracePt t="17416" x="2759075" y="3563938"/>
          <p14:tracePt t="17424" x="2725738" y="3540125"/>
          <p14:tracePt t="17431" x="2678113" y="3516313"/>
          <p14:tracePt t="17438" x="2614613" y="3500438"/>
          <p14:tracePt t="17446" x="2574925" y="3476625"/>
          <p14:tracePt t="17454" x="2511425" y="3460750"/>
          <p14:tracePt t="17462" x="2455863" y="3444875"/>
          <p14:tracePt t="17470" x="2408238" y="3421063"/>
          <p14:tracePt t="17477" x="2359025" y="3405188"/>
          <p14:tracePt t="17486" x="2343150" y="3397250"/>
          <p14:tracePt t="17494" x="2311400" y="3397250"/>
          <p14:tracePt t="17502" x="2295525" y="3389313"/>
          <p14:tracePt t="17510" x="2279650" y="3389313"/>
          <p14:tracePt t="17518" x="2271713" y="3389313"/>
          <p14:tracePt t="17524" x="2247900" y="3389313"/>
          <p14:tracePt t="17532" x="2232025" y="3389313"/>
          <p14:tracePt t="17540" x="2216150" y="3397250"/>
          <p14:tracePt t="17547" x="2208213" y="3405188"/>
          <p14:tracePt t="17556" x="2184400" y="3413125"/>
          <p14:tracePt t="17564" x="2160588" y="3429000"/>
          <p14:tracePt t="17572" x="2144713" y="3429000"/>
          <p14:tracePt t="17580" x="2136775" y="3429000"/>
          <p14:tracePt t="17588" x="2128838" y="3429000"/>
          <p14:tracePt t="17596" x="2128838" y="3436938"/>
          <p14:tracePt t="17604" x="2120900" y="3436938"/>
          <p14:tracePt t="17674" x="2112963" y="3444875"/>
          <p14:tracePt t="17681" x="2112963" y="3452813"/>
          <p14:tracePt t="17690" x="2112963" y="3468688"/>
          <p14:tracePt t="17698" x="2112963" y="3492500"/>
          <p14:tracePt t="17706" x="2105025" y="3508375"/>
          <p14:tracePt t="17712" x="2105025" y="3524250"/>
          <p14:tracePt t="17720" x="2097088" y="3548063"/>
          <p14:tracePt t="17728" x="2097088" y="3563938"/>
          <p14:tracePt t="17736" x="2097088" y="3587750"/>
          <p14:tracePt t="17744" x="2097088" y="3595688"/>
          <p14:tracePt t="17751" x="2097088" y="3613150"/>
          <p14:tracePt t="17759" x="2097088" y="3629025"/>
          <p14:tracePt t="17768" x="2097088" y="3636963"/>
          <p14:tracePt t="17776" x="2097088" y="3644900"/>
          <p14:tracePt t="17784" x="2097088" y="3652838"/>
          <p14:tracePt t="17792" x="2097088" y="3668713"/>
          <p14:tracePt t="17798" x="2097088" y="3676650"/>
          <p14:tracePt t="17806" x="2097088" y="3684588"/>
          <p14:tracePt t="17813" x="2097088" y="3700463"/>
          <p14:tracePt t="17822" x="2097088" y="3716338"/>
          <p14:tracePt t="17830" x="2097088" y="3724275"/>
          <p14:tracePt t="17838" x="2097088" y="3732213"/>
          <p14:tracePt t="17846" x="2097088" y="3748088"/>
          <p14:tracePt t="17854" x="2105025" y="3763963"/>
          <p14:tracePt t="17870" x="2112963" y="3779838"/>
          <p14:tracePt t="17878" x="2112963" y="3787775"/>
          <p14:tracePt t="17886" x="2112963" y="3795713"/>
          <p14:tracePt t="17900" x="2112963" y="3811588"/>
          <p14:tracePt t="17915" x="2112963" y="3819525"/>
          <p14:tracePt t="18046" x="2112963" y="3811588"/>
          <p14:tracePt t="18054" x="2112963" y="3787775"/>
          <p14:tracePt t="18062" x="2112963" y="3756025"/>
          <p14:tracePt t="18070" x="2112963" y="3724275"/>
          <p14:tracePt t="18077" x="2112963" y="3708400"/>
          <p14:tracePt t="18084" x="2112963" y="3684588"/>
          <p14:tracePt t="18092" x="2112963" y="3660775"/>
          <p14:tracePt t="18100" x="2112963" y="3652838"/>
          <p14:tracePt t="18108" x="2112963" y="3636963"/>
          <p14:tracePt t="18115" x="2112963" y="3621088"/>
          <p14:tracePt t="18132" x="2112963" y="3613150"/>
          <p14:tracePt t="18144" x="2112963" y="3605213"/>
          <p14:tracePt t="18254" x="2089150" y="3660775"/>
          <p14:tracePt t="18262" x="2065338" y="3716338"/>
          <p14:tracePt t="18268" x="2041525" y="3787775"/>
          <p14:tracePt t="18275" x="2017713" y="3859213"/>
          <p14:tracePt t="18284" x="2000250" y="3930650"/>
          <p14:tracePt t="18292" x="2000250" y="4003675"/>
          <p14:tracePt t="18300" x="2008188" y="4059238"/>
          <p14:tracePt t="18307" x="2041525" y="4130675"/>
          <p14:tracePt t="18316" x="2081213" y="4194175"/>
          <p14:tracePt t="18324" x="2144713" y="4257675"/>
          <p14:tracePt t="18332" x="2208213" y="4291013"/>
          <p14:tracePt t="18340" x="2263775" y="4314825"/>
          <p14:tracePt t="18348" x="2327275" y="4338638"/>
          <p14:tracePt t="18356" x="2384425" y="4354513"/>
          <p14:tracePt t="18362" x="2439988" y="4370388"/>
          <p14:tracePt t="18370" x="2471738" y="4370388"/>
          <p14:tracePt t="18378" x="2527300" y="4370388"/>
          <p14:tracePt t="18386" x="2543175" y="4370388"/>
          <p14:tracePt t="18394" x="2566988" y="4354513"/>
          <p14:tracePt t="18401" x="2582863" y="4338638"/>
          <p14:tracePt t="18410" x="2598738" y="4322763"/>
          <p14:tracePt t="18418" x="2614613" y="4298950"/>
          <p14:tracePt t="18426" x="2630488" y="4257675"/>
          <p14:tracePt t="18434" x="2646363" y="4225925"/>
          <p14:tracePt t="18442" x="2662238" y="4178300"/>
          <p14:tracePt t="18450" x="2678113" y="4122738"/>
          <p14:tracePt t="18456" x="2686050" y="4059238"/>
          <p14:tracePt t="18466" x="2686050" y="3995738"/>
          <p14:tracePt t="18472" x="2686050" y="3938588"/>
          <p14:tracePt t="18480" x="2686050" y="3867150"/>
          <p14:tracePt t="18488" x="2686050" y="3811588"/>
          <p14:tracePt t="18496" x="2686050" y="3756025"/>
          <p14:tracePt t="18504" x="2670175" y="3700463"/>
          <p14:tracePt t="18512" x="2662238" y="3644900"/>
          <p14:tracePt t="18520" x="2646363" y="3579813"/>
          <p14:tracePt t="18528" x="2630488" y="3563938"/>
          <p14:tracePt t="18536" x="2614613" y="3540125"/>
          <p14:tracePt t="18543" x="2590800" y="3516313"/>
          <p14:tracePt t="18552" x="2566988" y="3476625"/>
          <p14:tracePt t="18560" x="2519363" y="3452813"/>
          <p14:tracePt t="18568" x="2471738" y="3429000"/>
          <p14:tracePt t="18574" x="2416175" y="3413125"/>
          <p14:tracePt t="18581" x="2351088" y="3389313"/>
          <p14:tracePt t="18590" x="2295525" y="3373438"/>
          <p14:tracePt t="18597" x="2232025" y="3357563"/>
          <p14:tracePt t="18606" x="2176463" y="3357563"/>
          <p14:tracePt t="18613" x="2136775" y="3341688"/>
          <p14:tracePt t="18622" x="2097088" y="3341688"/>
          <p14:tracePt t="18630" x="2065338" y="3341688"/>
          <p14:tracePt t="18637" x="2049463" y="3341688"/>
          <p14:tracePt t="18646" x="2041525" y="3341688"/>
          <p14:tracePt t="18654" x="2041525" y="3349625"/>
          <p14:tracePt t="18672" x="2033588" y="3357563"/>
          <p14:tracePt t="18680" x="2025650" y="3357563"/>
          <p14:tracePt t="18688" x="2017713" y="3365500"/>
          <p14:tracePt t="18696" x="2008188" y="3381375"/>
          <p14:tracePt t="18703" x="1992313" y="3397250"/>
          <p14:tracePt t="18712" x="1976438" y="3421063"/>
          <p14:tracePt t="18719" x="1960563" y="3452813"/>
          <p14:tracePt t="18728" x="1936750" y="3500438"/>
          <p14:tracePt t="18736" x="1928813" y="3540125"/>
          <p14:tracePt t="18744" x="1920875" y="3605213"/>
          <p14:tracePt t="18751" x="1920875" y="3652838"/>
          <p14:tracePt t="18758" x="1912938" y="3716338"/>
          <p14:tracePt t="18765" x="1912938" y="3771900"/>
          <p14:tracePt t="18773" x="1920875" y="3827463"/>
          <p14:tracePt t="18782" x="1944688" y="3883025"/>
          <p14:tracePt t="18790" x="1960563" y="3948113"/>
          <p14:tracePt t="18798" x="1984375" y="3995738"/>
          <p14:tracePt t="18806" x="2000250" y="4027488"/>
          <p14:tracePt t="18813" x="2025650" y="4051300"/>
          <p14:tracePt t="18822" x="2049463" y="4075113"/>
          <p14:tracePt t="18834" x="2081213" y="4098925"/>
          <p14:tracePt t="18838" x="2105025" y="4114800"/>
          <p14:tracePt t="18844" x="2136775" y="4130675"/>
          <p14:tracePt t="18852" x="2160588" y="4146550"/>
          <p14:tracePt t="18860" x="2184400" y="4162425"/>
          <p14:tracePt t="18867" x="2208213" y="4178300"/>
          <p14:tracePt t="18876" x="2224088" y="4194175"/>
          <p14:tracePt t="18884" x="2247900" y="4202113"/>
          <p14:tracePt t="18892" x="2271713" y="4202113"/>
          <p14:tracePt t="18900" x="2287588" y="4210050"/>
          <p14:tracePt t="18908" x="2311400" y="4210050"/>
          <p14:tracePt t="18915" x="2319338" y="4210050"/>
          <p14:tracePt t="18924" x="2335213" y="4210050"/>
          <p14:tracePt t="18931" x="2343150" y="4210050"/>
          <p14:tracePt t="18946" x="2359025" y="4210050"/>
          <p14:tracePt t="18970" x="2366963" y="4210050"/>
          <p14:tracePt t="19010" x="2392363" y="4194175"/>
          <p14:tracePt t="19018" x="2408238" y="4186238"/>
          <p14:tracePt t="19026" x="2416175" y="4178300"/>
          <p14:tracePt t="19040" x="2424113" y="4170363"/>
          <p14:tracePt t="19275" x="2416175" y="4170363"/>
          <p14:tracePt t="19357" x="2408238" y="4170363"/>
          <p14:tracePt t="19557" x="2424113" y="4154488"/>
          <p14:tracePt t="19566" x="2439988" y="4130675"/>
          <p14:tracePt t="19574" x="2447925" y="4114800"/>
          <p14:tracePt t="19582" x="2463800" y="4098925"/>
          <p14:tracePt t="19589" x="2479675" y="4090988"/>
          <p14:tracePt t="19596" x="2495550" y="4067175"/>
          <p14:tracePt t="19604" x="2511425" y="4043363"/>
          <p14:tracePt t="19612" x="2527300" y="4019550"/>
          <p14:tracePt t="19620" x="2543175" y="4003675"/>
          <p14:tracePt t="19628" x="2551113" y="3987800"/>
          <p14:tracePt t="19636" x="2559050" y="3979863"/>
          <p14:tracePt t="19644" x="2574925" y="3963988"/>
          <p14:tracePt t="19652" x="2582863" y="3948113"/>
          <p14:tracePt t="19660" x="2590800" y="3930650"/>
          <p14:tracePt t="19668" x="2590800" y="3922713"/>
          <p14:tracePt t="19677" x="2590800" y="3906838"/>
          <p14:tracePt t="19684" x="2590800" y="3890963"/>
          <p14:tracePt t="19690" x="2590800" y="3883025"/>
          <p14:tracePt t="19698" x="2590800" y="3867150"/>
          <p14:tracePt t="19706" x="2582863" y="3835400"/>
          <p14:tracePt t="19713" x="2582863" y="3811588"/>
          <p14:tracePt t="19722" x="2574925" y="3795713"/>
          <p14:tracePt t="19730" x="2559050" y="3771900"/>
          <p14:tracePt t="19738" x="2551113" y="3756025"/>
          <p14:tracePt t="19747" x="2543175" y="3740150"/>
          <p14:tracePt t="19754" x="2527300" y="3724275"/>
          <p14:tracePt t="19762" x="2527300" y="3716338"/>
          <p14:tracePt t="19770" x="2511425" y="3700463"/>
          <p14:tracePt t="19776" x="2495550" y="3684588"/>
          <p14:tracePt t="19783" x="2479675" y="3676650"/>
          <p14:tracePt t="19792" x="2463800" y="3660775"/>
          <p14:tracePt t="19800" x="2455863" y="3644900"/>
          <p14:tracePt t="19808" x="2439988" y="3636963"/>
          <p14:tracePt t="19815" x="2424113" y="3621088"/>
          <p14:tracePt t="19824" x="2408238" y="3605213"/>
          <p14:tracePt t="19831" x="2392363" y="3587750"/>
          <p14:tracePt t="19840" x="2374900" y="3571875"/>
          <p14:tracePt t="19847" x="2366963" y="3556000"/>
          <p14:tracePt t="19856" x="2351088" y="3548063"/>
          <p14:tracePt t="19863" x="2327275" y="3532188"/>
          <p14:tracePt t="19869" x="2303463" y="3516313"/>
          <p14:tracePt t="19878" x="2279650" y="3500438"/>
          <p14:tracePt t="19886" x="2263775" y="3484563"/>
          <p14:tracePt t="19894" x="2255838" y="3484563"/>
          <p14:tracePt t="19913" x="2232025" y="3476625"/>
          <p14:tracePt t="19996" x="2224088" y="3476625"/>
          <p14:tracePt t="20004" x="2208213" y="3492500"/>
          <p14:tracePt t="20012" x="2192338" y="3516313"/>
          <p14:tracePt t="20020" x="2184400" y="3532188"/>
          <p14:tracePt t="20028" x="2168525" y="3548063"/>
          <p14:tracePt t="20035" x="2152650" y="3571875"/>
          <p14:tracePt t="20043" x="2136775" y="3605213"/>
          <p14:tracePt t="20051" x="2120900" y="3636963"/>
          <p14:tracePt t="20058" x="2097088" y="3684588"/>
          <p14:tracePt t="20065" x="2081213" y="3708400"/>
          <p14:tracePt t="20073" x="2073275" y="3732213"/>
          <p14:tracePt t="20081" x="2065338" y="3763963"/>
          <p14:tracePt t="20089" x="2065338" y="3787775"/>
          <p14:tracePt t="20097" x="2065338" y="3811588"/>
          <p14:tracePt t="20106" x="2065338" y="3835400"/>
          <p14:tracePt t="20114" x="2065338" y="3851275"/>
          <p14:tracePt t="20122" x="2065338" y="3867150"/>
          <p14:tracePt t="20129" x="2065338" y="3875088"/>
          <p14:tracePt t="20138" x="2065338" y="3890963"/>
          <p14:tracePt t="20146" x="2073275" y="3906838"/>
          <p14:tracePt t="20151" x="2089150" y="3922713"/>
          <p14:tracePt t="20160" x="2089150" y="3930650"/>
          <p14:tracePt t="20168" x="2097088" y="3938588"/>
          <p14:tracePt t="20176" x="2105025" y="3956050"/>
          <p14:tracePt t="20184" x="2105025" y="3963988"/>
          <p14:tracePt t="20192" x="2120900" y="3979863"/>
          <p14:tracePt t="20200" x="2136775" y="3987800"/>
          <p14:tracePt t="20208" x="2152650" y="4003675"/>
          <p14:tracePt t="20216" x="2168525" y="4019550"/>
          <p14:tracePt t="20224" x="2184400" y="4027488"/>
          <p14:tracePt t="20232" x="2216150" y="4035425"/>
          <p14:tracePt t="20240" x="2263775" y="4035425"/>
          <p14:tracePt t="20246" x="2319338" y="4035425"/>
          <p14:tracePt t="20254" x="2359025" y="4027488"/>
          <p14:tracePt t="20262" x="2408238" y="4011613"/>
          <p14:tracePt t="20270" x="2463800" y="3995738"/>
          <p14:tracePt t="20277" x="2511425" y="3971925"/>
          <p14:tracePt t="20285" x="2543175" y="3963988"/>
          <p14:tracePt t="20293" x="2574925" y="3948113"/>
          <p14:tracePt t="20302" x="2598738" y="3930650"/>
          <p14:tracePt t="20309" x="2614613" y="3922713"/>
          <p14:tracePt t="20317" x="2630488" y="3914775"/>
          <p14:tracePt t="20325" x="2646363" y="3898900"/>
          <p14:tracePt t="20332" x="2654300" y="3883025"/>
          <p14:tracePt t="20340" x="2670175" y="3859213"/>
          <p14:tracePt t="20348" x="2686050" y="3835400"/>
          <p14:tracePt t="20356" x="2701925" y="3819525"/>
          <p14:tracePt t="20364" x="2709863" y="3811588"/>
          <p14:tracePt t="20371" x="2725738" y="3795713"/>
          <p14:tracePt t="20383" x="2741613" y="3771900"/>
          <p14:tracePt t="20392" x="2741613" y="3756025"/>
          <p14:tracePt t="20399" x="2741613" y="3748088"/>
          <p14:tracePt t="20408" x="2751138" y="3740150"/>
          <p14:tracePt t="20416" x="2751138" y="3732213"/>
          <p14:tracePt t="20424" x="2751138" y="3724275"/>
          <p14:tracePt t="20440" x="2751138" y="3716338"/>
          <p14:tracePt t="20447" x="2751138" y="3708400"/>
          <p14:tracePt t="20466" x="2751138" y="3700463"/>
          <p14:tracePt t="20474" x="2751138" y="3692525"/>
          <p14:tracePt t="20486" x="2751138" y="3684588"/>
          <p14:tracePt t="20502" x="2751138" y="3676650"/>
          <p14:tracePt t="20554" x="2741613" y="3676650"/>
          <p14:tracePt t="20562" x="2733675" y="3676650"/>
          <p14:tracePt t="20576" x="2725738" y="3676650"/>
          <p14:tracePt t="20588" x="2717800" y="3676650"/>
          <p14:tracePt t="20596" x="2709863" y="3676650"/>
          <p14:tracePt t="20612" x="2693988" y="3676650"/>
          <p14:tracePt t="20620" x="2678113" y="3676650"/>
          <p14:tracePt t="20636" x="2670175" y="3676650"/>
          <p14:tracePt t="22536" x="2678113" y="3660775"/>
          <p14:tracePt t="22542" x="2693988" y="3621088"/>
          <p14:tracePt t="22550" x="2709863" y="3579813"/>
          <p14:tracePt t="22558" x="2725738" y="3563938"/>
          <p14:tracePt t="22566" x="2741613" y="3524250"/>
          <p14:tracePt t="22574" x="2759075" y="3492500"/>
          <p14:tracePt t="22582" x="2774950" y="3468688"/>
          <p14:tracePt t="22590" x="2790825" y="3436938"/>
          <p14:tracePt t="22598" x="2806700" y="3413125"/>
          <p14:tracePt t="22606" x="2822575" y="3381375"/>
          <p14:tracePt t="22614" x="2838450" y="3349625"/>
          <p14:tracePt t="22622" x="2854325" y="3317875"/>
          <p14:tracePt t="22630" x="2870200" y="3270250"/>
          <p14:tracePt t="22636" x="2894013" y="3221038"/>
          <p14:tracePt t="22644" x="2909888" y="3165475"/>
          <p14:tracePt t="22652" x="2933700" y="3117850"/>
          <p14:tracePt t="22660" x="2949575" y="3070225"/>
          <p14:tracePt t="22668" x="2965450" y="3038475"/>
          <p14:tracePt t="22676" x="2981325" y="2990850"/>
          <p14:tracePt t="22684" x="2997200" y="2959100"/>
          <p14:tracePt t="22692" x="3021013" y="2927350"/>
          <p14:tracePt t="22700" x="3036888" y="2894013"/>
          <p14:tracePt t="22708" x="3044825" y="2846388"/>
          <p14:tracePt t="22716" x="3052763" y="2806700"/>
          <p14:tracePt t="22724" x="3060700" y="2774950"/>
          <p14:tracePt t="22730" x="3060700" y="2743200"/>
          <p14:tracePt t="22738" x="3060700" y="2711450"/>
          <p14:tracePt t="22745" x="3060700" y="2687638"/>
          <p14:tracePt t="22754" x="3044825" y="2655888"/>
          <p14:tracePt t="22762" x="3028950" y="2632075"/>
          <p14:tracePt t="22770" x="3013075" y="2608263"/>
          <p14:tracePt t="22779" x="2997200" y="2584450"/>
          <p14:tracePt t="22786" x="2973388" y="2566988"/>
          <p14:tracePt t="22794" x="2949575" y="2543175"/>
          <p14:tracePt t="22802" x="2901950" y="2519363"/>
          <p14:tracePt t="22810" x="2862263" y="2503488"/>
          <p14:tracePt t="22816" x="2822575" y="2487613"/>
          <p14:tracePt t="22824" x="2790825" y="2471738"/>
          <p14:tracePt t="22835" x="2759075" y="2455863"/>
          <p14:tracePt t="22839" x="2709863" y="2432050"/>
          <p14:tracePt t="22848" x="2678113" y="2424113"/>
          <p14:tracePt t="22855" x="2646363" y="2408238"/>
          <p14:tracePt t="22863" x="2614613" y="2400300"/>
          <p14:tracePt t="22872" x="2590800" y="2400300"/>
          <p14:tracePt t="22879" x="2582863" y="2400300"/>
          <p14:tracePt t="22897" x="2543175" y="2392363"/>
          <p14:tracePt t="22903" x="2519363" y="2392363"/>
          <p14:tracePt t="22911" x="2495550" y="2392363"/>
          <p14:tracePt t="22918" x="2479675" y="2392363"/>
          <p14:tracePt t="22925" x="2455863" y="2400300"/>
          <p14:tracePt t="22933" x="2439988" y="2408238"/>
          <p14:tracePt t="22942" x="2432050" y="2416175"/>
          <p14:tracePt t="22949" x="2408238" y="2424113"/>
          <p14:tracePt t="22958" x="2392363" y="2432050"/>
          <p14:tracePt t="22966" x="2359025" y="2447925"/>
          <p14:tracePt t="22974" x="2311400" y="2463800"/>
          <p14:tracePt t="22982" x="2255838" y="2487613"/>
          <p14:tracePt t="22989" x="2192338" y="2503488"/>
          <p14:tracePt t="22997" x="2136775" y="2535238"/>
          <p14:tracePt t="23006" x="2081213" y="2551113"/>
          <p14:tracePt t="23011" x="2017713" y="2584450"/>
          <p14:tracePt t="23020" x="1952625" y="2616200"/>
          <p14:tracePt t="23028" x="1897063" y="2632075"/>
          <p14:tracePt t="23036" x="1833563" y="2663825"/>
          <p14:tracePt t="23043" x="1817688" y="2679700"/>
          <p14:tracePt t="23053" x="1785938" y="2695575"/>
          <p14:tracePt t="23060" x="1770063" y="2711450"/>
          <p14:tracePt t="23068" x="1754188" y="2727325"/>
          <p14:tracePt t="23076" x="1738313" y="2743200"/>
          <p14:tracePt t="23083" x="1730375" y="2743200"/>
          <p14:tracePt t="23092" x="1730375" y="2751138"/>
          <p14:tracePt t="23100" x="1722438" y="2751138"/>
          <p14:tracePt t="23109" x="1722438" y="2759075"/>
          <p14:tracePt t="23122" x="1714500" y="2759075"/>
          <p14:tracePt t="23129" x="1706563" y="2774950"/>
          <p14:tracePt t="23137" x="1698625" y="2790825"/>
          <p14:tracePt t="23146" x="1682750" y="2806700"/>
          <p14:tracePt t="23154" x="1658938" y="2822575"/>
          <p14:tracePt t="23161" x="1641475" y="2838450"/>
          <p14:tracePt t="23170" x="1617663" y="2854325"/>
          <p14:tracePt t="23178" x="1601788" y="2870200"/>
          <p14:tracePt t="23184" x="1585913" y="2886075"/>
          <p14:tracePt t="23192" x="1577975" y="2901950"/>
          <p14:tracePt t="23199" x="1554163" y="2919413"/>
          <p14:tracePt t="23208" x="1530350" y="2935288"/>
          <p14:tracePt t="23216" x="1514475" y="2943225"/>
          <p14:tracePt t="23224" x="1498600" y="2959100"/>
          <p14:tracePt t="23232" x="1482725" y="2974975"/>
          <p14:tracePt t="23245" x="1482725" y="2982913"/>
          <p14:tracePt t="23502" x="1474788" y="2990850"/>
          <p14:tracePt t="23510" x="1458913" y="3006725"/>
          <p14:tracePt t="23518" x="1443038" y="3022600"/>
          <p14:tracePt t="23526" x="1435100" y="3038475"/>
          <p14:tracePt t="23534" x="1419225" y="3054350"/>
          <p14:tracePt t="23542" x="1403350" y="3062288"/>
          <p14:tracePt t="23550" x="1387475" y="3078163"/>
          <p14:tracePt t="23558" x="1371600" y="3101975"/>
          <p14:tracePt t="23566" x="1355725" y="3125788"/>
          <p14:tracePt t="23572" x="1339850" y="3149600"/>
          <p14:tracePt t="23580" x="1331913" y="3173413"/>
          <p14:tracePt t="23588" x="1323975" y="3181350"/>
          <p14:tracePt t="23596" x="1316038" y="3205163"/>
          <p14:tracePt t="23604" x="1300163" y="3228975"/>
          <p14:tracePt t="23611" x="1292225" y="3252788"/>
          <p14:tracePt t="23620" x="1274763" y="3286125"/>
          <p14:tracePt t="23628" x="1250950" y="3333750"/>
          <p14:tracePt t="23636" x="1250950" y="3357563"/>
          <p14:tracePt t="23644" x="1227138" y="3397250"/>
          <p14:tracePt t="23652" x="1219200" y="3429000"/>
          <p14:tracePt t="23658" x="1203325" y="3484563"/>
          <p14:tracePt t="23666" x="1195388" y="3532188"/>
          <p14:tracePt t="23674" x="1187450" y="3587750"/>
          <p14:tracePt t="23682" x="1171575" y="3644900"/>
          <p14:tracePt t="23690" x="1163638" y="3692525"/>
          <p14:tracePt t="23698" x="1155700" y="3748088"/>
          <p14:tracePt t="23706" x="1147763" y="3795713"/>
          <p14:tracePt t="23713" x="1139825" y="3835400"/>
          <p14:tracePt t="23722" x="1131888" y="3883025"/>
          <p14:tracePt t="23729" x="1123950" y="3938588"/>
          <p14:tracePt t="23738" x="1123950" y="3995738"/>
          <p14:tracePt t="23746" x="1123950" y="4051300"/>
          <p14:tracePt t="23752" x="1123950" y="4083050"/>
          <p14:tracePt t="23760" x="1123950" y="4122738"/>
          <p14:tracePt t="23768" x="1123950" y="4154488"/>
          <p14:tracePt t="23776" x="1131888" y="4186238"/>
          <p14:tracePt t="23784" x="1147763" y="4202113"/>
          <p14:tracePt t="23792" x="1147763" y="4233863"/>
          <p14:tracePt t="23800" x="1155700" y="4257675"/>
          <p14:tracePt t="23807" x="1171575" y="4281488"/>
          <p14:tracePt t="23815" x="1187450" y="4306888"/>
          <p14:tracePt t="23823" x="1203325" y="4330700"/>
          <p14:tracePt t="23832" x="1219200" y="4354513"/>
          <p14:tracePt t="23840" x="1227138" y="4362450"/>
          <p14:tracePt t="23846" x="1235075" y="4394200"/>
          <p14:tracePt t="23853" x="1250950" y="4418013"/>
          <p14:tracePt t="23861" x="1266825" y="4441825"/>
          <p14:tracePt t="23870" x="1284288" y="4473575"/>
          <p14:tracePt t="23877" x="1300163" y="4497388"/>
          <p14:tracePt t="23885" x="1316038" y="4521200"/>
          <p14:tracePt t="23893" x="1331913" y="4552950"/>
          <p14:tracePt t="23911" x="1363663" y="4592638"/>
          <p14:tracePt t="23917" x="1403350" y="4616450"/>
          <p14:tracePt t="23925" x="1435100" y="4633913"/>
          <p14:tracePt t="23934" x="1466850" y="4657725"/>
          <p14:tracePt t="23940" x="1506538" y="4681538"/>
          <p14:tracePt t="23948" x="1538288" y="4697413"/>
          <p14:tracePt t="23955" x="1570038" y="4713288"/>
          <p14:tracePt t="23964" x="1601788" y="4729163"/>
          <p14:tracePt t="23971" x="1625600" y="4745038"/>
          <p14:tracePt t="23979" x="1658938" y="4760913"/>
          <p14:tracePt t="23988" x="1682750" y="4776788"/>
          <p14:tracePt t="23996" x="1698625" y="4792663"/>
          <p14:tracePt t="24003" x="1722438" y="4800600"/>
          <p14:tracePt t="24011" x="1738313" y="4816475"/>
          <p14:tracePt t="24019" x="1746250" y="4832350"/>
          <p14:tracePt t="24028" x="1770063" y="4840288"/>
          <p14:tracePt t="24034" x="1793875" y="4856163"/>
          <p14:tracePt t="24044" x="1817688" y="4864100"/>
          <p14:tracePt t="24051" x="1833563" y="4879975"/>
          <p14:tracePt t="24058" x="1857375" y="4895850"/>
          <p14:tracePt t="24070" x="1889125" y="4919663"/>
          <p14:tracePt t="24078" x="1912938" y="4935538"/>
          <p14:tracePt t="24086" x="1928813" y="4951413"/>
          <p14:tracePt t="24095" x="1944688" y="4959350"/>
          <p14:tracePt t="24102" x="1960563" y="4967288"/>
          <p14:tracePt t="24110" x="1984375" y="4984750"/>
          <p14:tracePt t="24118" x="2008188" y="5000625"/>
          <p14:tracePt t="24123" x="2025650" y="5016500"/>
          <p14:tracePt t="24131" x="2041525" y="5032375"/>
          <p14:tracePt t="24139" x="2049463" y="5040313"/>
          <p14:tracePt t="24148" x="2081213" y="5056188"/>
          <p14:tracePt t="24155" x="2105025" y="5072063"/>
          <p14:tracePt t="24164" x="2136775" y="5080000"/>
          <p14:tracePt t="24172" x="2184400" y="5095875"/>
          <p14:tracePt t="24180" x="2216150" y="5103813"/>
          <p14:tracePt t="24187" x="2247900" y="5111750"/>
          <p14:tracePt t="24196" x="2279650" y="5111750"/>
          <p14:tracePt t="24204" x="2311400" y="5119688"/>
          <p14:tracePt t="24210" x="2335213" y="5119688"/>
          <p14:tracePt t="24218" x="2366963" y="5119688"/>
          <p14:tracePt t="24226" x="2392363" y="5119688"/>
          <p14:tracePt t="24234" x="2416175" y="5119688"/>
          <p14:tracePt t="24242" x="2432050" y="5111750"/>
          <p14:tracePt t="24250" x="2447925" y="5111750"/>
          <p14:tracePt t="24258" x="2479675" y="5103813"/>
          <p14:tracePt t="24266" x="2503488" y="5095875"/>
          <p14:tracePt t="24274" x="2527300" y="5087938"/>
          <p14:tracePt t="24282" x="2551113" y="5080000"/>
          <p14:tracePt t="24290" x="2559050" y="5072063"/>
          <p14:tracePt t="24299" x="2574925" y="5072063"/>
          <p14:tracePt t="24306" x="2590800" y="5072063"/>
          <p14:tracePt t="24311" x="2606675" y="5064125"/>
          <p14:tracePt t="24320" x="2622550" y="5056188"/>
          <p14:tracePt t="24327" x="2646363" y="5048250"/>
          <p14:tracePt t="24336" x="2662238" y="5040313"/>
          <p14:tracePt t="24344" x="2678113" y="5024438"/>
          <p14:tracePt t="24352" x="2686050" y="5016500"/>
          <p14:tracePt t="24360" x="2701925" y="5008563"/>
          <p14:tracePt t="24368" x="2717800" y="5000625"/>
          <p14:tracePt t="24376" x="2733675" y="5000625"/>
          <p14:tracePt t="24384" x="2741613" y="5000625"/>
          <p14:tracePt t="24391" x="2751138" y="4992688"/>
          <p14:tracePt t="24397" x="2767013" y="4992688"/>
          <p14:tracePt t="24413" x="2767013" y="4984750"/>
          <p14:tracePt t="24430" x="2774950" y="4984750"/>
          <p14:tracePt t="24442" x="2782888" y="4976813"/>
          <p14:tracePt t="24449" x="2790825" y="4976813"/>
          <p14:tracePt t="24458" x="2806700" y="4959350"/>
          <p14:tracePt t="24466" x="2822575" y="4951413"/>
          <p14:tracePt t="24474" x="2838450" y="4943475"/>
          <p14:tracePt t="24482" x="2846388" y="4935538"/>
          <p14:tracePt t="24487" x="2862263" y="4935538"/>
          <p14:tracePt t="24496" x="2878138" y="4919663"/>
          <p14:tracePt t="24504" x="2894013" y="4911725"/>
          <p14:tracePt t="24512" x="2894013" y="4903788"/>
          <p14:tracePt t="24520" x="2901950" y="4903788"/>
          <p14:tracePt t="24547" x="2909888" y="4895850"/>
          <p14:tracePt t="24564" x="2917825" y="4879975"/>
          <p14:tracePt t="24580" x="2925763" y="4864100"/>
          <p14:tracePt t="24588" x="2933700" y="4864100"/>
          <p14:tracePt t="24596" x="2941638" y="4856163"/>
          <p14:tracePt t="24604" x="2941638" y="4840288"/>
          <p14:tracePt t="24610" x="2949575" y="4840288"/>
          <p14:tracePt t="24618" x="2957513" y="4824413"/>
          <p14:tracePt t="24626" x="2965450" y="4808538"/>
          <p14:tracePt t="24634" x="2973388" y="4800600"/>
          <p14:tracePt t="24641" x="2981325" y="4784725"/>
          <p14:tracePt t="24650" x="2981325" y="4768850"/>
          <p14:tracePt t="24658" x="2997200" y="4752975"/>
          <p14:tracePt t="24666" x="3013075" y="4729163"/>
          <p14:tracePt t="24674" x="3028950" y="4721225"/>
          <p14:tracePt t="24682" x="3044825" y="4705350"/>
          <p14:tracePt t="24690" x="3060700" y="4689475"/>
          <p14:tracePt t="24698" x="3068638" y="4673600"/>
          <p14:tracePt t="24704" x="3092450" y="4657725"/>
          <p14:tracePt t="24712" x="3109913" y="4641850"/>
          <p14:tracePt t="24720" x="3125788" y="4616450"/>
          <p14:tracePt t="24727" x="3141663" y="4608513"/>
          <p14:tracePt t="24736" x="3157538" y="4592638"/>
          <p14:tracePt t="24744" x="3173413" y="4576763"/>
          <p14:tracePt t="24752" x="3181350" y="4560888"/>
          <p14:tracePt t="24760" x="3197225" y="4545013"/>
          <p14:tracePt t="24767" x="3213100" y="4537075"/>
          <p14:tracePt t="24775" x="3236913" y="4521200"/>
          <p14:tracePt t="24788" x="3260725" y="4497388"/>
          <p14:tracePt t="24794" x="3276600" y="4481513"/>
          <p14:tracePt t="24802" x="3284538" y="4465638"/>
          <p14:tracePt t="24810" x="3300413" y="4449763"/>
          <p14:tracePt t="24935" x="3316288" y="4441825"/>
          <p14:tracePt t="24944" x="3324225" y="4441825"/>
          <p14:tracePt t="24968" x="3332163" y="4441825"/>
          <p14:tracePt t="24976" x="3332163" y="4433888"/>
          <p14:tracePt t="24986" x="3340100" y="4425950"/>
          <p14:tracePt t="24994" x="3340100" y="4418013"/>
          <p14:tracePt t="25002" x="3348038" y="4418013"/>
          <p14:tracePt t="25011" x="3355975" y="4402138"/>
          <p14:tracePt t="25018" x="3371850" y="4378325"/>
          <p14:tracePt t="25026" x="3387725" y="4346575"/>
          <p14:tracePt t="25033" x="3403600" y="4330700"/>
          <p14:tracePt t="25041" x="3419475" y="4314825"/>
          <p14:tracePt t="25049" x="3435350" y="4306888"/>
          <p14:tracePt t="25057" x="3443288" y="4291013"/>
          <p14:tracePt t="25065" x="3443288" y="4273550"/>
          <p14:tracePt t="25072" x="3459163" y="4257675"/>
          <p14:tracePt t="25080" x="3467100" y="4249738"/>
          <p14:tracePt t="25088" x="3476625" y="4233863"/>
          <p14:tracePt t="25104" x="3476625" y="4225925"/>
          <p14:tracePt t="25351" x="3484563" y="4225925"/>
          <p14:tracePt t="25357" x="3492500" y="4210050"/>
          <p14:tracePt t="25366" x="3500438" y="4202113"/>
          <p14:tracePt t="25373" x="3516313" y="4186238"/>
          <p14:tracePt t="25382" x="3524250" y="4170363"/>
          <p14:tracePt t="25390" x="3540125" y="4146550"/>
          <p14:tracePt t="25398" x="3556000" y="4122738"/>
          <p14:tracePt t="25406" x="3571875" y="4098925"/>
          <p14:tracePt t="25414" x="3579813" y="4075113"/>
          <p14:tracePt t="25421" x="3595688" y="4035425"/>
          <p14:tracePt t="25430" x="3611563" y="4003675"/>
          <p14:tracePt t="25438" x="3619500" y="3971925"/>
          <p14:tracePt t="25445" x="3635375" y="3922713"/>
          <p14:tracePt t="25454" x="3643313" y="3890963"/>
          <p14:tracePt t="25462" x="3667125" y="3835400"/>
          <p14:tracePt t="25468" x="3683000" y="3787775"/>
          <p14:tracePt t="25476" x="3698875" y="3740150"/>
          <p14:tracePt t="25484" x="3706813" y="3708400"/>
          <p14:tracePt t="25492" x="3714750" y="3692525"/>
          <p14:tracePt t="25500" x="3722688" y="3668713"/>
          <p14:tracePt t="25511" x="3730625" y="3652838"/>
          <p14:tracePt t="25516" x="3730625" y="3636963"/>
          <p14:tracePt t="25526" x="3738563" y="3629025"/>
          <p14:tracePt t="25534" x="3738563" y="3621088"/>
          <p14:tracePt t="25540" x="3746500" y="3613150"/>
          <p14:tracePt t="25556" x="3746500" y="3605213"/>
          <p14:tracePt t="25564" x="3754438" y="3605213"/>
          <p14:tracePt t="25658" x="3754438" y="3595688"/>
          <p14:tracePt t="25670" x="3762375" y="3587750"/>
          <p14:tracePt t="25678" x="3778250" y="3579813"/>
          <p14:tracePt t="25686" x="3802063" y="3540125"/>
          <p14:tracePt t="25693" x="3867150" y="3484563"/>
          <p14:tracePt t="25702" x="3930650" y="3389313"/>
          <p14:tracePt t="25710" x="3994150" y="3302000"/>
          <p14:tracePt t="25718" x="4049713" y="3244850"/>
          <p14:tracePt t="25726" x="4065588" y="3221038"/>
          <p14:tracePt t="25732" x="4073525" y="3213100"/>
          <p14:tracePt t="25740" x="4073525" y="3205163"/>
          <p14:tracePt t="25996" x="4049713" y="3221038"/>
          <p14:tracePt t="26003" x="3962400" y="3262313"/>
          <p14:tracePt t="26011" x="3875088" y="3317875"/>
          <p14:tracePt t="26017" x="3833813" y="3333750"/>
          <p14:tracePt t="26026" x="3810000" y="3341688"/>
          <p14:tracePt t="26034" x="3802063" y="3341688"/>
          <p14:tracePt t="26045" x="3794125" y="3341688"/>
          <p14:tracePt t="26057" x="3794125" y="3349625"/>
          <p14:tracePt t="26065" x="3778250" y="3357563"/>
          <p14:tracePt t="26073" x="3762375" y="3365500"/>
          <p14:tracePt t="26081" x="3746500" y="3373438"/>
          <p14:tracePt t="26090" x="3738563" y="3373438"/>
          <p14:tracePt t="26098" x="3730625" y="3381375"/>
          <p14:tracePt t="26103" x="3714750" y="3381375"/>
          <p14:tracePt t="26111" x="3714750" y="3389313"/>
          <p14:tracePt t="26127" x="3706813" y="3389313"/>
          <p14:tracePt t="26172" x="3698875" y="3389313"/>
          <p14:tracePt t="26192" x="3690938" y="3389313"/>
          <p14:tracePt t="26200" x="3675063" y="3381375"/>
          <p14:tracePt t="26205" x="3659188" y="3373438"/>
          <p14:tracePt t="26214" x="3651250" y="3357563"/>
          <p14:tracePt t="26222" x="3635375" y="3341688"/>
          <p14:tracePt t="26229" x="3595688" y="3309938"/>
          <p14:tracePt t="26237" x="3571875" y="3270250"/>
          <p14:tracePt t="26245" x="3524250" y="3244850"/>
          <p14:tracePt t="26253" x="3508375" y="3205163"/>
          <p14:tracePt t="26261" x="3492500" y="3197225"/>
          <p14:tracePt t="26270" x="3476625" y="3181350"/>
          <p14:tracePt t="26278" x="3467100" y="3165475"/>
          <p14:tracePt t="26285" x="3467100" y="3149600"/>
          <p14:tracePt t="26293" x="3459163" y="3141663"/>
          <p14:tracePt t="26371" x="3451225" y="3133725"/>
          <p14:tracePt t="26383" x="3451225" y="3125788"/>
          <p14:tracePt t="44610" x="3443288" y="3125788"/>
          <p14:tracePt t="44626" x="3435350" y="3101975"/>
          <p14:tracePt t="44634" x="3411538" y="3014663"/>
          <p14:tracePt t="44642" x="3371850" y="2927350"/>
          <p14:tracePt t="44650" x="3348038" y="2846388"/>
          <p14:tracePt t="44657" x="3316288" y="2759075"/>
          <p14:tracePt t="44664" x="3292475" y="2687638"/>
          <p14:tracePt t="44672" x="3276600" y="2600325"/>
          <p14:tracePt t="44680" x="3252788" y="2543175"/>
          <p14:tracePt t="44688" x="3252788" y="2471738"/>
          <p14:tracePt t="44696" x="3252788" y="2416175"/>
          <p14:tracePt t="44704" x="3260725" y="2376488"/>
          <p14:tracePt t="44712" x="3276600" y="2360613"/>
          <p14:tracePt t="44719" x="3284538" y="2344738"/>
          <p14:tracePt t="44728" x="3284538" y="2336800"/>
          <p14:tracePt t="44993" x="3268663" y="2336800"/>
          <p14:tracePt t="45002" x="3181350" y="2336800"/>
          <p14:tracePt t="45010" x="3028950" y="2360613"/>
          <p14:tracePt t="45017" x="2767013" y="2392363"/>
          <p14:tracePt t="45025" x="2455863" y="2495550"/>
          <p14:tracePt t="45032" x="2144713" y="2640013"/>
          <p14:tracePt t="45040" x="1825625" y="2782888"/>
          <p14:tracePt t="45047" x="1585913" y="2909888"/>
          <p14:tracePt t="45056" x="1443038" y="3014663"/>
          <p14:tracePt t="45064" x="1339850" y="3101975"/>
          <p14:tracePt t="45072" x="1219200" y="3262313"/>
          <p14:tracePt t="45080" x="1092200" y="3436938"/>
          <p14:tracePt t="45088" x="957263" y="3629025"/>
          <p14:tracePt t="45096" x="844550" y="3795713"/>
          <p14:tracePt t="45104" x="765175" y="3956050"/>
          <p14:tracePt t="45112" x="685800" y="4106863"/>
          <p14:tracePt t="45119" x="606425" y="4265613"/>
          <p14:tracePt t="45129" x="574675" y="4394200"/>
          <p14:tracePt t="45134" x="550863" y="4505325"/>
          <p14:tracePt t="45142" x="525463" y="4584700"/>
          <p14:tracePt t="45150" x="525463" y="4641850"/>
          <p14:tracePt t="45158" x="541338" y="4673600"/>
          <p14:tracePt t="45166" x="550863" y="4697413"/>
          <p14:tracePt t="45174" x="598488" y="4713288"/>
          <p14:tracePt t="45183" x="638175" y="4729163"/>
          <p14:tracePt t="45190" x="693738" y="4729163"/>
          <p14:tracePt t="45198" x="757238" y="4713288"/>
          <p14:tracePt t="45206" x="812800" y="4697413"/>
          <p14:tracePt t="45214" x="876300" y="4673600"/>
          <p14:tracePt t="45220" x="917575" y="4657725"/>
          <p14:tracePt t="45227" x="981075" y="4633913"/>
          <p14:tracePt t="45235" x="1004888" y="4616450"/>
          <p14:tracePt t="45244" x="1012825" y="4616450"/>
          <p14:tracePt t="45252" x="1012825" y="4608513"/>
          <p14:tracePt t="45275" x="1020763" y="4608513"/>
          <p14:tracePt t="45284" x="1036638" y="4592638"/>
          <p14:tracePt t="45292" x="1044575" y="4584700"/>
          <p14:tracePt t="45300" x="1068388" y="4568825"/>
          <p14:tracePt t="45308" x="1092200" y="4568825"/>
          <p14:tracePt t="45313" x="1131888" y="4552950"/>
          <p14:tracePt t="45322" x="1195388" y="4545013"/>
          <p14:tracePt t="45330" x="1235075" y="4537075"/>
          <p14:tracePt t="45337" x="1292225" y="4529138"/>
          <p14:tracePt t="45346" x="1363663" y="4505325"/>
          <p14:tracePt t="45353" x="1450975" y="4489450"/>
          <p14:tracePt t="45362" x="1538288" y="4465638"/>
          <p14:tracePt t="45369" x="1617663" y="4441825"/>
          <p14:tracePt t="45378" x="1706563" y="4410075"/>
          <p14:tracePt t="45385" x="1793875" y="4362450"/>
          <p14:tracePt t="45394" x="1881188" y="4291013"/>
          <p14:tracePt t="45402" x="1968500" y="4225925"/>
          <p14:tracePt t="45408" x="2049463" y="4162425"/>
          <p14:tracePt t="45416" x="2105025" y="4106863"/>
          <p14:tracePt t="45423" x="2168525" y="4067175"/>
          <p14:tracePt t="45432" x="2200275" y="4019550"/>
          <p14:tracePt t="45439" x="2216150" y="3995738"/>
          <p14:tracePt t="45448" x="2239963" y="3963988"/>
          <p14:tracePt t="45456" x="2263775" y="3914775"/>
          <p14:tracePt t="45463" x="2319338" y="3851275"/>
          <p14:tracePt t="45471" x="2366963" y="3787775"/>
          <p14:tracePt t="45480" x="2424113" y="3724275"/>
          <p14:tracePt t="45488" x="2463800" y="3668713"/>
          <p14:tracePt t="45496" x="2495550" y="3621088"/>
          <p14:tracePt t="45503" x="2511425" y="3587750"/>
          <p14:tracePt t="45510" x="2527300" y="3548063"/>
          <p14:tracePt t="45518" x="2543175" y="3524250"/>
          <p14:tracePt t="45527" x="2559050" y="3492500"/>
          <p14:tracePt t="45533" x="2574925" y="3452813"/>
          <p14:tracePt t="45541" x="2582863" y="3405188"/>
          <p14:tracePt t="45549" x="2590800" y="3373438"/>
          <p14:tracePt t="45558" x="2598738" y="3341688"/>
          <p14:tracePt t="45565" x="2598738" y="3302000"/>
          <p14:tracePt t="45574" x="2598738" y="3252788"/>
          <p14:tracePt t="45582" x="2590800" y="3221038"/>
          <p14:tracePt t="45589" x="2574925" y="3189288"/>
          <p14:tracePt t="45595" x="2559050" y="3173413"/>
          <p14:tracePt t="45603" x="2535238" y="3157538"/>
          <p14:tracePt t="45612" x="2527300" y="3149600"/>
          <p14:tracePt t="45620" x="2511425" y="3141663"/>
          <p14:tracePt t="45628" x="2495550" y="3141663"/>
          <p14:tracePt t="45635" x="2487613" y="3141663"/>
          <p14:tracePt t="45643" x="2471738" y="3141663"/>
          <p14:tracePt t="45652" x="2463800" y="3141663"/>
          <p14:tracePt t="45659" x="2455863" y="3141663"/>
          <p14:tracePt t="45668" x="2439988" y="3149600"/>
          <p14:tracePt t="45676" x="2424113" y="3165475"/>
          <p14:tracePt t="45684" x="2400300" y="3181350"/>
          <p14:tracePt t="45689" x="2374900" y="3205163"/>
          <p14:tracePt t="45698" x="2351088" y="3236913"/>
          <p14:tracePt t="45706" x="2311400" y="3270250"/>
          <p14:tracePt t="45714" x="2303463" y="3278188"/>
          <p14:tracePt t="45722" x="2287588" y="3294063"/>
          <p14:tracePt t="45730" x="2271713" y="3309938"/>
          <p14:tracePt t="45737" x="2263775" y="3325813"/>
          <p14:tracePt t="45746" x="2247900" y="3341688"/>
          <p14:tracePt t="45753" x="2232025" y="3349625"/>
          <p14:tracePt t="45762" x="2232025" y="3365500"/>
          <p14:tracePt t="45769" x="2232025" y="3405188"/>
          <p14:tracePt t="45776" x="2232025" y="3460750"/>
          <p14:tracePt t="45784" x="2247900" y="3524250"/>
          <p14:tracePt t="45792" x="2271713" y="3548063"/>
          <p14:tracePt t="45800" x="2287588" y="3571875"/>
          <p14:tracePt t="45808" x="2303463" y="3579813"/>
          <p14:tracePt t="45816" x="2319338" y="3587750"/>
          <p14:tracePt t="45824" x="2327275" y="3587750"/>
          <p14:tracePt t="45832" x="2343150" y="3587750"/>
          <p14:tracePt t="45840" x="2359025" y="3587750"/>
          <p14:tracePt t="45848" x="2374900" y="3571875"/>
          <p14:tracePt t="45855" x="2392363" y="3548063"/>
          <p14:tracePt t="45864" x="2432050" y="3508375"/>
          <p14:tracePt t="45870" x="2455863" y="3476625"/>
          <p14:tracePt t="45878" x="2487613" y="3436938"/>
          <p14:tracePt t="45886" x="2503488" y="3413125"/>
          <p14:tracePt t="45906" x="2535238" y="3349625"/>
          <p14:tracePt t="45910" x="2551113" y="3317875"/>
          <p14:tracePt t="45919" x="2566988" y="3286125"/>
          <p14:tracePt t="45926" x="2574925" y="3252788"/>
          <p14:tracePt t="45934" x="2574925" y="3221038"/>
          <p14:tracePt t="45942" x="2574925" y="3197225"/>
          <p14:tracePt t="45950" x="2574925" y="3173413"/>
          <p14:tracePt t="45958" x="2559050" y="3149600"/>
          <p14:tracePt t="45964" x="2535238" y="3125788"/>
          <p14:tracePt t="45972" x="2511425" y="3117850"/>
          <p14:tracePt t="45980" x="2495550" y="3109913"/>
          <p14:tracePt t="45987" x="2479675" y="3109913"/>
          <p14:tracePt t="45995" x="2455863" y="3109913"/>
          <p14:tracePt t="46003" x="2432050" y="3117850"/>
          <p14:tracePt t="46011" x="2400300" y="3133725"/>
          <p14:tracePt t="46020" x="2366963" y="3149600"/>
          <p14:tracePt t="46027" x="2319338" y="3173413"/>
          <p14:tracePt t="46035" x="2255838" y="3213100"/>
          <p14:tracePt t="46044" x="2208213" y="3278188"/>
          <p14:tracePt t="46052" x="2152650" y="3341688"/>
          <p14:tracePt t="46058" x="2112963" y="3405188"/>
          <p14:tracePt t="46066" x="2097088" y="3460750"/>
          <p14:tracePt t="46073" x="2065338" y="3524250"/>
          <p14:tracePt t="46085" x="2033588" y="3621088"/>
          <p14:tracePt t="46094" x="2008188" y="3676650"/>
          <p14:tracePt t="46102" x="2008188" y="3732213"/>
          <p14:tracePt t="46109" x="2008188" y="3779838"/>
          <p14:tracePt t="46118" x="2008188" y="3819525"/>
          <p14:tracePt t="46126" x="2033588" y="3867150"/>
          <p14:tracePt t="46134" x="2049463" y="3914775"/>
          <p14:tracePt t="46142" x="2065338" y="3948113"/>
          <p14:tracePt t="46147" x="2089150" y="3963988"/>
          <p14:tracePt t="46155" x="2105025" y="3987800"/>
          <p14:tracePt t="46164" x="2128838" y="4003675"/>
          <p14:tracePt t="46172" x="2152650" y="4019550"/>
          <p14:tracePt t="46179" x="2176463" y="4035425"/>
          <p14:tracePt t="46188" x="2184400" y="4035425"/>
          <p14:tracePt t="46196" x="2200275" y="4043363"/>
          <p14:tracePt t="46203" x="2208213" y="4043363"/>
          <p14:tracePt t="46446" x="2208213" y="4027488"/>
          <p14:tracePt t="46453" x="2216150" y="4019550"/>
          <p14:tracePt t="46461" x="2224088" y="3995738"/>
          <p14:tracePt t="46469" x="2232025" y="3948113"/>
          <p14:tracePt t="46477" x="2239963" y="3890963"/>
          <p14:tracePt t="46485" x="2255838" y="3835400"/>
          <p14:tracePt t="46493" x="2271713" y="3779838"/>
          <p14:tracePt t="46501" x="2287588" y="3716338"/>
          <p14:tracePt t="46510" x="2303463" y="3660775"/>
          <p14:tracePt t="46518" x="2327275" y="3605213"/>
          <p14:tracePt t="46525" x="2343150" y="3540125"/>
          <p14:tracePt t="46533" x="2351088" y="3508375"/>
          <p14:tracePt t="46541" x="2366963" y="3476625"/>
          <p14:tracePt t="46549" x="2374900" y="3452813"/>
          <p14:tracePt t="46557" x="2384425" y="3429000"/>
          <p14:tracePt t="46566" x="2392363" y="3421063"/>
          <p14:tracePt t="46573" x="2392363" y="3413125"/>
          <p14:tracePt t="46581" x="2400300" y="3397250"/>
          <p14:tracePt t="46696" x="2384425" y="3421063"/>
          <p14:tracePt t="46703" x="2366963" y="3452813"/>
          <p14:tracePt t="46712" x="2359025" y="3508375"/>
          <p14:tracePt t="46718" x="2351088" y="3540125"/>
          <p14:tracePt t="46726" x="2351088" y="3595688"/>
          <p14:tracePt t="46734" x="2366963" y="3660775"/>
          <p14:tracePt t="46742" x="2384425" y="3716338"/>
          <p14:tracePt t="46750" x="2424113" y="3779838"/>
          <p14:tracePt t="46758" x="2455863" y="3827463"/>
          <p14:tracePt t="46766" x="2519363" y="3890963"/>
          <p14:tracePt t="46774" x="2582863" y="3938588"/>
          <p14:tracePt t="46782" x="2622550" y="3956050"/>
          <p14:tracePt t="46790" x="2686050" y="3979863"/>
          <p14:tracePt t="46798" x="2741613" y="3995738"/>
          <p14:tracePt t="46804" x="2798763" y="4011613"/>
          <p14:tracePt t="46812" x="2822575" y="4011613"/>
          <p14:tracePt t="46820" x="2830513" y="4003675"/>
          <p14:tracePt t="46828" x="2846388" y="3995738"/>
          <p14:tracePt t="46835" x="2854325" y="3979863"/>
          <p14:tracePt t="46844" x="2854325" y="3971925"/>
          <p14:tracePt t="46851" x="2862263" y="3956050"/>
          <p14:tracePt t="46860" x="2862263" y="3938588"/>
          <p14:tracePt t="46868" x="2862263" y="3922713"/>
          <p14:tracePt t="46876" x="2862263" y="3890963"/>
          <p14:tracePt t="46884" x="2862263" y="3835400"/>
          <p14:tracePt t="46904" x="2806700" y="3732213"/>
          <p14:tracePt t="46906" x="2767013" y="3668713"/>
          <p14:tracePt t="46913" x="2701925" y="3613150"/>
          <p14:tracePt t="46922" x="2638425" y="3587750"/>
          <p14:tracePt t="46929" x="2566988" y="3556000"/>
          <p14:tracePt t="46938" x="2495550" y="3532188"/>
          <p14:tracePt t="46946" x="2439988" y="3524250"/>
          <p14:tracePt t="46953" x="2366963" y="3516313"/>
          <p14:tracePt t="46962" x="2295525" y="3500438"/>
          <p14:tracePt t="46969" x="2239963" y="3508375"/>
          <p14:tracePt t="46977" x="2192338" y="3524250"/>
          <p14:tracePt t="46985" x="2160588" y="3540125"/>
          <p14:tracePt t="46992" x="2136775" y="3556000"/>
          <p14:tracePt t="47000" x="2112963" y="3579813"/>
          <p14:tracePt t="47008" x="2089150" y="3613150"/>
          <p14:tracePt t="47016" x="2057400" y="3676650"/>
          <p14:tracePt t="47024" x="2041525" y="3732213"/>
          <p14:tracePt t="47032" x="2017713" y="3795713"/>
          <p14:tracePt t="47040" x="2008188" y="3851275"/>
          <p14:tracePt t="47048" x="2008188" y="3906838"/>
          <p14:tracePt t="47056" x="2008188" y="3948113"/>
          <p14:tracePt t="47064" x="2017713" y="3979863"/>
          <p14:tracePt t="47072" x="2033588" y="4011613"/>
          <p14:tracePt t="47078" x="2049463" y="4035425"/>
          <p14:tracePt t="47086" x="2065338" y="4051300"/>
          <p14:tracePt t="47094" x="2081213" y="4067175"/>
          <p14:tracePt t="47102" x="2105025" y="4083050"/>
          <p14:tracePt t="47110" x="2128838" y="4098925"/>
          <p14:tracePt t="47118" x="2144713" y="4098925"/>
          <p14:tracePt t="47126" x="2160588" y="4098925"/>
          <p14:tracePt t="47134" x="2176463" y="4098925"/>
          <p14:tracePt t="47154" x="2184400" y="4098925"/>
          <p14:tracePt t="47162" x="2184400" y="4090988"/>
          <p14:tracePt t="47170" x="2192338" y="4090988"/>
          <p14:tracePt t="47176" x="2192338" y="4083050"/>
          <p14:tracePt t="47186" x="2192338" y="4075113"/>
          <p14:tracePt t="47192" x="2208213" y="4067175"/>
          <p14:tracePt t="47200" x="2216150" y="4051300"/>
          <p14:tracePt t="47208" x="2232025" y="4035425"/>
          <p14:tracePt t="47216" x="2239963" y="4019550"/>
          <p14:tracePt t="47224" x="2247900" y="4011613"/>
          <p14:tracePt t="47232" x="2263775" y="4003675"/>
          <p14:tracePt t="47240" x="2263775" y="3995738"/>
          <p14:tracePt t="47490" x="2271713" y="3995738"/>
          <p14:tracePt t="48802" x="2255838" y="4035425"/>
          <p14:tracePt t="48809" x="2239963" y="4098925"/>
          <p14:tracePt t="48817" x="2216150" y="4154488"/>
          <p14:tracePt t="48826" x="2200275" y="4178300"/>
          <p14:tracePt t="48837" x="2200275" y="4186238"/>
          <p14:tracePt t="48908" x="2200275" y="4178300"/>
          <p14:tracePt t="48916" x="2168525" y="4106863"/>
          <p14:tracePt t="48924" x="2136775" y="4035425"/>
          <p14:tracePt t="48932" x="2120900" y="3971925"/>
          <p14:tracePt t="48941" x="2089150" y="3938588"/>
          <p14:tracePt t="48947" x="2081213" y="3922713"/>
          <p14:tracePt t="48956" x="2065338" y="3914775"/>
          <p14:tracePt t="48964" x="2057400" y="3906838"/>
          <p14:tracePt t="49010" x="2049463" y="3906838"/>
          <p14:tracePt t="49017" x="2033588" y="3956050"/>
          <p14:tracePt t="49026" x="2017713" y="4011613"/>
          <p14:tracePt t="49033" x="1992313" y="4098925"/>
          <p14:tracePt t="49041" x="1984375" y="4154488"/>
          <p14:tracePt t="49049" x="1984375" y="4225925"/>
          <p14:tracePt t="49058" x="2008188" y="4281488"/>
          <p14:tracePt t="49066" x="2049463" y="4330700"/>
          <p14:tracePt t="49074" x="2105025" y="4362450"/>
          <p14:tracePt t="49080" x="2168525" y="4386263"/>
          <p14:tracePt t="49088" x="2224088" y="4386263"/>
          <p14:tracePt t="49096" x="2287588" y="4378325"/>
          <p14:tracePt t="49104" x="2359025" y="4362450"/>
          <p14:tracePt t="49112" x="2447925" y="4314825"/>
          <p14:tracePt t="49119" x="2527300" y="4265613"/>
          <p14:tracePt t="49127" x="2590800" y="4202113"/>
          <p14:tracePt t="49135" x="2638425" y="4146550"/>
          <p14:tracePt t="49144" x="2686050" y="4090988"/>
          <p14:tracePt t="49152" x="2733675" y="4027488"/>
          <p14:tracePt t="49160" x="2759075" y="3963988"/>
          <p14:tracePt t="49167" x="2790825" y="3906838"/>
          <p14:tracePt t="49176" x="2806700" y="3859213"/>
          <p14:tracePt t="49182" x="2822575" y="3811588"/>
          <p14:tracePt t="49189" x="2830513" y="3771900"/>
          <p14:tracePt t="49198" x="2838450" y="3740150"/>
          <p14:tracePt t="49206" x="2838450" y="3700463"/>
          <p14:tracePt t="49213" x="2822575" y="3652838"/>
          <p14:tracePt t="49222" x="2814638" y="3595688"/>
          <p14:tracePt t="49229" x="2798763" y="3548063"/>
          <p14:tracePt t="49237" x="2759075" y="3500438"/>
          <p14:tracePt t="49246" x="2701925" y="3476625"/>
          <p14:tracePt t="49253" x="2614613" y="3460750"/>
          <p14:tracePt t="49262" x="2527300" y="3444875"/>
          <p14:tracePt t="49267" x="2424113" y="3452813"/>
          <p14:tracePt t="49276" x="2335213" y="3484563"/>
          <p14:tracePt t="49284" x="2247900" y="3516313"/>
          <p14:tracePt t="49292" x="2160588" y="3579813"/>
          <p14:tracePt t="49300" x="2073275" y="3644900"/>
          <p14:tracePt t="49308" x="1984375" y="3740150"/>
          <p14:tracePt t="49316" x="1905000" y="3827463"/>
          <p14:tracePt t="49324" x="1849438" y="3922713"/>
          <p14:tracePt t="49331" x="1801813" y="4011613"/>
          <p14:tracePt t="49340" x="1785938" y="4098925"/>
          <p14:tracePt t="49348" x="1778000" y="4178300"/>
          <p14:tracePt t="49356" x="1778000" y="4249738"/>
          <p14:tracePt t="49361" x="1778000" y="4298950"/>
          <p14:tracePt t="49369" x="1785938" y="4314825"/>
          <p14:tracePt t="49378" x="1793875" y="4330700"/>
          <p14:tracePt t="49410" x="1809750" y="4314825"/>
          <p14:tracePt t="49417" x="1849438" y="4257675"/>
          <p14:tracePt t="49426" x="1897063" y="4202113"/>
          <p14:tracePt t="49433" x="1968500" y="4106863"/>
          <p14:tracePt t="49442" x="2033588" y="4019550"/>
          <p14:tracePt t="49450" x="2097088" y="3930650"/>
          <p14:tracePt t="49458" x="2160588" y="3867150"/>
          <p14:tracePt t="49464" x="2216150" y="3819525"/>
          <p14:tracePt t="49472" x="2232025" y="3795713"/>
          <p14:tracePt t="49480" x="2239963" y="3779838"/>
          <p14:tracePt t="49488" x="2255838" y="3771900"/>
          <p14:tracePt t="49641" x="2255838" y="3763963"/>
          <p14:tracePt t="50784" x="2255838" y="3756025"/>
          <p14:tracePt t="50798" x="2255838" y="3732213"/>
          <p14:tracePt t="50804" x="2255838" y="3708400"/>
          <p14:tracePt t="50812" x="2255838" y="3676650"/>
          <p14:tracePt t="50820" x="2255838" y="3660775"/>
          <p14:tracePt t="50828" x="2255838" y="3644900"/>
          <p14:tracePt t="50836" x="2255838" y="3629025"/>
          <p14:tracePt t="50844" x="2255838" y="3621088"/>
          <p14:tracePt t="50855" x="2247900" y="3621088"/>
          <p14:tracePt t="50889" x="2239963" y="3621088"/>
          <p14:tracePt t="50901" x="2232025" y="3621088"/>
          <p14:tracePt t="50917" x="2224088" y="3621088"/>
          <p14:tracePt t="50926" x="2208213" y="3636963"/>
          <p14:tracePt t="50933" x="2192338" y="3652838"/>
          <p14:tracePt t="50942" x="2184400" y="3660775"/>
          <p14:tracePt t="50949" x="2168525" y="3684588"/>
          <p14:tracePt t="50957" x="2152650" y="3700463"/>
          <p14:tracePt t="50965" x="2136775" y="3716338"/>
          <p14:tracePt t="50971" x="2128838" y="3724275"/>
          <p14:tracePt t="50980" x="2128838" y="3732213"/>
          <p14:tracePt t="50988" x="2128838" y="3740150"/>
          <p14:tracePt t="50996" x="2128838" y="3748088"/>
          <p14:tracePt t="51036" x="2144713" y="3748088"/>
          <p14:tracePt t="51052" x="2152650" y="3748088"/>
          <p14:tracePt t="51172" x="2168525" y="3740150"/>
          <p14:tracePt t="51180" x="2184400" y="3716338"/>
          <p14:tracePt t="51188" x="2192338" y="3692525"/>
          <p14:tracePt t="51196" x="2192338" y="3684588"/>
          <p14:tracePt t="51212" x="2192338" y="3668713"/>
          <p14:tracePt t="51220" x="2192338" y="3660775"/>
          <p14:tracePt t="51227" x="2184400" y="3660775"/>
          <p14:tracePt t="51282" x="2176463" y="3660775"/>
          <p14:tracePt t="51294" x="2168525" y="3660775"/>
          <p14:tracePt t="51302" x="2160588" y="3668713"/>
          <p14:tracePt t="51310" x="2128838" y="3684588"/>
          <p14:tracePt t="51319" x="2112963" y="3700463"/>
          <p14:tracePt t="51326" x="2089150" y="3724275"/>
          <p14:tracePt t="51333" x="2073275" y="3740150"/>
          <p14:tracePt t="51342" x="2065338" y="3756025"/>
          <p14:tracePt t="51347" x="2049463" y="3763963"/>
          <p14:tracePt t="51356" x="2033588" y="3779838"/>
          <p14:tracePt t="51364" x="2025650" y="3795713"/>
          <p14:tracePt t="51372" x="2017713" y="3803650"/>
          <p14:tracePt t="51438" x="2025650" y="3803650"/>
          <p14:tracePt t="52577" x="2073275" y="3779838"/>
          <p14:tracePt t="52586" x="2216150" y="3652838"/>
          <p14:tracePt t="52594" x="2287588" y="3571875"/>
          <p14:tracePt t="52601" x="2343150" y="3524250"/>
          <p14:tracePt t="52609" x="2351088" y="3508375"/>
          <p14:tracePt t="52617" x="2366963" y="3492500"/>
          <p14:tracePt t="52625" x="2384425" y="3476625"/>
          <p14:tracePt t="52634" x="2400300" y="3460750"/>
          <p14:tracePt t="52642" x="2408238" y="3460750"/>
          <p14:tracePt t="52659" x="2408238" y="3452813"/>
          <p14:tracePt t="52708" x="2392363" y="3452813"/>
          <p14:tracePt t="52715" x="2335213" y="3484563"/>
          <p14:tracePt t="52723" x="2287588" y="3516313"/>
          <p14:tracePt t="52731" x="2232025" y="3556000"/>
          <p14:tracePt t="52739" x="2168525" y="3595688"/>
          <p14:tracePt t="52748" x="2105025" y="3636963"/>
          <p14:tracePt t="52755" x="2057400" y="3668713"/>
          <p14:tracePt t="52762" x="2033588" y="3676650"/>
          <p14:tracePt t="52770" x="2025650" y="3692525"/>
          <p14:tracePt t="52778" x="2008188" y="3708400"/>
          <p14:tracePt t="52785" x="1992313" y="3724275"/>
          <p14:tracePt t="52794" x="1976438" y="3740150"/>
          <p14:tracePt t="52802" x="1960563" y="3756025"/>
          <p14:tracePt t="52810" x="1944688" y="3771900"/>
          <p14:tracePt t="52817" x="1928813" y="3803650"/>
          <p14:tracePt t="52826" x="1912938" y="3827463"/>
          <p14:tracePt t="52836" x="1905000" y="3859213"/>
          <p14:tracePt t="52841" x="1897063" y="3890963"/>
          <p14:tracePt t="52849" x="1897063" y="3922713"/>
          <p14:tracePt t="52856" x="1897063" y="3938588"/>
          <p14:tracePt t="52864" x="1897063" y="3948113"/>
          <p14:tracePt t="52872" x="1905000" y="3963988"/>
          <p14:tracePt t="52880" x="1912938" y="3971925"/>
          <p14:tracePt t="52888" x="1920875" y="3971925"/>
          <p14:tracePt t="52902" x="1936750" y="3971925"/>
          <p14:tracePt t="52997" x="1936750" y="3963988"/>
          <p14:tracePt t="53440" x="1936750" y="3971925"/>
          <p14:tracePt t="53452" x="1928813" y="3979863"/>
          <p14:tracePt t="53460" x="1920875" y="3979863"/>
          <p14:tracePt t="53467" x="1905000" y="4019550"/>
          <p14:tracePt t="53476" x="1905000" y="4043363"/>
          <p14:tracePt t="53483" x="1905000" y="4059238"/>
          <p14:tracePt t="53492" x="1905000" y="4106863"/>
          <p14:tracePt t="53500" x="1912938" y="4146550"/>
          <p14:tracePt t="53506" x="1928813" y="4178300"/>
          <p14:tracePt t="53514" x="1944688" y="4225925"/>
          <p14:tracePt t="53522" x="1960563" y="4281488"/>
          <p14:tracePt t="53529" x="1992313" y="4330700"/>
          <p14:tracePt t="53538" x="2025650" y="4378325"/>
          <p14:tracePt t="53545" x="2049463" y="4402138"/>
          <p14:tracePt t="53553" x="2065338" y="4425950"/>
          <p14:tracePt t="53561" x="2105025" y="4441825"/>
          <p14:tracePt t="53569" x="2128838" y="4465638"/>
          <p14:tracePt t="53578" x="2152650" y="4489450"/>
          <p14:tracePt t="53586" x="2208213" y="4521200"/>
          <p14:tracePt t="53592" x="2255838" y="4537075"/>
          <p14:tracePt t="53599" x="2311400" y="4560888"/>
          <p14:tracePt t="53607" x="2374900" y="4576763"/>
          <p14:tracePt t="53617" x="2432050" y="4600575"/>
          <p14:tracePt t="53624" x="2487613" y="4608513"/>
          <p14:tracePt t="53632" x="2511425" y="4616450"/>
          <p14:tracePt t="53639" x="2527300" y="4624388"/>
          <p14:tracePt t="53647" x="2543175" y="4624388"/>
          <p14:tracePt t="53656" x="2551113" y="4624388"/>
          <p14:tracePt t="53663" x="2559050" y="4624388"/>
          <p14:tracePt t="53672" x="2566988" y="4624388"/>
          <p14:tracePt t="53688" x="2582863" y="4624388"/>
          <p14:tracePt t="53694" x="2598738" y="4616450"/>
          <p14:tracePt t="53701" x="2630488" y="4600575"/>
          <p14:tracePt t="53710" x="2678113" y="4584700"/>
          <p14:tracePt t="53717" x="2733675" y="4560888"/>
          <p14:tracePt t="53726" x="2790825" y="4529138"/>
          <p14:tracePt t="53733" x="2854325" y="4513263"/>
          <p14:tracePt t="53742" x="2925763" y="4473575"/>
          <p14:tracePt t="53750" x="2989263" y="4441825"/>
          <p14:tracePt t="53757" x="3044825" y="4418013"/>
          <p14:tracePt t="53765" x="3100388" y="4402138"/>
          <p14:tracePt t="53774" x="3165475" y="4386263"/>
          <p14:tracePt t="53782" x="3213100" y="4362450"/>
          <p14:tracePt t="53788" x="3221038" y="4346575"/>
          <p14:tracePt t="53796" x="3260725" y="4330700"/>
          <p14:tracePt t="53803" x="3268663" y="4322763"/>
          <p14:tracePt t="53811" x="3284538" y="4306888"/>
          <p14:tracePt t="53820" x="3300413" y="4291013"/>
          <p14:tracePt t="53827" x="3316288" y="4265613"/>
          <p14:tracePt t="53836" x="3332163" y="4249738"/>
          <p14:tracePt t="53844" x="3348038" y="4210050"/>
          <p14:tracePt t="53852" x="3363913" y="4146550"/>
          <p14:tracePt t="53859" x="3395663" y="4067175"/>
          <p14:tracePt t="53867" x="3443288" y="3979863"/>
          <p14:tracePt t="53875" x="3459163" y="3906838"/>
          <p14:tracePt t="53881" x="3484563" y="3843338"/>
          <p14:tracePt t="53890" x="3500438" y="3787775"/>
          <p14:tracePt t="53901" x="3524250" y="3716338"/>
          <p14:tracePt t="53905" x="3540125" y="3660775"/>
          <p14:tracePt t="53914" x="3556000" y="3605213"/>
          <p14:tracePt t="53921" x="3563938" y="3540125"/>
          <p14:tracePt t="53930" x="3571875" y="3484563"/>
          <p14:tracePt t="53937" x="3587750" y="3413125"/>
          <p14:tracePt t="53946" x="3603625" y="3341688"/>
          <p14:tracePt t="53954" x="3603625" y="3286125"/>
          <p14:tracePt t="53962" x="3603625" y="3228975"/>
          <p14:tracePt t="53968" x="3603625" y="3173413"/>
          <p14:tracePt t="53976" x="3579813" y="3117850"/>
          <p14:tracePt t="53984" x="3563938" y="3070225"/>
          <p14:tracePt t="53992" x="3540125" y="3022600"/>
          <p14:tracePt t="54000" x="3524250" y="2967038"/>
          <p14:tracePt t="54008" x="3508375" y="2909888"/>
          <p14:tracePt t="54015" x="3459163" y="2846388"/>
          <p14:tracePt t="54023" x="3411538" y="2782888"/>
          <p14:tracePt t="54032" x="3355975" y="2719388"/>
          <p14:tracePt t="54040" x="3292475" y="2655888"/>
          <p14:tracePt t="54048" x="3228975" y="2592388"/>
          <p14:tracePt t="54056" x="3181350" y="2543175"/>
          <p14:tracePt t="54062" x="3141663" y="2495550"/>
          <p14:tracePt t="54070" x="3100388" y="2447925"/>
          <p14:tracePt t="54077" x="3068638" y="2408238"/>
          <p14:tracePt t="54086" x="3021013" y="2368550"/>
          <p14:tracePt t="54094" x="2957513" y="2352675"/>
          <p14:tracePt t="54102" x="2901950" y="2328863"/>
          <p14:tracePt t="54110" x="2838450" y="2297113"/>
          <p14:tracePt t="54118" x="2782888" y="2281238"/>
          <p14:tracePt t="54126" x="2725738" y="2273300"/>
          <p14:tracePt t="54134" x="2662238" y="2249488"/>
          <p14:tracePt t="54141" x="2590800" y="2241550"/>
          <p14:tracePt t="54150" x="2527300" y="2241550"/>
          <p14:tracePt t="54158" x="2471738" y="2241550"/>
          <p14:tracePt t="54164" x="2392363" y="2241550"/>
          <p14:tracePt t="54172" x="2303463" y="2241550"/>
          <p14:tracePt t="54180" x="2224088" y="2241550"/>
          <p14:tracePt t="54188" x="2136775" y="2257425"/>
          <p14:tracePt t="54196" x="2057400" y="2265363"/>
          <p14:tracePt t="54204" x="1968500" y="2289175"/>
          <p14:tracePt t="54212" x="1905000" y="2297113"/>
          <p14:tracePt t="54220" x="1841500" y="2312988"/>
          <p14:tracePt t="54228" x="1785938" y="2336800"/>
          <p14:tracePt t="54236" x="1722438" y="2352675"/>
          <p14:tracePt t="54244" x="1666875" y="2376488"/>
          <p14:tracePt t="54252" x="1609725" y="2392363"/>
          <p14:tracePt t="54258" x="1546225" y="2416175"/>
          <p14:tracePt t="54265" x="1506538" y="2432050"/>
          <p14:tracePt t="54278" x="1427163" y="2463800"/>
          <p14:tracePt t="54286" x="1379538" y="2487613"/>
          <p14:tracePt t="54294" x="1331913" y="2527300"/>
          <p14:tracePt t="54302" x="1266825" y="2592388"/>
          <p14:tracePt t="54310" x="1203325" y="2671763"/>
          <p14:tracePt t="54318" x="1139825" y="2743200"/>
          <p14:tracePt t="54326" x="1076325" y="2838450"/>
          <p14:tracePt t="54334" x="1004888" y="2927350"/>
          <p14:tracePt t="54340" x="941388" y="3014663"/>
          <p14:tracePt t="54348" x="876300" y="3101975"/>
          <p14:tracePt t="54356" x="804863" y="3189288"/>
          <p14:tracePt t="54364" x="741363" y="3278188"/>
          <p14:tracePt t="54372" x="685800" y="3365500"/>
          <p14:tracePt t="54380" x="646113" y="3452813"/>
          <p14:tracePt t="54387" x="614363" y="3540125"/>
          <p14:tracePt t="54396" x="582613" y="3621088"/>
          <p14:tracePt t="54404" x="558800" y="3708400"/>
          <p14:tracePt t="54412" x="533400" y="3779838"/>
          <p14:tracePt t="54420" x="525463" y="3835400"/>
          <p14:tracePt t="54428" x="525463" y="3875088"/>
          <p14:tracePt t="54433" x="525463" y="3930650"/>
          <p14:tracePt t="54442" x="525463" y="3995738"/>
          <p14:tracePt t="54449" x="541338" y="4051300"/>
          <p14:tracePt t="54458" x="558800" y="4106863"/>
          <p14:tracePt t="54465" x="582613" y="4162425"/>
          <p14:tracePt t="54474" x="622300" y="4225925"/>
          <p14:tracePt t="54481" x="669925" y="4291013"/>
          <p14:tracePt t="54489" x="725488" y="4354513"/>
          <p14:tracePt t="54498" x="773113" y="4418013"/>
          <p14:tracePt t="54506" x="828675" y="4481513"/>
          <p14:tracePt t="54514" x="876300" y="4537075"/>
          <p14:tracePt t="54522" x="941388" y="4600575"/>
          <p14:tracePt t="54529" x="1004888" y="4665663"/>
          <p14:tracePt t="54536" x="1068388" y="4729163"/>
          <p14:tracePt t="54544" x="1131888" y="4792663"/>
          <p14:tracePt t="54552" x="1195388" y="4856163"/>
          <p14:tracePt t="54560" x="1258888" y="4919663"/>
          <p14:tracePt t="54568" x="1323975" y="4959350"/>
          <p14:tracePt t="54576" x="1387475" y="5016500"/>
          <p14:tracePt t="54584" x="1443038" y="5048250"/>
          <p14:tracePt t="54592" x="1506538" y="5072063"/>
          <p14:tracePt t="54600" x="1562100" y="5103813"/>
          <p14:tracePt t="54607" x="1633538" y="5135563"/>
          <p14:tracePt t="54616" x="1714500" y="5167313"/>
          <p14:tracePt t="54623" x="1793875" y="5191125"/>
          <p14:tracePt t="54629" x="1865313" y="5207000"/>
          <p14:tracePt t="54637" x="1936750" y="5230813"/>
          <p14:tracePt t="54645" x="2000250" y="5246688"/>
          <p14:tracePt t="54653" x="2057400" y="5270500"/>
          <p14:tracePt t="54662" x="2112963" y="5286375"/>
          <p14:tracePt t="54669" x="2160588" y="5294313"/>
          <p14:tracePt t="54678" x="2216150" y="5302250"/>
          <p14:tracePt t="54686" x="2263775" y="5327650"/>
          <p14:tracePt t="54693" x="2319338" y="5335588"/>
          <p14:tracePt t="54702" x="2366963" y="5343525"/>
          <p14:tracePt t="54709" x="2408238" y="5359400"/>
          <p14:tracePt t="54715" x="2455863" y="5367338"/>
          <p14:tracePt t="54723" x="2479675" y="5383213"/>
          <p14:tracePt t="54731" x="2495550" y="5391150"/>
          <p14:tracePt t="54739" x="2503488" y="5399088"/>
          <p14:tracePt t="54748" x="2519363" y="5399088"/>
          <p14:tracePt t="54756" x="2535238" y="5399088"/>
          <p14:tracePt t="54764" x="2543175" y="5407025"/>
          <p14:tracePt t="54771" x="2551113" y="5407025"/>
          <p14:tracePt t="54780" x="2566988" y="5407025"/>
          <p14:tracePt t="54788" x="2574925" y="5407025"/>
          <p14:tracePt t="54796" x="2582863" y="5407025"/>
          <p14:tracePt t="54810" x="2590800" y="5407025"/>
          <p14:tracePt t="54818" x="2590800" y="5399088"/>
          <p14:tracePt t="54826" x="2606675" y="5383213"/>
          <p14:tracePt t="54833" x="2614613" y="5367338"/>
          <p14:tracePt t="54842" x="2630488" y="5359400"/>
          <p14:tracePt t="54849" x="2638425" y="5343525"/>
          <p14:tracePt t="54858" x="2646363" y="5327650"/>
          <p14:tracePt t="54865" x="2662238" y="5310188"/>
          <p14:tracePt t="54874" x="2678113" y="5294313"/>
          <p14:tracePt t="54882" x="2693988" y="5262563"/>
          <p14:tracePt t="54890" x="2709863" y="5254625"/>
          <p14:tracePt t="54901" x="2725738" y="5230813"/>
          <p14:tracePt t="54904" x="2741613" y="5214938"/>
          <p14:tracePt t="54912" x="2759075" y="5199063"/>
          <p14:tracePt t="54920" x="2767013" y="5183188"/>
          <p14:tracePt t="54928" x="2782888" y="5167313"/>
          <p14:tracePt t="54936" x="2798763" y="5159375"/>
          <p14:tracePt t="54944" x="2814638" y="5143500"/>
          <p14:tracePt t="54952" x="2830513" y="5127625"/>
          <p14:tracePt t="54960" x="2846388" y="5103813"/>
          <p14:tracePt t="54968" x="2854325" y="5087938"/>
          <p14:tracePt t="54976" x="2870200" y="5072063"/>
          <p14:tracePt t="54984" x="2886075" y="5064125"/>
          <p14:tracePt t="54990" x="2901950" y="5048250"/>
          <p14:tracePt t="54998" x="2917825" y="5032375"/>
          <p14:tracePt t="55006" x="2933700" y="5008563"/>
          <p14:tracePt t="55014" x="2941638" y="4984750"/>
          <p14:tracePt t="55022" x="2957513" y="4967288"/>
          <p14:tracePt t="55030" x="2965450" y="4959350"/>
          <p14:tracePt t="55038" x="2965450" y="4951413"/>
          <p14:tracePt t="55108" x="2973388" y="4943475"/>
          <p14:tracePt t="55120" x="2973388" y="4935538"/>
          <p14:tracePt t="60694" x="2973388" y="4927600"/>
          <p14:tracePt t="60702" x="2965450" y="4919663"/>
          <p14:tracePt t="60710" x="2965450" y="4911725"/>
          <p14:tracePt t="60784" x="2965450" y="4903788"/>
          <p14:tracePt t="60796" x="2965450" y="4895850"/>
          <p14:tracePt t="60804" x="3013075" y="4856163"/>
          <p14:tracePt t="60812" x="3076575" y="4792663"/>
          <p14:tracePt t="60819" x="3165475" y="4729163"/>
          <p14:tracePt t="60827" x="3284538" y="4633913"/>
          <p14:tracePt t="60835" x="3524250" y="4505325"/>
          <p14:tracePt t="60841" x="3898900" y="4338638"/>
          <p14:tracePt t="60850" x="4432300" y="4114800"/>
          <p14:tracePt t="60858" x="4967288" y="3883025"/>
          <p14:tracePt t="60865" x="5548313" y="3716338"/>
          <p14:tracePt t="60874" x="6178550" y="3548063"/>
          <p14:tracePt t="60881" x="6808788" y="3405188"/>
          <p14:tracePt t="60890" x="7469188" y="32527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i_111_SAEDshift_JEMS_2mrad_s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412875"/>
            <a:ext cx="570547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/>
          </p:cNvSpPr>
          <p:nvPr>
            <p:ph type="title"/>
          </p:nvPr>
        </p:nvSpPr>
        <p:spPr>
          <a:xfrm>
            <a:off x="200025" y="404813"/>
            <a:ext cx="8475663" cy="819150"/>
          </a:xfrm>
        </p:spPr>
        <p:txBody>
          <a:bodyPr/>
          <a:lstStyle/>
          <a:p>
            <a:pPr algn="r" eaLnBrk="1" hangingPunct="1"/>
            <a:r>
              <a:rPr lang="en-GB" sz="2400"/>
              <a:t>Ewald Sphere: Laue Zones (ZOLZ+FOLZ) tilted sample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908175" y="4938713"/>
            <a:ext cx="10493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chemeClr val="bg1"/>
                </a:solidFill>
                <a:latin typeface="Symbol" pitchFamily="18" charset="2"/>
                <a:ea typeface="ＭＳ Ｐゴシック" pitchFamily="-64" charset="-128"/>
                <a:cs typeface="Arial" charset="0"/>
              </a:rPr>
              <a:t>a</a:t>
            </a:r>
            <a:r>
              <a:rPr lang="en-GB" sz="1400">
                <a:solidFill>
                  <a:schemeClr val="bg1"/>
                </a:solidFill>
                <a:ea typeface="ＭＳ Ｐゴシック" pitchFamily="-64" charset="-128"/>
                <a:cs typeface="Arial" charset="0"/>
              </a:rPr>
              <a:t>=2.0mrad</a:t>
            </a:r>
          </a:p>
          <a:p>
            <a:r>
              <a:rPr lang="en-GB" sz="1400">
                <a:solidFill>
                  <a:schemeClr val="bg1"/>
                </a:solidFill>
                <a:ea typeface="ＭＳ Ｐゴシック" pitchFamily="-64" charset="-128"/>
                <a:cs typeface="Arial" charset="0"/>
              </a:rPr>
              <a:t>s=0.2</a:t>
            </a: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2865438" y="1890713"/>
            <a:ext cx="842962" cy="1524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198688" y="1700213"/>
            <a:ext cx="636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chemeClr val="hlink"/>
                </a:solidFill>
                <a:ea typeface="ＭＳ Ｐゴシック" pitchFamily="-64" charset="-128"/>
                <a:cs typeface="Arial" charset="0"/>
              </a:rPr>
              <a:t>ZOLZ</a:t>
            </a:r>
          </a:p>
          <a:p>
            <a:r>
              <a:rPr lang="en-GB" sz="1400">
                <a:solidFill>
                  <a:schemeClr val="hlink"/>
                </a:solidFill>
                <a:ea typeface="ＭＳ Ｐゴシック" pitchFamily="-64" charset="-128"/>
                <a:cs typeface="Arial" charset="0"/>
              </a:rPr>
              <a:t>6-fold</a:t>
            </a: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2401888" y="3054350"/>
            <a:ext cx="561975" cy="228600"/>
          </a:xfrm>
          <a:prstGeom prst="line">
            <a:avLst/>
          </a:prstGeom>
          <a:noFill/>
          <a:ln w="19050">
            <a:solidFill>
              <a:srgbClr val="05FD1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1765300" y="2765425"/>
            <a:ext cx="636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>
                <a:solidFill>
                  <a:srgbClr val="05FD11"/>
                </a:solidFill>
                <a:ea typeface="ＭＳ Ｐゴシック" pitchFamily="-64" charset="-128"/>
                <a:cs typeface="Arial" charset="0"/>
              </a:rPr>
              <a:t>FOLZ</a:t>
            </a:r>
          </a:p>
          <a:p>
            <a:r>
              <a:rPr lang="en-GB" sz="1400">
                <a:solidFill>
                  <a:srgbClr val="05FD11"/>
                </a:solidFill>
                <a:ea typeface="ＭＳ Ｐゴシック" pitchFamily="-64" charset="-128"/>
                <a:cs typeface="Arial" charset="0"/>
              </a:rPr>
              <a:t>3-fold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FB86F2-1A05-41E7-BF01-A1F90C33E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92"/>
    </mc:Choice>
    <mc:Fallback>
      <p:transition spd="slow" advTm="7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4" x="9072563" y="4106863"/>
          <p14:tracePt t="4732" x="9009063" y="4130675"/>
          <p14:tracePt t="4740" x="8951913" y="4162425"/>
          <p14:tracePt t="4748" x="8888413" y="4186238"/>
          <p14:tracePt t="4755" x="8848725" y="4202113"/>
          <p14:tracePt t="4764" x="8809038" y="4217988"/>
          <p14:tracePt t="4772" x="8793163" y="4225925"/>
          <p14:tracePt t="4779" x="8777288" y="4225925"/>
          <p14:tracePt t="4788" x="8761413" y="4225925"/>
          <p14:tracePt t="4796" x="8753475" y="4225925"/>
          <p14:tracePt t="4802" x="8737600" y="4217988"/>
          <p14:tracePt t="4810" x="8721725" y="4202113"/>
          <p14:tracePt t="4818" x="8705850" y="4186238"/>
          <p14:tracePt t="4826" x="8689975" y="4162425"/>
          <p14:tracePt t="4834" x="8666163" y="4122738"/>
          <p14:tracePt t="4842" x="8634413" y="4075113"/>
          <p14:tracePt t="4851" x="8585200" y="4027488"/>
          <p14:tracePt t="4857" x="8537575" y="3979863"/>
          <p14:tracePt t="4866" x="8474075" y="3922713"/>
          <p14:tracePt t="4874" x="8410575" y="3875088"/>
          <p14:tracePt t="4882" x="8339138" y="3827463"/>
          <p14:tracePt t="4890" x="8267700" y="3803650"/>
          <p14:tracePt t="4896" x="8178800" y="3756025"/>
          <p14:tracePt t="4904" x="8099425" y="3692525"/>
          <p14:tracePt t="4912" x="8027988" y="3636963"/>
          <p14:tracePt t="4920" x="7940675" y="3579813"/>
          <p14:tracePt t="4928" x="7851775" y="3548063"/>
          <p14:tracePt t="4936" x="7772400" y="3532188"/>
          <p14:tracePt t="4944" x="7700963" y="3516313"/>
          <p14:tracePt t="4951" x="7629525" y="3516313"/>
          <p14:tracePt t="4960" x="7573963" y="3524250"/>
          <p14:tracePt t="4981" x="7405688" y="3563938"/>
          <p14:tracePt t="4984" x="7310438" y="3587750"/>
          <p14:tracePt t="4990" x="7231063" y="3621088"/>
          <p14:tracePt t="4997" x="7159625" y="3636963"/>
          <p14:tracePt t="5006" x="7102475" y="3660775"/>
          <p14:tracePt t="5014" x="7046913" y="3676650"/>
          <p14:tracePt t="5022" x="6983413" y="3708400"/>
          <p14:tracePt t="5030" x="6927850" y="3724275"/>
          <p14:tracePt t="5038" x="6856413" y="3756025"/>
          <p14:tracePt t="5046" x="6784975" y="3779838"/>
          <p14:tracePt t="5054" x="6696075" y="3795713"/>
          <p14:tracePt t="5062" x="6608763" y="3819525"/>
          <p14:tracePt t="5070" x="6529388" y="3843338"/>
          <p14:tracePt t="5078" x="6442075" y="3859213"/>
          <p14:tracePt t="5084" x="6321425" y="3875088"/>
          <p14:tracePt t="5092" x="6194425" y="3898900"/>
          <p14:tracePt t="5100" x="6059488" y="3914775"/>
          <p14:tracePt t="5109" x="5946775" y="3938588"/>
          <p14:tracePt t="5116" x="5867400" y="3956050"/>
          <p14:tracePt t="5125" x="5795963" y="3971925"/>
          <p14:tracePt t="5132" x="5724525" y="3995738"/>
          <p14:tracePt t="5140" x="5667375" y="4003675"/>
          <p14:tracePt t="5148" x="5603875" y="4011613"/>
          <p14:tracePt t="5156" x="5548313" y="4035425"/>
          <p14:tracePt t="5164" x="5508625" y="4043363"/>
          <p14:tracePt t="5170" x="5445125" y="4059238"/>
          <p14:tracePt t="5178" x="5389563" y="4083050"/>
          <p14:tracePt t="5186" x="5341938" y="4098925"/>
          <p14:tracePt t="5195" x="5284788" y="4114800"/>
          <p14:tracePt t="5202" x="5253038" y="4122738"/>
          <p14:tracePt t="5210" x="5221288" y="4122738"/>
          <p14:tracePt t="5218" x="5189538" y="4122738"/>
          <p14:tracePt t="5226" x="5157788" y="4122738"/>
          <p14:tracePt t="5234" x="5118100" y="4122738"/>
          <p14:tracePt t="5242" x="5070475" y="4114800"/>
          <p14:tracePt t="5250" x="5030788" y="4098925"/>
          <p14:tracePt t="5258" x="4967288" y="4075113"/>
          <p14:tracePt t="5264" x="4910138" y="4067175"/>
          <p14:tracePt t="5272" x="4854575" y="4059238"/>
          <p14:tracePt t="5280" x="4799013" y="4051300"/>
          <p14:tracePt t="5288" x="4735513" y="4043363"/>
          <p14:tracePt t="5296" x="4672013" y="4027488"/>
          <p14:tracePt t="5304" x="4600575" y="4011613"/>
          <p14:tracePt t="5312" x="4511675" y="3995738"/>
          <p14:tracePt t="5320" x="4432300" y="3987800"/>
          <p14:tracePt t="5327" x="4344988" y="3979863"/>
          <p14:tracePt t="5336" x="4265613" y="3971925"/>
          <p14:tracePt t="5344" x="4192588" y="3971925"/>
          <p14:tracePt t="5352" x="4137025" y="3971925"/>
          <p14:tracePt t="5358" x="4081463" y="3971925"/>
          <p14:tracePt t="5366" x="4025900" y="3979863"/>
          <p14:tracePt t="5374" x="3970338" y="3987800"/>
          <p14:tracePt t="5382" x="3914775" y="3995738"/>
          <p14:tracePt t="5390" x="3851275" y="4011613"/>
          <p14:tracePt t="5398" x="3794125" y="4011613"/>
          <p14:tracePt t="5406" x="3754438" y="4019550"/>
          <p14:tracePt t="5414" x="3738563" y="4019550"/>
          <p14:tracePt t="5442" x="3738563" y="4011613"/>
          <p14:tracePt t="5448" x="3730625" y="4003675"/>
          <p14:tracePt t="5456" x="3722688" y="3987800"/>
          <p14:tracePt t="5464" x="3706813" y="3979863"/>
          <p14:tracePt t="5472" x="3698875" y="3971925"/>
          <p14:tracePt t="5480" x="3698875" y="3963988"/>
          <p14:tracePt t="5488" x="3683000" y="3948113"/>
          <p14:tracePt t="5496" x="3667125" y="3930650"/>
          <p14:tracePt t="5504" x="3651250" y="3914775"/>
          <p14:tracePt t="5512" x="3643313" y="3906838"/>
          <p14:tracePt t="5542" x="3635375" y="3906838"/>
          <p14:tracePt t="5550" x="3619500" y="3906838"/>
          <p14:tracePt t="5566" x="3603625" y="3906838"/>
          <p14:tracePt t="5574" x="3587750" y="3906838"/>
          <p14:tracePt t="5590" x="3579813" y="3898900"/>
          <p14:tracePt t="5598" x="3571875" y="3883025"/>
          <p14:tracePt t="5605" x="3563938" y="3875088"/>
          <p14:tracePt t="5614" x="3563938" y="3859213"/>
          <p14:tracePt t="5622" x="3563938" y="3843338"/>
          <p14:tracePt t="5630" x="3556000" y="3819525"/>
          <p14:tracePt t="5636" x="3548063" y="3811588"/>
          <p14:tracePt t="5644" x="3548063" y="3795713"/>
          <p14:tracePt t="5652" x="3540125" y="3771900"/>
          <p14:tracePt t="5660" x="3532188" y="3756025"/>
          <p14:tracePt t="5668" x="3524250" y="3740150"/>
          <p14:tracePt t="5676" x="3508375" y="3724275"/>
          <p14:tracePt t="5684" x="3492500" y="3700463"/>
          <p14:tracePt t="5692" x="3484563" y="3676650"/>
          <p14:tracePt t="5700" x="3476625" y="3660775"/>
          <p14:tracePt t="5708" x="3467100" y="3652838"/>
          <p14:tracePt t="5716" x="3459163" y="3629025"/>
          <p14:tracePt t="5722" x="3459163" y="3613150"/>
          <p14:tracePt t="5730" x="3459163" y="3605213"/>
          <p14:tracePt t="5738" x="3459163" y="3587750"/>
          <p14:tracePt t="5892" x="3459163" y="3579813"/>
          <p14:tracePt t="5900" x="3476625" y="3571875"/>
          <p14:tracePt t="5908" x="3492500" y="3563938"/>
          <p14:tracePt t="5914" x="3492500" y="3556000"/>
          <p14:tracePt t="5924" x="3500438" y="3548063"/>
          <p14:tracePt t="5932" x="3516313" y="3540125"/>
          <p14:tracePt t="5938" x="3524250" y="3524250"/>
          <p14:tracePt t="5949" x="3548063" y="3508375"/>
          <p14:tracePt t="5954" x="3563938" y="3492500"/>
          <p14:tracePt t="5978" x="3675063" y="3429000"/>
          <p14:tracePt t="5987" x="3722688" y="3413125"/>
          <p14:tracePt t="5994" x="3770313" y="3381375"/>
          <p14:tracePt t="6002" x="3833813" y="3357563"/>
          <p14:tracePt t="6010" x="3890963" y="3325813"/>
          <p14:tracePt t="6018" x="3954463" y="3302000"/>
          <p14:tracePt t="6026" x="4010025" y="3286125"/>
          <p14:tracePt t="6032" x="4065588" y="3262313"/>
          <p14:tracePt t="6040" x="4113213" y="3244850"/>
          <p14:tracePt t="6048" x="4144963" y="3228975"/>
          <p14:tracePt t="6056" x="4168775" y="3213100"/>
          <p14:tracePt t="6064" x="4192588" y="3197225"/>
          <p14:tracePt t="6071" x="4217988" y="3181350"/>
          <p14:tracePt t="6080" x="4233863" y="3173413"/>
          <p14:tracePt t="6088" x="4249738" y="3165475"/>
          <p14:tracePt t="6116" x="4257675" y="3165475"/>
          <p14:tracePt t="6121" x="4273550" y="3165475"/>
          <p14:tracePt t="6130" x="4289425" y="3173413"/>
          <p14:tracePt t="6138" x="4297363" y="3189288"/>
          <p14:tracePt t="6146" x="4313238" y="3205163"/>
          <p14:tracePt t="6153" x="4321175" y="3221038"/>
          <p14:tracePt t="6164" x="4329113" y="3236913"/>
          <p14:tracePt t="6170" x="4329113" y="3252788"/>
          <p14:tracePt t="6177" x="4329113" y="3270250"/>
          <p14:tracePt t="6186" x="4329113" y="3286125"/>
          <p14:tracePt t="6194" x="4329113" y="3294063"/>
          <p14:tracePt t="6202" x="4329113" y="3309938"/>
          <p14:tracePt t="6211" x="4329113" y="3325813"/>
          <p14:tracePt t="6216" x="4321175" y="3333750"/>
          <p14:tracePt t="6225" x="4321175" y="3349625"/>
          <p14:tracePt t="6232" x="4321175" y="3365500"/>
          <p14:tracePt t="10911" x="4305300" y="3357563"/>
          <p14:tracePt t="10917" x="4289425" y="3341688"/>
          <p14:tracePt t="10926" x="4273550" y="3333750"/>
          <p14:tracePt t="10931" x="4265613" y="3333750"/>
          <p14:tracePt t="10940" x="4257675" y="3333750"/>
          <p14:tracePt t="10948" x="4249738" y="3333750"/>
          <p14:tracePt t="10956" x="4249738" y="3325813"/>
          <p14:tracePt t="10976" x="4249738" y="3317875"/>
          <p14:tracePt t="10988" x="4249738" y="3309938"/>
          <p14:tracePt t="10996" x="4249738" y="3302000"/>
          <p14:tracePt t="11074" x="4233863" y="3302000"/>
          <p14:tracePt t="11082" x="4233863" y="3309938"/>
          <p14:tracePt t="11128" x="4225925" y="3309938"/>
          <p14:tracePt t="11140" x="4225925" y="3317875"/>
          <p14:tracePt t="11160" x="4225925" y="3325813"/>
          <p14:tracePt t="11184" x="4225925" y="3333750"/>
          <p14:tracePt t="12472" x="4225925" y="3325813"/>
          <p14:tracePt t="12480" x="4233863" y="3317875"/>
          <p14:tracePt t="12515" x="4241800" y="3317875"/>
          <p14:tracePt t="12524" x="4249738" y="3317875"/>
          <p14:tracePt t="12529" x="4257675" y="3325813"/>
          <p14:tracePt t="12538" x="4257675" y="3333750"/>
          <p14:tracePt t="12546" x="4265613" y="3333750"/>
          <p14:tracePt t="12558" x="4273550" y="3333750"/>
          <p14:tracePt t="12722" x="4281488" y="3333750"/>
          <p14:tracePt t="12742" x="4297363" y="3302000"/>
          <p14:tracePt t="12757" x="4337050" y="3228975"/>
          <p14:tracePt t="12766" x="4352925" y="3213100"/>
          <p14:tracePt t="12775" x="4368800" y="3189288"/>
          <p14:tracePt t="12782" x="4384675" y="3181350"/>
          <p14:tracePt t="12790" x="4400550" y="3157538"/>
          <p14:tracePt t="12798" x="4416425" y="3141663"/>
          <p14:tracePt t="12804" x="4432300" y="3125788"/>
          <p14:tracePt t="12812" x="4440238" y="3109913"/>
          <p14:tracePt t="12820" x="4448175" y="3094038"/>
          <p14:tracePt t="12827" x="4464050" y="3086100"/>
          <p14:tracePt t="12836" x="4471988" y="3070225"/>
          <p14:tracePt t="12844" x="4479925" y="3054350"/>
          <p14:tracePt t="12852" x="4487863" y="3038475"/>
          <p14:tracePt t="12860" x="4495800" y="3022600"/>
          <p14:tracePt t="12868" x="4503738" y="2998788"/>
          <p14:tracePt t="12876" x="4503738" y="2974975"/>
          <p14:tracePt t="12885" x="4503738" y="2951163"/>
          <p14:tracePt t="12890" x="4511675" y="2935288"/>
          <p14:tracePt t="12898" x="4511675" y="2927350"/>
          <p14:tracePt t="12906" x="4511675" y="2909888"/>
          <p14:tracePt t="12914" x="4511675" y="2894013"/>
          <p14:tracePt t="12922" x="4503738" y="2894013"/>
          <p14:tracePt t="12929" x="4487863" y="2878138"/>
          <p14:tracePt t="12938" x="4471988" y="2870200"/>
          <p14:tracePt t="12946" x="4464050" y="2862263"/>
          <p14:tracePt t="12954" x="4432300" y="2862263"/>
          <p14:tracePt t="12962" x="4400550" y="2862263"/>
          <p14:tracePt t="12976" x="4344988" y="2862263"/>
          <p14:tracePt t="12977" x="4289425" y="2886075"/>
          <p14:tracePt t="12986" x="4233863" y="2894013"/>
          <p14:tracePt t="12992" x="4176713" y="2909888"/>
          <p14:tracePt t="13000" x="4113213" y="2935288"/>
          <p14:tracePt t="13007" x="4057650" y="2951163"/>
          <p14:tracePt t="13016" x="4010025" y="2974975"/>
          <p14:tracePt t="13025" x="3986213" y="2990850"/>
          <p14:tracePt t="13032" x="3970338" y="2998788"/>
          <p14:tracePt t="13040" x="3962400" y="3006725"/>
          <p14:tracePt t="13048" x="3946525" y="3022600"/>
          <p14:tracePt t="13056" x="3930650" y="3030538"/>
          <p14:tracePt t="13064" x="3914775" y="3030538"/>
          <p14:tracePt t="13072" x="3914775" y="3038475"/>
          <p14:tracePt t="13094" x="3906838" y="3038475"/>
          <p14:tracePt t="13102" x="3898900" y="3038475"/>
          <p14:tracePt t="13110" x="3890963" y="3046413"/>
          <p14:tracePt t="13118" x="3875088" y="3062288"/>
          <p14:tracePt t="13126" x="3851275" y="3078163"/>
          <p14:tracePt t="13134" x="3817938" y="3094038"/>
          <p14:tracePt t="13141" x="3794125" y="3109913"/>
          <p14:tracePt t="13150" x="3770313" y="3125788"/>
          <p14:tracePt t="13158" x="3754438" y="3141663"/>
          <p14:tracePt t="13166" x="3738563" y="3149600"/>
          <p14:tracePt t="13174" x="3730625" y="3165475"/>
          <p14:tracePt t="13180" x="3714750" y="3181350"/>
          <p14:tracePt t="13188" x="3706813" y="3197225"/>
          <p14:tracePt t="13196" x="3690938" y="3213100"/>
          <p14:tracePt t="13204" x="3675063" y="3236913"/>
          <p14:tracePt t="13212" x="3659188" y="3244850"/>
          <p14:tracePt t="13219" x="3643313" y="3270250"/>
          <p14:tracePt t="13228" x="3635375" y="3294063"/>
          <p14:tracePt t="13236" x="3627438" y="3325813"/>
          <p14:tracePt t="13244" x="3619500" y="3349625"/>
          <p14:tracePt t="13252" x="3611563" y="3365500"/>
          <p14:tracePt t="13260" x="3611563" y="3373438"/>
          <p14:tracePt t="13268" x="3611563" y="3389313"/>
          <p14:tracePt t="13276" x="3603625" y="3405188"/>
          <p14:tracePt t="13283" x="3603625" y="3421063"/>
          <p14:tracePt t="13289" x="3603625" y="3444875"/>
          <p14:tracePt t="13298" x="3603625" y="3468688"/>
          <p14:tracePt t="13306" x="3611563" y="3500438"/>
          <p14:tracePt t="13314" x="3619500" y="3532188"/>
          <p14:tracePt t="13322" x="3635375" y="3579813"/>
          <p14:tracePt t="13330" x="3643313" y="3621088"/>
          <p14:tracePt t="13338" x="3651250" y="3668713"/>
          <p14:tracePt t="13346" x="3667125" y="3692525"/>
          <p14:tracePt t="13354" x="3683000" y="3740150"/>
          <p14:tracePt t="13362" x="3706813" y="3787775"/>
          <p14:tracePt t="13369" x="3722688" y="3835400"/>
          <p14:tracePt t="13378" x="3746500" y="3867150"/>
          <p14:tracePt t="13384" x="3778250" y="3906838"/>
          <p14:tracePt t="13392" x="3810000" y="3930650"/>
          <p14:tracePt t="13400" x="3875088" y="3971925"/>
          <p14:tracePt t="13412" x="3970338" y="4003675"/>
          <p14:tracePt t="13420" x="4041775" y="4027488"/>
          <p14:tracePt t="13428" x="4113213" y="4035425"/>
          <p14:tracePt t="13436" x="4192588" y="4051300"/>
          <p14:tracePt t="13444" x="4281488" y="4059238"/>
          <p14:tracePt t="13451" x="4360863" y="4059238"/>
          <p14:tracePt t="13460" x="4432300" y="4059238"/>
          <p14:tracePt t="13468" x="4487863" y="4059238"/>
          <p14:tracePt t="13476" x="4543425" y="4059238"/>
          <p14:tracePt t="13484" x="4584700" y="4051300"/>
          <p14:tracePt t="13490" x="4632325" y="4027488"/>
          <p14:tracePt t="13500" x="4679950" y="4019550"/>
          <p14:tracePt t="13506" x="4695825" y="4003675"/>
          <p14:tracePt t="13514" x="4703763" y="4003675"/>
          <p14:tracePt t="13522" x="4711700" y="4003675"/>
          <p14:tracePt t="13530" x="4719638" y="4003675"/>
          <p14:tracePt t="13545" x="4727575" y="4003675"/>
          <p14:tracePt t="13554" x="4735513" y="3995738"/>
          <p14:tracePt t="13562" x="4743450" y="3995738"/>
          <p14:tracePt t="13568" x="4759325" y="3987800"/>
          <p14:tracePt t="13682" x="4727575" y="3987800"/>
          <p14:tracePt t="13690" x="4672013" y="3987800"/>
          <p14:tracePt t="13698" x="4600575" y="3987800"/>
          <p14:tracePt t="13706" x="4535488" y="3979863"/>
          <p14:tracePt t="13714" x="4448175" y="3971925"/>
          <p14:tracePt t="13722" x="4376738" y="3963988"/>
          <p14:tracePt t="13730" x="4313238" y="3963988"/>
          <p14:tracePt t="13738" x="4241800" y="3963988"/>
          <p14:tracePt t="13746" x="4184650" y="3963988"/>
          <p14:tracePt t="13752" x="4144963" y="3963988"/>
          <p14:tracePt t="13760" x="4113213" y="3963988"/>
          <p14:tracePt t="13768" x="4081463" y="3963988"/>
          <p14:tracePt t="13775" x="4065588" y="3963988"/>
          <p14:tracePt t="13784" x="4041775" y="3963988"/>
          <p14:tracePt t="13792" x="4017963" y="3963988"/>
          <p14:tracePt t="13800" x="3986213" y="3948113"/>
          <p14:tracePt t="13807" x="3954463" y="3930650"/>
          <p14:tracePt t="13816" x="3914775" y="3890963"/>
          <p14:tracePt t="13824" x="3875088" y="3843338"/>
          <p14:tracePt t="13832" x="3825875" y="3779838"/>
          <p14:tracePt t="13840" x="3770313" y="3716338"/>
          <p14:tracePt t="13848" x="3730625" y="3660775"/>
          <p14:tracePt t="13854" x="3698875" y="3595688"/>
          <p14:tracePt t="13862" x="3683000" y="3540125"/>
          <p14:tracePt t="13870" x="3659188" y="3476625"/>
          <p14:tracePt t="13878" x="3651250" y="3421063"/>
          <p14:tracePt t="13886" x="3651250" y="3365500"/>
          <p14:tracePt t="13894" x="3651250" y="3309938"/>
          <p14:tracePt t="13902" x="3651250" y="3252788"/>
          <p14:tracePt t="13910" x="3667125" y="3197225"/>
          <p14:tracePt t="13918" x="3675063" y="3141663"/>
          <p14:tracePt t="13926" x="3690938" y="3094038"/>
          <p14:tracePt t="13933" x="3706813" y="3062288"/>
          <p14:tracePt t="13940" x="3730625" y="3014663"/>
          <p14:tracePt t="13950" x="3738563" y="2990850"/>
          <p14:tracePt t="13956" x="3754438" y="2974975"/>
          <p14:tracePt t="13976" x="3786188" y="2919413"/>
          <p14:tracePt t="13979" x="3802063" y="2894013"/>
          <p14:tracePt t="13988" x="3817938" y="2862263"/>
          <p14:tracePt t="13996" x="3833813" y="2838450"/>
          <p14:tracePt t="14004" x="3851275" y="2822575"/>
          <p14:tracePt t="14012" x="3867150" y="2798763"/>
          <p14:tracePt t="14020" x="3890963" y="2774950"/>
          <p14:tracePt t="14028" x="3930650" y="2727325"/>
          <p14:tracePt t="14034" x="3962400" y="2687638"/>
          <p14:tracePt t="14042" x="4017963" y="2647950"/>
          <p14:tracePt t="14050" x="4065588" y="2608263"/>
          <p14:tracePt t="14057" x="4113213" y="2566988"/>
          <p14:tracePt t="14066" x="4160838" y="2551113"/>
          <p14:tracePt t="14074" x="4192588" y="2535238"/>
          <p14:tracePt t="14082" x="4217988" y="2519363"/>
          <p14:tracePt t="14090" x="4233863" y="2503488"/>
          <p14:tracePt t="14098" x="4241800" y="2495550"/>
          <p14:tracePt t="14106" x="4257675" y="2487613"/>
          <p14:tracePt t="14114" x="4273550" y="2487613"/>
          <p14:tracePt t="14122" x="4289425" y="2487613"/>
          <p14:tracePt t="14128" x="4305300" y="2487613"/>
          <p14:tracePt t="14136" x="4329113" y="2503488"/>
          <p14:tracePt t="14144" x="4352925" y="2519363"/>
          <p14:tracePt t="14152" x="4384675" y="2535238"/>
          <p14:tracePt t="14159" x="4416425" y="2559050"/>
          <p14:tracePt t="14168" x="4479925" y="2584450"/>
          <p14:tracePt t="14175" x="4527550" y="2600325"/>
          <p14:tracePt t="14184" x="4584700" y="2624138"/>
          <p14:tracePt t="14192" x="4632325" y="2647950"/>
          <p14:tracePt t="14200" x="4687888" y="2671763"/>
          <p14:tracePt t="14208" x="4751388" y="2687638"/>
          <p14:tracePt t="14216" x="4806950" y="2711450"/>
          <p14:tracePt t="14222" x="4870450" y="2727325"/>
          <p14:tracePt t="14230" x="4926013" y="2743200"/>
          <p14:tracePt t="14238" x="4983163" y="2759075"/>
          <p14:tracePt t="14246" x="5006975" y="2774950"/>
          <p14:tracePt t="14254" x="5038725" y="2790825"/>
          <p14:tracePt t="14262" x="5062538" y="2806700"/>
          <p14:tracePt t="14270" x="5078413" y="2814638"/>
          <p14:tracePt t="14278" x="5086350" y="2822575"/>
          <p14:tracePt t="14286" x="5094288" y="2830513"/>
          <p14:tracePt t="14294" x="5110163" y="2846388"/>
          <p14:tracePt t="14302" x="5126038" y="2854325"/>
          <p14:tracePt t="14307" x="5133975" y="2870200"/>
          <p14:tracePt t="14316" x="5149850" y="2886075"/>
          <p14:tracePt t="14324" x="5165725" y="2901950"/>
          <p14:tracePt t="14332" x="5181600" y="2919413"/>
          <p14:tracePt t="14341" x="5189538" y="2927350"/>
          <p14:tracePt t="14348" x="5205413" y="2943225"/>
          <p14:tracePt t="14356" x="5205413" y="2951163"/>
          <p14:tracePt t="14462" x="5189538" y="2935288"/>
          <p14:tracePt t="14470" x="5173663" y="2919413"/>
          <p14:tracePt t="14478" x="5165725" y="2901950"/>
          <p14:tracePt t="14485" x="5149850" y="2886075"/>
          <p14:tracePt t="14494" x="5118100" y="2870200"/>
          <p14:tracePt t="14499" x="5086350" y="2854325"/>
          <p14:tracePt t="14508" x="5038725" y="2838450"/>
          <p14:tracePt t="14516" x="4991100" y="2822575"/>
          <p14:tracePt t="14524" x="4933950" y="2798763"/>
          <p14:tracePt t="14532" x="4870450" y="2782888"/>
          <p14:tracePt t="14540" x="4814888" y="2774950"/>
          <p14:tracePt t="14548" x="4767263" y="2751138"/>
          <p14:tracePt t="14556" x="4727575" y="2751138"/>
          <p14:tracePt t="14564" x="4695825" y="2743200"/>
          <p14:tracePt t="14571" x="4664075" y="2743200"/>
          <p14:tracePt t="14578" x="4632325" y="2743200"/>
          <p14:tracePt t="14586" x="4600575" y="2743200"/>
          <p14:tracePt t="14594" x="4559300" y="2751138"/>
          <p14:tracePt t="14602" x="4495800" y="2774950"/>
          <p14:tracePt t="14610" x="4440238" y="2790825"/>
          <p14:tracePt t="14617" x="4384675" y="2814638"/>
          <p14:tracePt t="14626" x="4321175" y="2830513"/>
          <p14:tracePt t="14634" x="4289425" y="2846388"/>
          <p14:tracePt t="14642" x="4265613" y="2862263"/>
          <p14:tracePt t="14650" x="4233863" y="2878138"/>
          <p14:tracePt t="14658" x="4200525" y="2894013"/>
          <p14:tracePt t="14666" x="4168775" y="2909888"/>
          <p14:tracePt t="14674" x="4152900" y="2927350"/>
          <p14:tracePt t="14680" x="4121150" y="2943225"/>
          <p14:tracePt t="14688" x="4097338" y="2959100"/>
          <p14:tracePt t="14696" x="4073525" y="2982913"/>
          <p14:tracePt t="14704" x="4041775" y="3006725"/>
          <p14:tracePt t="14711" x="4017963" y="3030538"/>
          <p14:tracePt t="14720" x="3994150" y="3054350"/>
          <p14:tracePt t="14728" x="3978275" y="3094038"/>
          <p14:tracePt t="14736" x="3930650" y="3117850"/>
          <p14:tracePt t="14744" x="3898900" y="3157538"/>
          <p14:tracePt t="14752" x="3883025" y="3181350"/>
          <p14:tracePt t="14760" x="3859213" y="3205163"/>
          <p14:tracePt t="14768" x="3833813" y="3213100"/>
          <p14:tracePt t="14774" x="3825875" y="3236913"/>
          <p14:tracePt t="14781" x="3810000" y="3262313"/>
          <p14:tracePt t="14790" x="3794125" y="3278188"/>
          <p14:tracePt t="14798" x="3778250" y="3294063"/>
          <p14:tracePt t="14806" x="3762375" y="3309938"/>
          <p14:tracePt t="14814" x="3746500" y="3317875"/>
          <p14:tracePt t="14821" x="3738563" y="3333750"/>
          <p14:tracePt t="14830" x="3738563" y="3349625"/>
          <p14:tracePt t="14838" x="3730625" y="3365500"/>
          <p14:tracePt t="14846" x="3714750" y="3381375"/>
          <p14:tracePt t="14854" x="3714750" y="3397250"/>
          <p14:tracePt t="14862" x="3706813" y="3421063"/>
          <p14:tracePt t="14868" x="3706813" y="3444875"/>
          <p14:tracePt t="14876" x="3706813" y="3468688"/>
          <p14:tracePt t="14884" x="3706813" y="3484563"/>
          <p14:tracePt t="14892" x="3714750" y="3500438"/>
          <p14:tracePt t="14900" x="3730625" y="3532188"/>
          <p14:tracePt t="14908" x="3746500" y="3556000"/>
          <p14:tracePt t="14916" x="3778250" y="3605213"/>
          <p14:tracePt t="14923" x="3802063" y="3629025"/>
          <p14:tracePt t="14932" x="3843338" y="3660775"/>
          <p14:tracePt t="14940" x="3875088" y="3692525"/>
          <p14:tracePt t="14949" x="3922713" y="3716338"/>
          <p14:tracePt t="14955" x="3970338" y="3732213"/>
          <p14:tracePt t="14976" x="4065588" y="3795713"/>
          <p14:tracePt t="14978" x="4097338" y="3811588"/>
          <p14:tracePt t="14986" x="4129088" y="3827463"/>
          <p14:tracePt t="14993" x="4168775" y="3843338"/>
          <p14:tracePt t="15002" x="4192588" y="3859213"/>
          <p14:tracePt t="15010" x="4200525" y="3875088"/>
          <p14:tracePt t="15018" x="4225925" y="3890963"/>
          <p14:tracePt t="15026" x="4241800" y="3898900"/>
          <p14:tracePt t="15034" x="4257675" y="3914775"/>
          <p14:tracePt t="15042" x="4281488" y="3930650"/>
          <p14:tracePt t="15047" x="4297363" y="3948113"/>
          <p14:tracePt t="15056" x="4305300" y="3956050"/>
          <p14:tracePt t="15064" x="4321175" y="3963988"/>
          <p14:tracePt t="15072" x="4329113" y="3979863"/>
          <p14:tracePt t="15080" x="4344988" y="3979863"/>
          <p14:tracePt t="15088" x="4352925" y="3979863"/>
          <p14:tracePt t="15096" x="4360863" y="3987800"/>
          <p14:tracePt t="15108" x="4360863" y="3995738"/>
          <p14:tracePt t="15128" x="4368800" y="3995738"/>
          <p14:tracePt t="15150" x="4376738" y="3995738"/>
          <p14:tracePt t="15162" x="4384675" y="3995738"/>
          <p14:tracePt t="15170" x="4400550" y="3995738"/>
          <p14:tracePt t="15178" x="4408488" y="3995738"/>
          <p14:tracePt t="15186" x="4424363" y="3995738"/>
          <p14:tracePt t="15194" x="4440238" y="3987800"/>
          <p14:tracePt t="15202" x="4456113" y="3979863"/>
          <p14:tracePt t="15210" x="4464050" y="3963988"/>
          <p14:tracePt t="15218" x="4479925" y="3956050"/>
          <p14:tracePt t="15226" x="4503738" y="3938588"/>
          <p14:tracePt t="15232" x="4527550" y="3922713"/>
          <p14:tracePt t="15240" x="4543425" y="3906838"/>
          <p14:tracePt t="15248" x="4567238" y="3890963"/>
          <p14:tracePt t="15256" x="4584700" y="3875088"/>
          <p14:tracePt t="15264" x="4600575" y="3851275"/>
          <p14:tracePt t="15272" x="4624388" y="3835400"/>
          <p14:tracePt t="15280" x="4648200" y="3811588"/>
          <p14:tracePt t="15288" x="4672013" y="3787775"/>
          <p14:tracePt t="15296" x="4687888" y="3779838"/>
          <p14:tracePt t="15304" x="4711700" y="3763963"/>
          <p14:tracePt t="15312" x="4735513" y="3740150"/>
          <p14:tracePt t="15321" x="4751388" y="3724275"/>
          <p14:tracePt t="15328" x="4767263" y="3708400"/>
          <p14:tracePt t="15334" x="4767263" y="3692525"/>
          <p14:tracePt t="15342" x="4783138" y="3684588"/>
          <p14:tracePt t="15350" x="4791075" y="3668713"/>
          <p14:tracePt t="15357" x="4799013" y="3660775"/>
          <p14:tracePt t="15366" x="4806950" y="3644900"/>
          <p14:tracePt t="15374" x="4806950" y="3636963"/>
          <p14:tracePt t="15382" x="4814888" y="3613150"/>
          <p14:tracePt t="15390" x="4838700" y="3571875"/>
          <p14:tracePt t="15397" x="4854575" y="3508375"/>
          <p14:tracePt t="15405" x="4870450" y="3460750"/>
          <p14:tracePt t="15414" x="4878388" y="3421063"/>
          <p14:tracePt t="15420" x="4902200" y="3373438"/>
          <p14:tracePt t="15428" x="4918075" y="3325813"/>
          <p14:tracePt t="15436" x="4926013" y="3286125"/>
          <p14:tracePt t="15444" x="4933950" y="3252788"/>
          <p14:tracePt t="15452" x="4943475" y="3197225"/>
          <p14:tracePt t="15459" x="4959350" y="3133725"/>
          <p14:tracePt t="15468" x="4959350" y="3078163"/>
          <p14:tracePt t="15476" x="4959350" y="3022600"/>
          <p14:tracePt t="15484" x="4951413" y="2967038"/>
          <p14:tracePt t="15492" x="4943475" y="2909888"/>
          <p14:tracePt t="15500" x="4926013" y="2854325"/>
          <p14:tracePt t="15508" x="4902200" y="2806700"/>
          <p14:tracePt t="15514" x="4886325" y="2759075"/>
          <p14:tracePt t="15522" x="4870450" y="2727325"/>
          <p14:tracePt t="15530" x="4854575" y="2695575"/>
          <p14:tracePt t="15538" x="4830763" y="2655888"/>
          <p14:tracePt t="15546" x="4799013" y="2624138"/>
          <p14:tracePt t="15553" x="4783138" y="2608263"/>
          <p14:tracePt t="15562" x="4767263" y="2592388"/>
          <p14:tracePt t="15570" x="4743450" y="2576513"/>
          <p14:tracePt t="15578" x="4719638" y="2559050"/>
          <p14:tracePt t="15586" x="4695825" y="2543175"/>
          <p14:tracePt t="15594" x="4679950" y="2535238"/>
          <p14:tracePt t="15602" x="4664075" y="2519363"/>
          <p14:tracePt t="15608" x="4640263" y="2511425"/>
          <p14:tracePt t="15616" x="4616450" y="2503488"/>
          <p14:tracePt t="15623" x="4592638" y="2495550"/>
          <p14:tracePt t="15632" x="4567238" y="2495550"/>
          <p14:tracePt t="15640" x="4543425" y="2495550"/>
          <p14:tracePt t="15648" x="4535488" y="2495550"/>
          <p14:tracePt t="15657" x="4519613" y="2495550"/>
          <p14:tracePt t="15664" x="4495800" y="2495550"/>
          <p14:tracePt t="15672" x="4479925" y="2503488"/>
          <p14:tracePt t="15680" x="4471988" y="2511425"/>
          <p14:tracePt t="15688" x="4456113" y="2511425"/>
          <p14:tracePt t="15694" x="4440238" y="2519363"/>
          <p14:tracePt t="15702" x="4424363" y="2527300"/>
          <p14:tracePt t="15710" x="4416425" y="2543175"/>
          <p14:tracePt t="15719" x="4400550" y="2551113"/>
          <p14:tracePt t="15726" x="4384675" y="2566988"/>
          <p14:tracePt t="15734" x="4368800" y="2576513"/>
          <p14:tracePt t="15742" x="4352925" y="2584450"/>
          <p14:tracePt t="15750" x="4344988" y="2600325"/>
          <p14:tracePt t="15758" x="4321175" y="2616200"/>
          <p14:tracePt t="15766" x="4297363" y="2632075"/>
          <p14:tracePt t="15773" x="4281488" y="2647950"/>
          <p14:tracePt t="15782" x="4257675" y="2663825"/>
          <p14:tracePt t="15790" x="4233863" y="2679700"/>
          <p14:tracePt t="15796" x="4200525" y="2695575"/>
          <p14:tracePt t="15804" x="4168775" y="2711450"/>
          <p14:tracePt t="15812" x="4137025" y="2735263"/>
          <p14:tracePt t="15820" x="4113213" y="2759075"/>
          <p14:tracePt t="15828" x="4073525" y="2774950"/>
          <p14:tracePt t="15836" x="4041775" y="2806700"/>
          <p14:tracePt t="15844" x="4010025" y="2822575"/>
          <p14:tracePt t="15852" x="3986213" y="2846388"/>
          <p14:tracePt t="15860" x="3962400" y="2862263"/>
          <p14:tracePt t="15868" x="3938588" y="2870200"/>
          <p14:tracePt t="15876" x="3922713" y="2886075"/>
          <p14:tracePt t="15882" x="3906838" y="2901950"/>
          <p14:tracePt t="15890" x="3898900" y="2919413"/>
          <p14:tracePt t="15898" x="3883025" y="2935288"/>
          <p14:tracePt t="15907" x="3867150" y="2951163"/>
          <p14:tracePt t="15914" x="3851275" y="2959100"/>
          <p14:tracePt t="15922" x="3833813" y="2974975"/>
          <p14:tracePt t="15930" x="3825875" y="2990850"/>
          <p14:tracePt t="15938" x="3817938" y="3006725"/>
          <p14:tracePt t="15946" x="3810000" y="3022600"/>
          <p14:tracePt t="15953" x="3794125" y="3030538"/>
          <p14:tracePt t="15961" x="3786188" y="3046413"/>
          <p14:tracePt t="15975" x="3770313" y="3070225"/>
          <p14:tracePt t="15978" x="3754438" y="3094038"/>
          <p14:tracePt t="15986" x="3738563" y="3125788"/>
          <p14:tracePt t="15994" x="3722688" y="3149600"/>
          <p14:tracePt t="16000" x="3706813" y="3181350"/>
          <p14:tracePt t="16007" x="3690938" y="3213100"/>
          <p14:tracePt t="16016" x="3675063" y="3244850"/>
          <p14:tracePt t="16023" x="3667125" y="3278188"/>
          <p14:tracePt t="16032" x="3667125" y="3294063"/>
          <p14:tracePt t="16040" x="3667125" y="3317875"/>
          <p14:tracePt t="16048" x="3667125" y="3341688"/>
          <p14:tracePt t="16056" x="3667125" y="3365500"/>
          <p14:tracePt t="16064" x="3683000" y="3389313"/>
          <p14:tracePt t="16072" x="3690938" y="3405188"/>
          <p14:tracePt t="16080" x="3698875" y="3421063"/>
          <p14:tracePt t="16086" x="3714750" y="3444875"/>
          <p14:tracePt t="16094" x="3730625" y="3460750"/>
          <p14:tracePt t="16102" x="3746500" y="3476625"/>
          <p14:tracePt t="16109" x="3754438" y="3492500"/>
          <p14:tracePt t="16118" x="3770313" y="3508375"/>
          <p14:tracePt t="16126" x="3778250" y="3524250"/>
          <p14:tracePt t="16141" x="3786188" y="3532188"/>
          <p14:tracePt t="16178" x="3794125" y="3532188"/>
          <p14:tracePt t="16188" x="3802063" y="3532188"/>
          <p14:tracePt t="16196" x="3802063" y="3524250"/>
          <p14:tracePt t="16204" x="3802063" y="3508375"/>
          <p14:tracePt t="16212" x="3786188" y="3492500"/>
          <p14:tracePt t="16220" x="3770313" y="3476625"/>
          <p14:tracePt t="16229" x="3746500" y="3468688"/>
          <p14:tracePt t="16236" x="3730625" y="3460750"/>
          <p14:tracePt t="16244" x="3722688" y="3460750"/>
          <p14:tracePt t="16252" x="3706813" y="3452813"/>
          <p14:tracePt t="16404" x="3698875" y="3452813"/>
          <p14:tracePt t="16424" x="3690938" y="3484563"/>
          <p14:tracePt t="16432" x="3675063" y="3508375"/>
          <p14:tracePt t="16440" x="3675063" y="3516313"/>
          <p14:tracePt t="16448" x="3667125" y="3532188"/>
          <p14:tracePt t="16456" x="3667125" y="3548063"/>
          <p14:tracePt t="16461" x="3667125" y="3556000"/>
          <p14:tracePt t="16469" x="3667125" y="3571875"/>
          <p14:tracePt t="16478" x="3667125" y="3587750"/>
          <p14:tracePt t="16486" x="3667125" y="3595688"/>
          <p14:tracePt t="16494" x="3675063" y="3613150"/>
          <p14:tracePt t="16502" x="3675063" y="3621088"/>
          <p14:tracePt t="16509" x="3675063" y="3629025"/>
          <p14:tracePt t="16518" x="3683000" y="3636963"/>
          <p14:tracePt t="16526" x="3683000" y="3652838"/>
          <p14:tracePt t="16534" x="3683000" y="3660775"/>
          <p14:tracePt t="16541" x="3683000" y="3676650"/>
          <p14:tracePt t="16550" x="3683000" y="3692525"/>
          <p14:tracePt t="16558" x="3683000" y="3700463"/>
          <p14:tracePt t="16564" x="3683000" y="3716338"/>
          <p14:tracePt t="16572" x="3675063" y="3732213"/>
          <p14:tracePt t="16580" x="3675063" y="3748088"/>
          <p14:tracePt t="16588" x="3675063" y="3756025"/>
          <p14:tracePt t="16596" x="3675063" y="3763963"/>
          <p14:tracePt t="16604" x="3675063" y="3771900"/>
          <p14:tracePt t="16612" x="3675063" y="3787775"/>
          <p14:tracePt t="16620" x="3675063" y="3803650"/>
          <p14:tracePt t="16628" x="3683000" y="3819525"/>
          <p14:tracePt t="16636" x="3690938" y="3819525"/>
          <p14:tracePt t="16644" x="3698875" y="3827463"/>
          <p14:tracePt t="16652" x="3698875" y="3835400"/>
          <p14:tracePt t="16834" x="3698875" y="3827463"/>
          <p14:tracePt t="16858" x="3698875" y="3819525"/>
          <p14:tracePt t="16874" x="3698875" y="3811588"/>
          <p14:tracePt t="17128" x="3698875" y="3803650"/>
          <p14:tracePt t="17850" x="3698875" y="3795713"/>
          <p14:tracePt t="17858" x="3698875" y="3779838"/>
          <p14:tracePt t="17872" x="3698875" y="3763963"/>
          <p14:tracePt t="17880" x="3706813" y="3756025"/>
          <p14:tracePt t="18383" x="3714750" y="3756025"/>
          <p14:tracePt t="18390" x="3762375" y="3740150"/>
          <p14:tracePt t="18398" x="3833813" y="3708400"/>
          <p14:tracePt t="18405" x="3906838" y="3660775"/>
          <p14:tracePt t="18414" x="3970338" y="3613150"/>
          <p14:tracePt t="18422" x="4033838" y="3571875"/>
          <p14:tracePt t="18430" x="4049713" y="3556000"/>
          <p14:tracePt t="18436" x="4049713" y="3548063"/>
          <p14:tracePt t="18550" x="4033838" y="3548063"/>
          <p14:tracePt t="18558" x="3986213" y="3556000"/>
          <p14:tracePt t="18566" x="3954463" y="3556000"/>
          <p14:tracePt t="18573" x="3938588" y="3548063"/>
          <p14:tracePt t="18582" x="3930650" y="3548063"/>
          <p14:tracePt t="18590" x="3930650" y="3532188"/>
          <p14:tracePt t="18598" x="3930650" y="3508375"/>
          <p14:tracePt t="18605" x="3930650" y="3484563"/>
          <p14:tracePt t="18614" x="3938588" y="3460750"/>
          <p14:tracePt t="18622" x="3946525" y="3444875"/>
          <p14:tracePt t="18630" x="3946525" y="3429000"/>
          <p14:tracePt t="18637" x="3954463" y="3413125"/>
          <p14:tracePt t="18646" x="3954463" y="3405188"/>
          <p14:tracePt t="18652" x="3962400" y="3389313"/>
          <p14:tracePt t="18660" x="3970338" y="3373438"/>
          <p14:tracePt t="18676" x="3970338" y="3357563"/>
          <p14:tracePt t="18684" x="3978275" y="3349625"/>
          <p14:tracePt t="18700" x="3986213" y="3333750"/>
          <p14:tracePt t="18708" x="3986213" y="3325813"/>
          <p14:tracePt t="18716" x="3994150" y="3317875"/>
          <p14:tracePt t="18724" x="4002088" y="3302000"/>
          <p14:tracePt t="18732" x="4010025" y="3286125"/>
          <p14:tracePt t="18740" x="4025900" y="3270250"/>
          <p14:tracePt t="18748" x="4033838" y="3252788"/>
          <p14:tracePt t="18755" x="4049713" y="3244850"/>
          <p14:tracePt t="18763" x="4065588" y="3228975"/>
          <p14:tracePt t="18770" x="4065588" y="3213100"/>
          <p14:tracePt t="18778" x="4073525" y="3205163"/>
          <p14:tracePt t="18786" x="4081463" y="3197225"/>
          <p14:tracePt t="18796" x="4089400" y="3181350"/>
          <p14:tracePt t="18804" x="4089400" y="3165475"/>
          <p14:tracePt t="18810" x="4097338" y="3165475"/>
          <p14:tracePt t="18818" x="4097338" y="3149600"/>
          <p14:tracePt t="18826" x="4097338" y="3133725"/>
          <p14:tracePt t="18834" x="4105275" y="3125788"/>
          <p14:tracePt t="18844" x="4113213" y="3109913"/>
          <p14:tracePt t="18850" x="4121150" y="3094038"/>
          <p14:tracePt t="18860" x="4121150" y="3086100"/>
          <p14:tracePt t="18866" x="4129088" y="3070225"/>
          <p14:tracePt t="18874" x="4129088" y="3054350"/>
          <p14:tracePt t="18882" x="4137025" y="3038475"/>
          <p14:tracePt t="18890" x="4137025" y="3030538"/>
          <p14:tracePt t="18898" x="4144963" y="3014663"/>
          <p14:tracePt t="18906" x="4144963" y="2998788"/>
          <p14:tracePt t="18956" x="4144963" y="2990850"/>
          <p14:tracePt t="18964" x="4144963" y="2974975"/>
          <p14:tracePt t="18971" x="4137025" y="2974975"/>
          <p14:tracePt t="18980" x="4137025" y="2959100"/>
          <p14:tracePt t="18988" x="4129088" y="2951163"/>
          <p14:tracePt t="19003" x="4121150" y="2943225"/>
          <p14:tracePt t="19012" x="4113213" y="2935288"/>
          <p14:tracePt t="19020" x="4105275" y="2927350"/>
          <p14:tracePt t="19028" x="4097338" y="2927350"/>
          <p14:tracePt t="19036" x="4089400" y="2927350"/>
          <p14:tracePt t="19044" x="4081463" y="2927350"/>
          <p14:tracePt t="19058" x="4073525" y="2919413"/>
          <p14:tracePt t="19090" x="4065588" y="2919413"/>
          <p14:tracePt t="19118" x="4057650" y="2919413"/>
          <p14:tracePt t="19126" x="4049713" y="2927350"/>
          <p14:tracePt t="19132" x="4033838" y="2943225"/>
          <p14:tracePt t="19140" x="4017963" y="2959100"/>
          <p14:tracePt t="19149" x="4010025" y="2967038"/>
          <p14:tracePt t="19155" x="4002088" y="2974975"/>
          <p14:tracePt t="19164" x="3986213" y="2982913"/>
          <p14:tracePt t="19172" x="3970338" y="2998788"/>
          <p14:tracePt t="19180" x="3962400" y="3006725"/>
          <p14:tracePt t="19189" x="3946525" y="3022600"/>
          <p14:tracePt t="19196" x="3930650" y="3030538"/>
          <p14:tracePt t="19204" x="3914775" y="3046413"/>
          <p14:tracePt t="19212" x="3898900" y="3062288"/>
          <p14:tracePt t="19220" x="3883025" y="3078163"/>
          <p14:tracePt t="19228" x="3875088" y="3094038"/>
          <p14:tracePt t="19234" x="3859213" y="3117850"/>
          <p14:tracePt t="19242" x="3843338" y="3125788"/>
          <p14:tracePt t="19250" x="3825875" y="3149600"/>
          <p14:tracePt t="19258" x="3810000" y="3173413"/>
          <p14:tracePt t="19266" x="3794125" y="3197225"/>
          <p14:tracePt t="19273" x="3778250" y="3221038"/>
          <p14:tracePt t="19282" x="3762375" y="3244850"/>
          <p14:tracePt t="19290" x="3746500" y="3270250"/>
          <p14:tracePt t="19298" x="3738563" y="3278188"/>
          <p14:tracePt t="19306" x="3730625" y="3302000"/>
          <p14:tracePt t="19314" x="3722688" y="3317875"/>
          <p14:tracePt t="19320" x="3714750" y="3333750"/>
          <p14:tracePt t="19328" x="3698875" y="3349625"/>
          <p14:tracePt t="19336" x="3690938" y="3357563"/>
          <p14:tracePt t="19344" x="3690938" y="3373438"/>
          <p14:tracePt t="19352" x="3690938" y="3389313"/>
          <p14:tracePt t="19360" x="3683000" y="3389313"/>
          <p14:tracePt t="19368" x="3683000" y="3405188"/>
          <p14:tracePt t="19376" x="3683000" y="3421063"/>
          <p14:tracePt t="19384" x="3683000" y="3429000"/>
          <p14:tracePt t="19392" x="3690938" y="3452813"/>
          <p14:tracePt t="19401" x="3706813" y="3476625"/>
          <p14:tracePt t="19408" x="3722688" y="3492500"/>
          <p14:tracePt t="19415" x="3738563" y="3516313"/>
          <p14:tracePt t="19421" x="3754438" y="3524250"/>
          <p14:tracePt t="19429" x="3770313" y="3540125"/>
          <p14:tracePt t="19438" x="3778250" y="3556000"/>
          <p14:tracePt t="19446" x="3794125" y="3571875"/>
          <p14:tracePt t="19454" x="3810000" y="3587750"/>
          <p14:tracePt t="19462" x="3825875" y="3605213"/>
          <p14:tracePt t="19470" x="3843338" y="3613150"/>
          <p14:tracePt t="19478" x="3859213" y="3629025"/>
          <p14:tracePt t="19486" x="3875088" y="3644900"/>
          <p14:tracePt t="19494" x="3898900" y="3660775"/>
          <p14:tracePt t="19502" x="3914775" y="3668713"/>
          <p14:tracePt t="19508" x="3930650" y="3684588"/>
          <p14:tracePt t="19516" x="3946525" y="3700463"/>
          <p14:tracePt t="19524" x="3954463" y="3708400"/>
          <p14:tracePt t="19532" x="3970338" y="3724275"/>
          <p14:tracePt t="19540" x="3986213" y="3740150"/>
          <p14:tracePt t="19548" x="4002088" y="3756025"/>
          <p14:tracePt t="19555" x="4017963" y="3771900"/>
          <p14:tracePt t="19564" x="4033838" y="3787775"/>
          <p14:tracePt t="19572" x="4041775" y="3795713"/>
          <p14:tracePt t="19580" x="4057650" y="3811588"/>
          <p14:tracePt t="19589" x="4073525" y="3827463"/>
          <p14:tracePt t="19596" x="4089400" y="3843338"/>
          <p14:tracePt t="19602" x="4105275" y="3867150"/>
          <p14:tracePt t="19610" x="4121150" y="3890963"/>
          <p14:tracePt t="19618" x="4129088" y="3898900"/>
          <p14:tracePt t="19626" x="4144963" y="3922713"/>
          <p14:tracePt t="19634" x="4160838" y="3938588"/>
          <p14:tracePt t="19642" x="4176713" y="3956050"/>
          <p14:tracePt t="19650" x="4192588" y="3971925"/>
          <p14:tracePt t="19658" x="4210050" y="3987800"/>
          <p14:tracePt t="19666" x="4217988" y="3995738"/>
          <p14:tracePt t="19674" x="4233863" y="4011613"/>
          <p14:tracePt t="19682" x="4249738" y="4027488"/>
          <p14:tracePt t="19689" x="4265613" y="4043363"/>
          <p14:tracePt t="19696" x="4281488" y="4051300"/>
          <p14:tracePt t="19704" x="4289425" y="4059238"/>
          <p14:tracePt t="19712" x="4305300" y="4059238"/>
          <p14:tracePt t="19720" x="4321175" y="4059238"/>
          <p14:tracePt t="19728" x="4344988" y="4067175"/>
          <p14:tracePt t="19737" x="4352925" y="4075113"/>
          <p14:tracePt t="19744" x="4368800" y="4075113"/>
          <p14:tracePt t="19752" x="4384675" y="4075113"/>
          <p14:tracePt t="19760" x="4392613" y="4075113"/>
          <p14:tracePt t="19768" x="4400550" y="4075113"/>
          <p14:tracePt t="19776" x="4408488" y="4075113"/>
          <p14:tracePt t="19784" x="4416425" y="4075113"/>
          <p14:tracePt t="19790" x="4432300" y="4059238"/>
          <p14:tracePt t="19798" x="4448175" y="4051300"/>
          <p14:tracePt t="19805" x="4464050" y="4043363"/>
          <p14:tracePt t="19814" x="4479925" y="4027488"/>
          <p14:tracePt t="19822" x="4487863" y="4019550"/>
          <p14:tracePt t="19830" x="4503738" y="4019550"/>
          <p14:tracePt t="19884" x="4511675" y="4019550"/>
          <p14:tracePt t="19908" x="4511675" y="4011613"/>
          <p14:tracePt t="19919" x="4527550" y="3995738"/>
          <p14:tracePt t="19928" x="4543425" y="3987800"/>
          <p14:tracePt t="19936" x="4551363" y="3987800"/>
          <p14:tracePt t="19943" x="4559300" y="3987800"/>
          <p14:tracePt t="20910" x="4551363" y="3995738"/>
          <p14:tracePt t="20918" x="4543425" y="4011613"/>
          <p14:tracePt t="20926" x="4527550" y="4027488"/>
          <p14:tracePt t="20934" x="4511675" y="4043363"/>
          <p14:tracePt t="20942" x="4495800" y="4067175"/>
          <p14:tracePt t="20950" x="4479925" y="4098925"/>
          <p14:tracePt t="20958" x="4464050" y="4138613"/>
          <p14:tracePt t="20966" x="4448175" y="4178300"/>
          <p14:tracePt t="20974" x="4432300" y="4202113"/>
          <p14:tracePt t="20982" x="4416425" y="4217988"/>
          <p14:tracePt t="20989" x="4408488" y="4233863"/>
          <p14:tracePt t="20998" x="4400550" y="4249738"/>
          <p14:tracePt t="21005" x="4392613" y="4257675"/>
          <p14:tracePt t="21012" x="4384675" y="4273550"/>
          <p14:tracePt t="21020" x="4376738" y="4291013"/>
          <p14:tracePt t="21028" x="4368800" y="4306888"/>
          <p14:tracePt t="21036" x="4360863" y="4314825"/>
          <p14:tracePt t="21044" x="4352925" y="4330700"/>
          <p14:tracePt t="21052" x="4337050" y="4346575"/>
          <p14:tracePt t="21059" x="4329113" y="4362450"/>
          <p14:tracePt t="21068" x="4321175" y="4378325"/>
          <p14:tracePt t="21076" x="4305300" y="4394200"/>
          <p14:tracePt t="21084" x="4289425" y="4418013"/>
          <p14:tracePt t="21090" x="4273550" y="4433888"/>
          <p14:tracePt t="21098" x="4257675" y="4449763"/>
          <p14:tracePt t="21106" x="4241800" y="4465638"/>
          <p14:tracePt t="21114" x="4233863" y="4481513"/>
          <p14:tracePt t="21121" x="4225925" y="4489450"/>
          <p14:tracePt t="21130" x="4225925" y="4497388"/>
          <p14:tracePt t="21137" x="4217988" y="4505325"/>
          <p14:tracePt t="21146" x="4210050" y="4513263"/>
          <p14:tracePt t="21155" x="4200525" y="4521200"/>
          <p14:tracePt t="21161" x="4184650" y="4537075"/>
          <p14:tracePt t="21170" x="4168775" y="4552950"/>
          <p14:tracePt t="21178" x="4152900" y="4568825"/>
          <p14:tracePt t="21186" x="4144963" y="4576763"/>
          <p14:tracePt t="21192" x="4129088" y="4592638"/>
          <p14:tracePt t="21200" x="4113213" y="4616450"/>
          <p14:tracePt t="21208" x="4105275" y="4633913"/>
          <p14:tracePt t="21217" x="4097338" y="4649788"/>
          <p14:tracePt t="21224" x="4089400" y="4657725"/>
          <p14:tracePt t="21232" x="4081463" y="4673600"/>
          <p14:tracePt t="21240" x="4073525" y="4689475"/>
          <p14:tracePt t="21249" x="4073525" y="4705350"/>
          <p14:tracePt t="21255" x="4065588" y="4713288"/>
          <p14:tracePt t="21264" x="4065588" y="4721225"/>
          <p14:tracePt t="21270" x="4065588" y="4737100"/>
          <p14:tracePt t="21280" x="4065588" y="4745038"/>
          <p14:tracePt t="21285" x="4065588" y="4760913"/>
          <p14:tracePt t="21294" x="4073525" y="4776788"/>
          <p14:tracePt t="21302" x="4081463" y="4784725"/>
          <p14:tracePt t="21309" x="4097338" y="4792663"/>
          <p14:tracePt t="21318" x="4097338" y="4800600"/>
          <p14:tracePt t="21439" x="4081463" y="4776788"/>
          <p14:tracePt t="21448" x="4065588" y="4760913"/>
          <p14:tracePt t="21456" x="4057650" y="4745038"/>
          <p14:tracePt t="21465" x="4041775" y="4737100"/>
          <p14:tracePt t="21470" x="4025900" y="4721225"/>
          <p14:tracePt t="21478" x="4010025" y="4713288"/>
          <p14:tracePt t="21485" x="3994150" y="4697413"/>
          <p14:tracePt t="21494" x="3986213" y="4681538"/>
          <p14:tracePt t="21502" x="3970338" y="4673600"/>
          <p14:tracePt t="21510" x="3954463" y="4665663"/>
          <p14:tracePt t="21518" x="3938588" y="4665663"/>
          <p14:tracePt t="21526" x="3930650" y="4649788"/>
          <p14:tracePt t="21534" x="3914775" y="4641850"/>
          <p14:tracePt t="21542" x="3898900" y="4624388"/>
          <p14:tracePt t="21550" x="3883025" y="4616450"/>
          <p14:tracePt t="21555" x="3867150" y="4608513"/>
          <p14:tracePt t="21564" x="3859213" y="4600575"/>
          <p14:tracePt t="21572" x="3851275" y="4592638"/>
          <p14:tracePt t="21580" x="3833813" y="4584700"/>
          <p14:tracePt t="21588" x="3817938" y="4576763"/>
          <p14:tracePt t="21596" x="3810000" y="4560888"/>
          <p14:tracePt t="21604" x="3802063" y="4545013"/>
          <p14:tracePt t="21611" x="3786188" y="4537075"/>
          <p14:tracePt t="21620" x="3770313" y="4521200"/>
          <p14:tracePt t="21628" x="3754438" y="4505325"/>
          <p14:tracePt t="21636" x="3738563" y="4489450"/>
          <p14:tracePt t="21644" x="3730625" y="4473575"/>
          <p14:tracePt t="21650" x="3714750" y="4457700"/>
          <p14:tracePt t="21658" x="3698875" y="4449763"/>
          <p14:tracePt t="21666" x="3683000" y="4433888"/>
          <p14:tracePt t="21674" x="3667125" y="4418013"/>
          <p14:tracePt t="21682" x="3651250" y="4410075"/>
          <p14:tracePt t="21690" x="3643313" y="4394200"/>
          <p14:tracePt t="21698" x="3627438" y="4386263"/>
          <p14:tracePt t="21706" x="3611563" y="4378325"/>
          <p14:tracePt t="21714" x="3587750" y="4362450"/>
          <p14:tracePt t="21722" x="3563938" y="4354513"/>
          <p14:tracePt t="21731" x="3556000" y="4338638"/>
          <p14:tracePt t="21738" x="3540125" y="4322763"/>
          <p14:tracePt t="21744" x="3524250" y="4306888"/>
          <p14:tracePt t="21752" x="3508375" y="4291013"/>
          <p14:tracePt t="21761" x="3492500" y="4281488"/>
          <p14:tracePt t="21768" x="3476625" y="4265613"/>
          <p14:tracePt t="21776" x="3467100" y="4249738"/>
          <p14:tracePt t="21785" x="3451225" y="4233863"/>
          <p14:tracePt t="21792" x="3443288" y="4217988"/>
          <p14:tracePt t="21800" x="3435350" y="4217988"/>
          <p14:tracePt t="21808" x="3427413" y="4202113"/>
          <p14:tracePt t="21816" x="3419475" y="4186238"/>
          <p14:tracePt t="21824" x="3403600" y="4178300"/>
          <p14:tracePt t="21832" x="3387725" y="4178300"/>
          <p14:tracePt t="21838" x="3371850" y="4162425"/>
          <p14:tracePt t="21846" x="3363913" y="4146550"/>
          <p14:tracePt t="21854" x="3355975" y="4130675"/>
          <p14:tracePt t="21862" x="3340100" y="4114800"/>
          <p14:tracePt t="21870" x="3332163" y="4106863"/>
          <p14:tracePt t="21879" x="3316288" y="4090988"/>
          <p14:tracePt t="21886" x="3308350" y="4075113"/>
          <p14:tracePt t="21894" x="3300413" y="4059238"/>
          <p14:tracePt t="21902" x="3292475" y="4043363"/>
          <p14:tracePt t="21910" x="3292475" y="4035425"/>
          <p14:tracePt t="21918" x="3284538" y="4019550"/>
          <p14:tracePt t="21924" x="3268663" y="3995738"/>
          <p14:tracePt t="21932" x="3260725" y="3971925"/>
          <p14:tracePt t="21940" x="3244850" y="3956050"/>
          <p14:tracePt t="21949" x="3236913" y="3938588"/>
          <p14:tracePt t="21957" x="3228975" y="3914775"/>
          <p14:tracePt t="21964" x="3221038" y="3898900"/>
          <p14:tracePt t="21972" x="3205163" y="3883025"/>
          <p14:tracePt t="21980" x="3205163" y="3875088"/>
          <p14:tracePt t="21987" x="3197225" y="3859213"/>
          <p14:tracePt t="21996" x="3197225" y="3843338"/>
          <p14:tracePt t="22005" x="3189288" y="3827463"/>
          <p14:tracePt t="22011" x="3189288" y="3819525"/>
          <p14:tracePt t="22018" x="3181350" y="3803650"/>
          <p14:tracePt t="22026" x="3181350" y="3779838"/>
          <p14:tracePt t="22034" x="3173413" y="3771900"/>
          <p14:tracePt t="22042" x="3173413" y="3756025"/>
          <p14:tracePt t="22050" x="3173413" y="3740150"/>
          <p14:tracePt t="22058" x="3165475" y="3716338"/>
          <p14:tracePt t="22066" x="3165475" y="3708400"/>
          <p14:tracePt t="22074" x="3157538" y="3684588"/>
          <p14:tracePt t="22082" x="3157538" y="3660775"/>
          <p14:tracePt t="22090" x="3149600" y="3652838"/>
          <p14:tracePt t="22098" x="3149600" y="3629025"/>
          <p14:tracePt t="22106" x="3141663" y="3605213"/>
          <p14:tracePt t="22112" x="3133725" y="3579813"/>
          <p14:tracePt t="22120" x="3133725" y="3571875"/>
          <p14:tracePt t="22128" x="3133725" y="3556000"/>
          <p14:tracePt t="22136" x="3133725" y="3540125"/>
          <p14:tracePt t="22144" x="3133725" y="3524250"/>
          <p14:tracePt t="22151" x="3133725" y="3516313"/>
          <p14:tracePt t="22160" x="3133725" y="3500438"/>
          <p14:tracePt t="22168" x="3133725" y="3492500"/>
          <p14:tracePt t="22176" x="3133725" y="3468688"/>
          <p14:tracePt t="22184" x="3133725" y="3452813"/>
          <p14:tracePt t="22191" x="3133725" y="3444875"/>
          <p14:tracePt t="22199" x="3133725" y="3429000"/>
          <p14:tracePt t="22205" x="3133725" y="3413125"/>
          <p14:tracePt t="22213" x="3133725" y="3405188"/>
          <p14:tracePt t="22222" x="3133725" y="3389313"/>
          <p14:tracePt t="22230" x="3133725" y="3373438"/>
          <p14:tracePt t="22237" x="3133725" y="3365500"/>
          <p14:tracePt t="22246" x="3133725" y="3349625"/>
          <p14:tracePt t="22254" x="3141663" y="3333750"/>
          <p14:tracePt t="22262" x="3149600" y="3317875"/>
          <p14:tracePt t="22270" x="3157538" y="3302000"/>
          <p14:tracePt t="22278" x="3173413" y="3286125"/>
          <p14:tracePt t="22286" x="3181350" y="3262313"/>
          <p14:tracePt t="22294" x="3197225" y="3236913"/>
          <p14:tracePt t="22300" x="3205163" y="3205163"/>
          <p14:tracePt t="22308" x="3213100" y="3189288"/>
          <p14:tracePt t="22316" x="3221038" y="3173413"/>
          <p14:tracePt t="22324" x="3228975" y="3157538"/>
          <p14:tracePt t="22332" x="3244850" y="3133725"/>
          <p14:tracePt t="22340" x="3252788" y="3117850"/>
          <p14:tracePt t="22348" x="3260725" y="3101975"/>
          <p14:tracePt t="22356" x="3268663" y="3094038"/>
          <p14:tracePt t="22364" x="3276600" y="3078163"/>
          <p14:tracePt t="22372" x="3276600" y="3070225"/>
          <p14:tracePt t="22380" x="3284538" y="3062288"/>
          <p14:tracePt t="22388" x="3284538" y="3046413"/>
          <p14:tracePt t="22394" x="3284538" y="3030538"/>
          <p14:tracePt t="22402" x="3292475" y="3022600"/>
          <p14:tracePt t="22410" x="3292475" y="3006725"/>
          <p14:tracePt t="22418" x="3300413" y="2990850"/>
          <p14:tracePt t="22426" x="3308350" y="2974975"/>
          <p14:tracePt t="22434" x="3316288" y="2967038"/>
          <p14:tracePt t="22442" x="3332163" y="2951163"/>
          <p14:tracePt t="22450" x="3332163" y="2935288"/>
          <p14:tracePt t="22458" x="3340100" y="2909888"/>
          <p14:tracePt t="22466" x="3348038" y="2901950"/>
          <p14:tracePt t="22474" x="3363913" y="2878138"/>
          <p14:tracePt t="22482" x="3379788" y="2862263"/>
          <p14:tracePt t="22487" x="3387725" y="2846388"/>
          <p14:tracePt t="22496" x="3395663" y="2830513"/>
          <p14:tracePt t="22504" x="3411538" y="2822575"/>
          <p14:tracePt t="22512" x="3419475" y="2806700"/>
          <p14:tracePt t="22520" x="3435350" y="2790825"/>
          <p14:tracePt t="22528" x="3451225" y="2774950"/>
          <p14:tracePt t="22536" x="3467100" y="2759075"/>
          <p14:tracePt t="22544" x="3484563" y="2743200"/>
          <p14:tracePt t="22552" x="3492500" y="2735263"/>
          <p14:tracePt t="22560" x="3500438" y="2719388"/>
          <p14:tracePt t="22568" x="3508375" y="2703513"/>
          <p14:tracePt t="22574" x="3524250" y="2687638"/>
          <p14:tracePt t="22582" x="3540125" y="2671763"/>
          <p14:tracePt t="22589" x="3556000" y="2655888"/>
          <p14:tracePt t="22598" x="3571875" y="2632075"/>
          <p14:tracePt t="22606" x="3587750" y="2608263"/>
          <p14:tracePt t="22614" x="3603625" y="2584450"/>
          <p14:tracePt t="22622" x="3611563" y="2559050"/>
          <p14:tracePt t="22630" x="3627438" y="2543175"/>
          <p14:tracePt t="22637" x="3643313" y="2527300"/>
          <p14:tracePt t="22646" x="3659188" y="2519363"/>
          <p14:tracePt t="22654" x="3675063" y="2495550"/>
          <p14:tracePt t="22662" x="3690938" y="2471738"/>
          <p14:tracePt t="22670" x="3706813" y="2439988"/>
          <p14:tracePt t="22676" x="3722688" y="2408238"/>
          <p14:tracePt t="22684" x="3738563" y="2384425"/>
          <p14:tracePt t="22692" x="3754438" y="2352675"/>
          <p14:tracePt t="22700" x="3770313" y="2328863"/>
          <p14:tracePt t="22708" x="3786188" y="2297113"/>
          <p14:tracePt t="22716" x="3802063" y="2273300"/>
          <p14:tracePt t="22724" x="3817938" y="2241550"/>
          <p14:tracePt t="22732" x="3833813" y="2216150"/>
          <p14:tracePt t="22740" x="3851275" y="2184400"/>
          <p14:tracePt t="22748" x="3867150" y="2168525"/>
          <p14:tracePt t="22756" x="3875088" y="2144713"/>
          <p14:tracePt t="22762" x="3890963" y="2128838"/>
          <p14:tracePt t="22771" x="3906838" y="2112963"/>
          <p14:tracePt t="22778" x="3930650" y="2097088"/>
          <p14:tracePt t="22786" x="3946525" y="2089150"/>
          <p14:tracePt t="22794" x="3962400" y="2073275"/>
          <p14:tracePt t="22802" x="3970338" y="2057400"/>
          <p14:tracePt t="22810" x="3986213" y="2041525"/>
          <p14:tracePt t="22818" x="4002088" y="2025650"/>
          <p14:tracePt t="22826" x="4025900" y="2009775"/>
          <p14:tracePt t="22834" x="4049713" y="2001838"/>
          <p14:tracePt t="22842" x="4089400" y="1993900"/>
          <p14:tracePt t="22850" x="4144963" y="1970088"/>
          <p14:tracePt t="22857" x="4210050" y="1954213"/>
          <p14:tracePt t="22864" x="4281488" y="1930400"/>
          <p14:tracePt t="22873" x="4360863" y="1922463"/>
          <p14:tracePt t="22880" x="4448175" y="1922463"/>
          <p14:tracePt t="22888" x="4511675" y="1922463"/>
          <p14:tracePt t="22896" x="4600575" y="1922463"/>
          <p14:tracePt t="22905" x="4664075" y="1930400"/>
          <p14:tracePt t="22912" x="4735513" y="1954213"/>
          <p14:tracePt t="22921" x="4822825" y="1970088"/>
          <p14:tracePt t="22928" x="4878388" y="1993900"/>
          <p14:tracePt t="22936" x="4951413" y="2017713"/>
          <p14:tracePt t="22944" x="5022850" y="2033588"/>
          <p14:tracePt t="22950" x="5086350" y="2057400"/>
          <p14:tracePt t="22957" x="5141913" y="2073275"/>
          <p14:tracePt t="22967" x="5205413" y="2089150"/>
          <p14:tracePt t="22974" x="5260975" y="2112963"/>
          <p14:tracePt t="22982" x="5318125" y="2128838"/>
          <p14:tracePt t="22990" x="5365750" y="2152650"/>
          <p14:tracePt t="22998" x="5421313" y="2168525"/>
          <p14:tracePt t="23007" x="5461000" y="2184400"/>
          <p14:tracePt t="23014" x="5492750" y="2200275"/>
          <p14:tracePt t="23022" x="5516563" y="2216150"/>
          <p14:tracePt t="23029" x="5548313" y="2241550"/>
          <p14:tracePt t="23036" x="5564188" y="2257425"/>
          <p14:tracePt t="23044" x="5580063" y="2273300"/>
          <p14:tracePt t="23052" x="5588000" y="2289175"/>
          <p14:tracePt t="23059" x="5603875" y="2312988"/>
          <p14:tracePt t="23068" x="5619750" y="2328863"/>
          <p14:tracePt t="23076" x="5635625" y="2336800"/>
          <p14:tracePt t="23084" x="5643563" y="2352675"/>
          <p14:tracePt t="23092" x="5659438" y="2376488"/>
          <p14:tracePt t="23100" x="5667375" y="2400300"/>
          <p14:tracePt t="23108" x="5676900" y="2432050"/>
          <p14:tracePt t="23115" x="5692775" y="2479675"/>
          <p14:tracePt t="23124" x="5708650" y="2519363"/>
          <p14:tracePt t="23132" x="5724525" y="2559050"/>
          <p14:tracePt t="23138" x="5740400" y="2616200"/>
          <p14:tracePt t="23146" x="5748338" y="2671763"/>
          <p14:tracePt t="23154" x="5764213" y="2727325"/>
          <p14:tracePt t="23162" x="5780088" y="2790825"/>
          <p14:tracePt t="23170" x="5780088" y="2838450"/>
          <p14:tracePt t="23178" x="5788025" y="2901950"/>
          <p14:tracePt t="23186" x="5795963" y="2959100"/>
          <p14:tracePt t="23194" x="5795963" y="3014663"/>
          <p14:tracePt t="23202" x="5795963" y="3070225"/>
          <p14:tracePt t="23210" x="5803900" y="3125788"/>
          <p14:tracePt t="23218" x="5803900" y="3165475"/>
          <p14:tracePt t="23224" x="5803900" y="3221038"/>
          <p14:tracePt t="23232" x="5803900" y="3278188"/>
          <p14:tracePt t="23239" x="5803900" y="3333750"/>
          <p14:tracePt t="23248" x="5803900" y="3389313"/>
          <p14:tracePt t="23255" x="5795963" y="3444875"/>
          <p14:tracePt t="23264" x="5788025" y="3508375"/>
          <p14:tracePt t="23272" x="5772150" y="3563938"/>
          <p14:tracePt t="23280" x="5772150" y="3621088"/>
          <p14:tracePt t="23288" x="5772150" y="3676650"/>
          <p14:tracePt t="23296" x="5764213" y="3732213"/>
          <p14:tracePt t="23304" x="5764213" y="3787775"/>
          <p14:tracePt t="23312" x="5756275" y="3843338"/>
          <p14:tracePt t="23318" x="5748338" y="3883025"/>
          <p14:tracePt t="23327" x="5740400" y="3914775"/>
          <p14:tracePt t="23334" x="5732463" y="3938588"/>
          <p14:tracePt t="23342" x="5724525" y="3971925"/>
          <p14:tracePt t="23350" x="5716588" y="4003675"/>
          <p14:tracePt t="23358" x="5708650" y="4027488"/>
          <p14:tracePt t="23366" x="5692775" y="4059238"/>
          <p14:tracePt t="23374" x="5684838" y="4090988"/>
          <p14:tracePt t="23382" x="5667375" y="4122738"/>
          <p14:tracePt t="23390" x="5651500" y="4154488"/>
          <p14:tracePt t="23398" x="5635625" y="4194175"/>
          <p14:tracePt t="23406" x="5619750" y="4225925"/>
          <p14:tracePt t="23412" x="5595938" y="4273550"/>
          <p14:tracePt t="23421" x="5580063" y="4330700"/>
          <p14:tracePt t="23428" x="5556250" y="4386263"/>
          <p14:tracePt t="23437" x="5524500" y="4449763"/>
          <p14:tracePt t="23444" x="5484813" y="4513263"/>
          <p14:tracePt t="23451" x="5445125" y="4568825"/>
          <p14:tracePt t="23459" x="5413375" y="4633913"/>
          <p14:tracePt t="23468" x="5381625" y="4681538"/>
          <p14:tracePt t="23476" x="5341938" y="4729163"/>
          <p14:tracePt t="23484" x="5318125" y="4752975"/>
          <p14:tracePt t="23491" x="5300663" y="4776788"/>
          <p14:tracePt t="23498" x="5284788" y="4792663"/>
          <p14:tracePt t="23506" x="5268913" y="4808538"/>
          <p14:tracePt t="23514" x="5260975" y="4808538"/>
          <p14:tracePt t="23530" x="5260975" y="4816475"/>
          <p14:tracePt t="23538" x="5245100" y="4824413"/>
          <p14:tracePt t="23546" x="5229225" y="4840288"/>
          <p14:tracePt t="23553" x="5197475" y="4856163"/>
          <p14:tracePt t="23562" x="5149850" y="4872038"/>
          <p14:tracePt t="23570" x="5094288" y="4895850"/>
          <p14:tracePt t="23578" x="5038725" y="4911725"/>
          <p14:tracePt t="23586" x="4951413" y="4919663"/>
          <p14:tracePt t="23594" x="4878388" y="4943475"/>
          <p14:tracePt t="23600" x="4799013" y="4967288"/>
          <p14:tracePt t="23608" x="4711700" y="4967288"/>
          <p14:tracePt t="23616" x="4632325" y="4967288"/>
          <p14:tracePt t="23624" x="4551363" y="4959350"/>
          <p14:tracePt t="23632" x="4464050" y="4943475"/>
          <p14:tracePt t="23640" x="4376738" y="4919663"/>
          <p14:tracePt t="23648" x="4297363" y="4895850"/>
          <p14:tracePt t="23656" x="4225925" y="4879975"/>
          <p14:tracePt t="23664" x="4137025" y="4856163"/>
          <p14:tracePt t="23672" x="4081463" y="4848225"/>
          <p14:tracePt t="23680" x="4025900" y="4840288"/>
          <p14:tracePt t="23686" x="3978275" y="4840288"/>
          <p14:tracePt t="23694" x="3954463" y="4840288"/>
          <p14:tracePt t="23702" x="3922713" y="4840288"/>
          <p14:tracePt t="23710" x="3898900" y="4840288"/>
          <p14:tracePt t="23718" x="3883025" y="4840288"/>
          <p14:tracePt t="23726" x="3875088" y="4840288"/>
          <p14:tracePt t="23734" x="3859213" y="4840288"/>
          <p14:tracePt t="23742" x="3843338" y="4840288"/>
          <p14:tracePt t="23750" x="3833813" y="4840288"/>
          <p14:tracePt t="23758" x="3817938" y="4848225"/>
          <p14:tracePt t="23766" x="3794125" y="4856163"/>
          <p14:tracePt t="23774" x="3762375" y="4864100"/>
          <p14:tracePt t="23780" x="3722688" y="4872038"/>
          <p14:tracePt t="23788" x="3698875" y="4879975"/>
          <p14:tracePt t="23796" x="3667125" y="4887913"/>
          <p14:tracePt t="23803" x="3651250" y="4895850"/>
          <p14:tracePt t="23812" x="3627438" y="4903788"/>
          <p14:tracePt t="23820" x="3619500" y="4911725"/>
          <p14:tracePt t="23828" x="3611563" y="4911725"/>
          <p14:tracePt t="23938" x="3619500" y="4919663"/>
          <p14:tracePt t="23946" x="3651250" y="4927600"/>
          <p14:tracePt t="23956" x="3683000" y="4935538"/>
          <p14:tracePt t="23962" x="3714750" y="4943475"/>
          <p14:tracePt t="23972" x="3754438" y="4943475"/>
          <p14:tracePt t="23976" x="3810000" y="4943475"/>
          <p14:tracePt t="23984" x="3867150" y="4943475"/>
          <p14:tracePt t="23992" x="3922713" y="4943475"/>
          <p14:tracePt t="24000" x="3978275" y="4943475"/>
          <p14:tracePt t="24008" x="4041775" y="4927600"/>
          <p14:tracePt t="24015" x="4097338" y="4911725"/>
          <p14:tracePt t="24024" x="4144963" y="4903788"/>
          <p14:tracePt t="24032" x="4200525" y="4895850"/>
          <p14:tracePt t="24040" x="4241800" y="4879975"/>
          <p14:tracePt t="24048" x="4305300" y="4864100"/>
          <p14:tracePt t="24056" x="4360863" y="4856163"/>
          <p14:tracePt t="24062" x="4416425" y="4832350"/>
          <p14:tracePt t="24070" x="4479925" y="4816475"/>
          <p14:tracePt t="24077" x="4535488" y="4792663"/>
          <p14:tracePt t="24087" x="4608513" y="4776788"/>
          <p14:tracePt t="24094" x="4679950" y="4752975"/>
          <p14:tracePt t="24102" x="4767263" y="4721225"/>
          <p14:tracePt t="24110" x="4846638" y="4689475"/>
          <p14:tracePt t="24118" x="4933950" y="4633913"/>
          <p14:tracePt t="24126" x="5022850" y="4576763"/>
          <p14:tracePt t="24134" x="5102225" y="4529138"/>
          <p14:tracePt t="24142" x="5173663" y="4473575"/>
          <p14:tracePt t="24150" x="5237163" y="4418013"/>
          <p14:tracePt t="24156" x="5318125" y="4370388"/>
          <p14:tracePt t="24164" x="5373688" y="4330700"/>
          <p14:tracePt t="24172" x="5437188" y="4273550"/>
          <p14:tracePt t="24180" x="5476875" y="4233863"/>
          <p14:tracePt t="24188" x="5516563" y="4186238"/>
          <p14:tracePt t="24196" x="5564188" y="4122738"/>
          <p14:tracePt t="24204" x="5603875" y="4067175"/>
          <p14:tracePt t="24213" x="5659438" y="4003675"/>
          <p14:tracePt t="24220" x="5708650" y="3938588"/>
          <p14:tracePt t="24228" x="5740400" y="3883025"/>
          <p14:tracePt t="24236" x="5764213" y="3819525"/>
          <p14:tracePt t="24243" x="5780088" y="3763963"/>
          <p14:tracePt t="24250" x="5803900" y="3692525"/>
          <p14:tracePt t="24258" x="5811838" y="3621088"/>
          <p14:tracePt t="24266" x="5835650" y="3532188"/>
          <p14:tracePt t="24274" x="5843588" y="3468688"/>
          <p14:tracePt t="24283" x="5851525" y="3381375"/>
          <p14:tracePt t="24290" x="5851525" y="3317875"/>
          <p14:tracePt t="24297" x="5851525" y="3244850"/>
          <p14:tracePt t="24306" x="5851525" y="3189288"/>
          <p14:tracePt t="24314" x="5851525" y="3117850"/>
          <p14:tracePt t="24322" x="5843588" y="3062288"/>
          <p14:tracePt t="24330" x="5835650" y="3006725"/>
          <p14:tracePt t="24336" x="5835650" y="2951163"/>
          <p14:tracePt t="24345" x="5819775" y="2894013"/>
          <p14:tracePt t="24352" x="5811838" y="2830513"/>
          <p14:tracePt t="24360" x="5795963" y="2774950"/>
          <p14:tracePt t="24368" x="5772150" y="2719388"/>
          <p14:tracePt t="24376" x="5756275" y="2655888"/>
          <p14:tracePt t="24384" x="5732463" y="2600325"/>
          <p14:tracePt t="24392" x="5716588" y="2543175"/>
          <p14:tracePt t="24400" x="5684838" y="2479675"/>
          <p14:tracePt t="24408" x="5651500" y="2416175"/>
          <p14:tracePt t="24416" x="5603875" y="2368550"/>
          <p14:tracePt t="24424" x="5580063" y="2336800"/>
          <p14:tracePt t="24432" x="5540375" y="2289175"/>
          <p14:tracePt t="24438" x="5508625" y="2249488"/>
          <p14:tracePt t="24446" x="5468938" y="2200275"/>
          <p14:tracePt t="24454" x="5453063" y="2176463"/>
          <p14:tracePt t="24462" x="5397500" y="2136775"/>
          <p14:tracePt t="24469" x="5381625" y="2105025"/>
          <p14:tracePt t="24478" x="5349875" y="2081213"/>
          <p14:tracePt t="24486" x="5334000" y="2057400"/>
          <p14:tracePt t="24494" x="5318125" y="2033588"/>
          <p14:tracePt t="24502" x="5300663" y="2017713"/>
          <p14:tracePt t="24510" x="5284788" y="2001838"/>
          <p14:tracePt t="24518" x="5260975" y="1985963"/>
          <p14:tracePt t="24524" x="5253038" y="1970088"/>
          <p14:tracePt t="24532" x="5229225" y="1962150"/>
          <p14:tracePt t="24540" x="5181600" y="1938338"/>
          <p14:tracePt t="24548" x="5126038" y="1922463"/>
          <p14:tracePt t="24556" x="5054600" y="1898650"/>
          <p14:tracePt t="24564" x="4983163" y="1881188"/>
          <p14:tracePt t="24572" x="4902200" y="1865313"/>
          <p14:tracePt t="24580" x="4814888" y="1857375"/>
          <p14:tracePt t="24588" x="4743450" y="1857375"/>
          <p14:tracePt t="24596" x="4664075" y="1857375"/>
          <p14:tracePt t="24603" x="4592638" y="1873250"/>
          <p14:tracePt t="24612" x="4511675" y="1890713"/>
          <p14:tracePt t="24618" x="4440238" y="1914525"/>
          <p14:tracePt t="24626" x="4368800" y="1938338"/>
          <p14:tracePt t="24634" x="4305300" y="1954213"/>
          <p14:tracePt t="24642" x="4249738" y="1970088"/>
          <p14:tracePt t="24650" x="4184650" y="2001838"/>
          <p14:tracePt t="24658" x="4137025" y="2033588"/>
          <p14:tracePt t="24666" x="4081463" y="2065338"/>
          <p14:tracePt t="24674" x="4033838" y="2089150"/>
          <p14:tracePt t="24682" x="3970338" y="2128838"/>
          <p14:tracePt t="24690" x="3922713" y="2160588"/>
          <p14:tracePt t="24699" x="3875088" y="2200275"/>
          <p14:tracePt t="24706" x="3851275" y="2224088"/>
          <p14:tracePt t="24712" x="3810000" y="2257425"/>
          <p14:tracePt t="24720" x="3770313" y="2312988"/>
          <p14:tracePt t="24728" x="3746500" y="2360613"/>
          <p14:tracePt t="24737" x="3690938" y="2416175"/>
          <p14:tracePt t="24744" x="3651250" y="2479675"/>
          <p14:tracePt t="24752" x="3611563" y="2543175"/>
          <p14:tracePt t="24760" x="3571875" y="2600325"/>
          <p14:tracePt t="24768" x="3532188" y="2663825"/>
          <p14:tracePt t="24776" x="3500438" y="2735263"/>
          <p14:tracePt t="24784" x="3459163" y="2814638"/>
          <p14:tracePt t="24792" x="3427413" y="2870200"/>
          <p14:tracePt t="24800" x="3403600" y="2943225"/>
          <p14:tracePt t="24808" x="3387725" y="3006725"/>
          <p14:tracePt t="24816" x="3355975" y="3062288"/>
          <p14:tracePt t="24824" x="3340100" y="3117850"/>
          <p14:tracePt t="24830" x="3316288" y="3165475"/>
          <p14:tracePt t="24837" x="3300413" y="3228975"/>
          <p14:tracePt t="24846" x="3276600" y="3270250"/>
          <p14:tracePt t="24854" x="3268663" y="3317875"/>
          <p14:tracePt t="24862" x="3260725" y="3349625"/>
          <p14:tracePt t="24870" x="3252788" y="3365500"/>
          <p14:tracePt t="24879" x="3252788" y="3373438"/>
          <p14:tracePt t="24887" x="3252788" y="3389313"/>
          <p14:tracePt t="24895" x="3252788" y="3405188"/>
          <p14:tracePt t="25403" x="3252788" y="3413125"/>
          <p14:tracePt t="25606" x="3244850" y="3413125"/>
          <p14:tracePt t="25708" x="3236913" y="3429000"/>
          <p14:tracePt t="25728" x="3228975" y="3436938"/>
          <p14:tracePt t="25806" x="3221038" y="3444875"/>
          <p14:tracePt t="25826" x="3213100" y="3444875"/>
          <p14:tracePt t="25880" x="3205163" y="3452813"/>
          <p14:tracePt t="25896" x="3197225" y="3452813"/>
          <p14:tracePt t="25905" x="3189288" y="3460750"/>
          <p14:tracePt t="25912" x="3181350" y="3468688"/>
          <p14:tracePt t="25919" x="3173413" y="3476625"/>
          <p14:tracePt t="25928" x="3165475" y="3476625"/>
          <p14:tracePt t="25954" x="3157538" y="3476625"/>
          <p14:tracePt t="25959" x="3149600" y="3476625"/>
          <p14:tracePt t="25966" x="3149600" y="3484563"/>
          <p14:tracePt t="25990" x="3141663" y="3484563"/>
          <p14:tracePt t="26002" x="3141663" y="3492500"/>
          <p14:tracePt t="26010" x="3133725" y="3492500"/>
          <p14:tracePt t="26018" x="3117850" y="3516313"/>
          <p14:tracePt t="26026" x="3100388" y="3532188"/>
          <p14:tracePt t="26034" x="3092450" y="3548063"/>
          <p14:tracePt t="26042" x="3084513" y="3556000"/>
          <p14:tracePt t="26047" x="3068638" y="3571875"/>
          <p14:tracePt t="26056" x="3052763" y="3587750"/>
          <p14:tracePt t="26063" x="3036888" y="3605213"/>
          <p14:tracePt t="26072" x="3021013" y="3621088"/>
          <p14:tracePt t="26080" x="3021013" y="3629025"/>
          <p14:tracePt t="26087" x="3013075" y="3644900"/>
          <p14:tracePt t="26096" x="3005138" y="3660775"/>
          <p14:tracePt t="26104" x="2997200" y="3668713"/>
          <p14:tracePt t="26120" x="2997200" y="3676650"/>
          <p14:tracePt t="26542" x="2997200" y="3684588"/>
          <p14:tracePt t="26554" x="3013075" y="3700463"/>
          <p14:tracePt t="26562" x="3060700" y="3716338"/>
          <p14:tracePt t="26570" x="3125788" y="3732213"/>
          <p14:tracePt t="26578" x="3181350" y="3740150"/>
          <p14:tracePt t="26585" x="3228975" y="3763963"/>
          <p14:tracePt t="26594" x="3284538" y="3771900"/>
          <p14:tracePt t="26602" x="3324225" y="3771900"/>
          <p14:tracePt t="26610" x="3379788" y="3771900"/>
          <p14:tracePt t="26616" x="3411538" y="3771900"/>
          <p14:tracePt t="26623" x="3451225" y="3771900"/>
          <p14:tracePt t="26632" x="3476625" y="3763963"/>
          <p14:tracePt t="26640" x="3492500" y="3748088"/>
          <p14:tracePt t="26647" x="3508375" y="3748088"/>
          <p14:tracePt t="26655" x="3516313" y="3740150"/>
          <p14:tracePt t="26664" x="3524250" y="3732213"/>
          <p14:tracePt t="26672" x="3532188" y="3732213"/>
          <p14:tracePt t="26782" x="3540125" y="3724275"/>
          <p14:tracePt t="26792" x="3548063" y="3716338"/>
          <p14:tracePt t="26801" x="3556000" y="3708400"/>
          <p14:tracePt t="26808" x="3563938" y="3700463"/>
          <p14:tracePt t="26816" x="3579813" y="3684588"/>
          <p14:tracePt t="26824" x="3595688" y="3668713"/>
          <p14:tracePt t="26832" x="3595688" y="3660775"/>
          <p14:tracePt t="26840" x="3603625" y="3652838"/>
          <p14:tracePt t="26849" x="3611563" y="3636963"/>
          <p14:tracePt t="26858" x="3619500" y="3629025"/>
          <p14:tracePt t="26866" x="3619500" y="3621088"/>
          <p14:tracePt t="26874" x="3627438" y="3613150"/>
          <p14:tracePt t="26882" x="3635375" y="3595688"/>
          <p14:tracePt t="26890" x="3635375" y="3587750"/>
          <p14:tracePt t="26898" x="3643313" y="3579813"/>
          <p14:tracePt t="26906" x="3643313" y="3571875"/>
          <p14:tracePt t="26922" x="3651250" y="3563938"/>
          <p14:tracePt t="26930" x="3659188" y="3556000"/>
          <p14:tracePt t="26938" x="3659188" y="3548063"/>
          <p14:tracePt t="26946" x="3667125" y="3548063"/>
          <p14:tracePt t="26970" x="3683000" y="3540125"/>
          <p14:tracePt t="26978" x="3690938" y="3540125"/>
          <p14:tracePt t="26986" x="3706813" y="3540125"/>
          <p14:tracePt t="27002" x="3722688" y="3540125"/>
          <p14:tracePt t="27016" x="3730625" y="3540125"/>
          <p14:tracePt t="27043" x="3738563" y="3540125"/>
          <p14:tracePt t="27090" x="3738563" y="3548063"/>
          <p14:tracePt t="27098" x="3738563" y="3563938"/>
          <p14:tracePt t="27114" x="3738563" y="3571875"/>
          <p14:tracePt t="27122" x="3738563" y="3587750"/>
          <p14:tracePt t="27138" x="3738563" y="3595688"/>
          <p14:tracePt t="27150" x="3746500" y="3605213"/>
          <p14:tracePt t="27158" x="3746500" y="3613150"/>
          <p14:tracePt t="27176" x="3754438" y="3613150"/>
          <p14:tracePt t="27228" x="3762375" y="3613150"/>
          <p14:tracePt t="27236" x="3778250" y="3613150"/>
          <p14:tracePt t="27244" x="3786188" y="3595688"/>
          <p14:tracePt t="27252" x="3802063" y="3579813"/>
          <p14:tracePt t="27260" x="3817938" y="3571875"/>
          <p14:tracePt t="27269" x="3825875" y="3563938"/>
          <p14:tracePt t="27274" x="3833813" y="3556000"/>
          <p14:tracePt t="27323" x="3833813" y="3548063"/>
          <p14:tracePt t="27450" x="3833813" y="35401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/>
          </p:cNvSpPr>
          <p:nvPr/>
        </p:nvSpPr>
        <p:spPr bwMode="auto">
          <a:xfrm>
            <a:off x="609600" y="1389063"/>
            <a:ext cx="4143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For interpretation of intensities in diffraction pattern, single scattering would be ideal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- i.e. “</a:t>
            </a:r>
            <a:r>
              <a:rPr lang="en-US" sz="1500" i="1">
                <a:latin typeface="Comic Sans MS" pitchFamily="66" charset="0"/>
                <a:sym typeface="Gill Sans" charset="0"/>
              </a:rPr>
              <a:t>kinematical</a:t>
            </a:r>
            <a:r>
              <a:rPr lang="en-US" sz="1500">
                <a:latin typeface="Comic Sans MS" pitchFamily="66" charset="0"/>
                <a:sym typeface="Gill Sans" charset="0"/>
              </a:rPr>
              <a:t>” scattering</a:t>
            </a:r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838200" y="2478088"/>
            <a:ext cx="38496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However, in electron diffraction there is often multiple elastic scattering:</a:t>
            </a:r>
          </a:p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i.e. “</a:t>
            </a:r>
            <a:r>
              <a:rPr lang="en-US" sz="1500" i="1">
                <a:latin typeface="Comic Sans MS" pitchFamily="66" charset="0"/>
                <a:sym typeface="Gill Sans" charset="0"/>
              </a:rPr>
              <a:t>dynamical</a:t>
            </a:r>
            <a:r>
              <a:rPr lang="en-US" sz="1500">
                <a:latin typeface="Comic Sans MS" pitchFamily="66" charset="0"/>
                <a:sym typeface="Gill Sans" charset="0"/>
              </a:rPr>
              <a:t>” behaviour</a:t>
            </a: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609600" y="3541713"/>
            <a:ext cx="42322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This dynamical scattering has a high probability because a Bragg-scattered beam</a:t>
            </a:r>
            <a:br>
              <a:rPr lang="en-US" sz="1500">
                <a:latin typeface="Comic Sans MS" pitchFamily="66" charset="0"/>
                <a:sym typeface="Gill Sans" charset="0"/>
              </a:rPr>
            </a:br>
            <a:r>
              <a:rPr lang="en-US" sz="1500">
                <a:latin typeface="Comic Sans MS" pitchFamily="66" charset="0"/>
                <a:sym typeface="Gill Sans" charset="0"/>
              </a:rPr>
              <a:t>is at the perfect angle to be Bragg-scattered again (and again...)</a:t>
            </a:r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914400" y="4821238"/>
            <a:ext cx="38322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500">
                <a:latin typeface="Comic Sans MS" pitchFamily="66" charset="0"/>
                <a:sym typeface="Gill Sans" charset="0"/>
              </a:rPr>
              <a:t>As a result, scattering of different beams is not independent from each other</a:t>
            </a:r>
          </a:p>
        </p:txBody>
      </p:sp>
      <p:sp>
        <p:nvSpPr>
          <p:cNvPr id="44038" name="Rectangle 6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Dynamical scattering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235075"/>
            <a:ext cx="369728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43F2CB-240F-4079-8ED8-77E7D4C8F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8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73" x="3851275" y="3492500"/>
          <p14:tracePt t="8781" x="3867150" y="3397250"/>
          <p14:tracePt t="8789" x="3890963" y="3252788"/>
          <p14:tracePt t="8795" x="3914775" y="3101975"/>
          <p14:tracePt t="8803" x="3946525" y="2894013"/>
          <p14:tracePt t="8810" x="3954463" y="2663825"/>
          <p14:tracePt t="8819" x="3954463" y="2439988"/>
          <p14:tracePt t="8827" x="3954463" y="2184400"/>
          <p14:tracePt t="8835" x="3906838" y="1946275"/>
          <p14:tracePt t="8843" x="3851275" y="1770063"/>
          <p14:tracePt t="8850" x="3794125" y="1643063"/>
          <p14:tracePt t="8859" x="3730625" y="1547813"/>
          <p14:tracePt t="8866" x="3698875" y="1482725"/>
          <p14:tracePt t="8875" x="3683000" y="1458913"/>
          <p14:tracePt t="8883" x="3675063" y="1458913"/>
          <p14:tracePt t="9337" x="3730625" y="1466850"/>
          <p14:tracePt t="9345" x="3802063" y="1466850"/>
          <p14:tracePt t="9351" x="3898900" y="1466850"/>
          <p14:tracePt t="9359" x="3978275" y="1466850"/>
          <p14:tracePt t="9367" x="4081463" y="1466850"/>
          <p14:tracePt t="9375" x="4210050" y="1466850"/>
          <p14:tracePt t="9383" x="4313238" y="1466850"/>
          <p14:tracePt t="9391" x="4448175" y="1466850"/>
          <p14:tracePt t="9399" x="4559300" y="1474788"/>
          <p14:tracePt t="9407" x="4679950" y="1474788"/>
          <p14:tracePt t="9415" x="4775200" y="1498600"/>
          <p14:tracePt t="9423" x="4902200" y="1498600"/>
          <p14:tracePt t="9431" x="5038725" y="1498600"/>
          <p14:tracePt t="9444" x="5221288" y="1490663"/>
          <p14:tracePt t="9451" x="5310188" y="1482725"/>
          <p14:tracePt t="9457" x="5389563" y="1458913"/>
          <p14:tracePt t="9465" x="5453063" y="1450975"/>
          <p14:tracePt t="9473" x="5508625" y="1443038"/>
          <p14:tracePt t="9481" x="5564188" y="1419225"/>
          <p14:tracePt t="9489" x="5619750" y="1419225"/>
          <p14:tracePt t="9497" x="5676900" y="1419225"/>
          <p14:tracePt t="9505" x="5716588" y="1419225"/>
          <p14:tracePt t="9514" x="5740400" y="1419225"/>
          <p14:tracePt t="9521" x="5756275" y="1419225"/>
          <p14:tracePt t="9529" x="5764213" y="1419225"/>
          <p14:tracePt t="9629" x="5772150" y="1419225"/>
          <p14:tracePt t="9641" x="5780088" y="1411288"/>
          <p14:tracePt t="9649" x="5795963" y="1363663"/>
          <p14:tracePt t="9657" x="5811838" y="1308100"/>
          <p14:tracePt t="9665" x="5835650" y="1244600"/>
          <p14:tracePt t="9673" x="5843588" y="1187450"/>
          <p14:tracePt t="9681" x="5851525" y="1155700"/>
          <p14:tracePt t="9689" x="5867400" y="1123950"/>
          <p14:tracePt t="9697" x="5875338" y="1116013"/>
          <p14:tracePt t="9705" x="5875338" y="1108075"/>
          <p14:tracePt t="9713" x="5875338" y="1100138"/>
          <p14:tracePt t="9721" x="5875338" y="1092200"/>
          <p14:tracePt t="9727" x="5883275" y="1076325"/>
          <p14:tracePt t="9735" x="5891213" y="1068388"/>
          <p14:tracePt t="9743" x="5899150" y="1052513"/>
          <p14:tracePt t="9755" x="5907088" y="1044575"/>
          <p14:tracePt t="9787" x="5915025" y="1044575"/>
          <p14:tracePt t="10000" x="5922963" y="1044575"/>
          <p14:tracePt t="10005" x="5922963" y="1123950"/>
          <p14:tracePt t="10014" x="5922963" y="1220788"/>
          <p14:tracePt t="10021" x="5907088" y="1316038"/>
          <p14:tracePt t="10029" x="5899150" y="1411288"/>
          <p14:tracePt t="10038" x="5899150" y="1506538"/>
          <p14:tracePt t="10045" x="5899150" y="1587500"/>
          <p14:tracePt t="10058" x="5899150" y="1706563"/>
          <p14:tracePt t="10066" x="5899150" y="1778000"/>
          <p14:tracePt t="10073" x="5899150" y="1833563"/>
          <p14:tracePt t="10081" x="5899150" y="1857375"/>
          <p14:tracePt t="10089" x="5899150" y="1873250"/>
          <p14:tracePt t="10191" x="5907088" y="1873250"/>
          <p14:tracePt t="10242" x="5915025" y="1873250"/>
          <p14:tracePt t="10249" x="5930900" y="1954213"/>
          <p14:tracePt t="10261" x="5978525" y="2081213"/>
          <p14:tracePt t="10269" x="6018213" y="2168525"/>
          <p14:tracePt t="10277" x="6043613" y="2249488"/>
          <p14:tracePt t="10283" x="6075363" y="2320925"/>
          <p14:tracePt t="10291" x="6107113" y="2424113"/>
          <p14:tracePt t="10300" x="6130925" y="2503488"/>
          <p14:tracePt t="10307" x="6146800" y="2592388"/>
          <p14:tracePt t="10315" x="6170613" y="2671763"/>
          <p14:tracePt t="10323" x="6178550" y="2743200"/>
          <p14:tracePt t="10332" x="6186488" y="2814638"/>
          <p14:tracePt t="10339" x="6186488" y="2870200"/>
          <p14:tracePt t="10347" x="6186488" y="2927350"/>
          <p14:tracePt t="10355" x="6186488" y="2951163"/>
          <p14:tracePt t="10363" x="6186488" y="2959100"/>
          <p14:tracePt t="10559" x="6178550" y="2943225"/>
          <p14:tracePt t="10568" x="6170613" y="2927350"/>
          <p14:tracePt t="10575" x="6154738" y="2909888"/>
          <p14:tracePt t="10581" x="6146800" y="2894013"/>
          <p14:tracePt t="10589" x="6130925" y="2894013"/>
          <p14:tracePt t="10597" x="6122988" y="2878138"/>
          <p14:tracePt t="10605" x="6115050" y="2870200"/>
          <p14:tracePt t="10614" x="6107113" y="2862263"/>
          <p14:tracePt t="10621" x="6099175" y="2862263"/>
          <p14:tracePt t="10637" x="6091238" y="2862263"/>
          <p14:tracePt t="10656" x="6091238" y="2854325"/>
          <p14:tracePt t="10731" x="6083300" y="2854325"/>
          <p14:tracePt t="10748" x="6067425" y="2854325"/>
          <p14:tracePt t="10753" x="6059488" y="2854325"/>
          <p14:tracePt t="10762" x="6034088" y="2870200"/>
          <p14:tracePt t="10773" x="5946775" y="2901950"/>
          <p14:tracePt t="10781" x="5891213" y="2919413"/>
          <p14:tracePt t="10789" x="5843588" y="2943225"/>
          <p14:tracePt t="10797" x="5795963" y="2959100"/>
          <p14:tracePt t="10805" x="5748338" y="2974975"/>
          <p14:tracePt t="10813" x="5692775" y="2998788"/>
          <p14:tracePt t="10822" x="5659438" y="3014663"/>
          <p14:tracePt t="10829" x="5635625" y="3030538"/>
          <p14:tracePt t="10837" x="5627688" y="3038475"/>
          <p14:tracePt t="10843" x="5619750" y="3038475"/>
          <p14:tracePt t="11201" x="5627688" y="2998788"/>
          <p14:tracePt t="11209" x="5643563" y="2935288"/>
          <p14:tracePt t="11217" x="5659438" y="2901950"/>
          <p14:tracePt t="11223" x="5667375" y="2886075"/>
          <p14:tracePt t="11231" x="5676900" y="2878138"/>
          <p14:tracePt t="11239" x="5684838" y="2878138"/>
          <p14:tracePt t="11345" x="5724525" y="2959100"/>
          <p14:tracePt t="11354" x="5780088" y="3046413"/>
          <p14:tracePt t="11361" x="5843588" y="3133725"/>
          <p14:tracePt t="11369" x="5915025" y="3221038"/>
          <p14:tracePt t="11378" x="6002338" y="3325813"/>
          <p14:tracePt t="11385" x="6083300" y="3429000"/>
          <p14:tracePt t="11393" x="6170613" y="3516313"/>
          <p14:tracePt t="11401" x="6249988" y="3621088"/>
          <p14:tracePt t="11407" x="6321425" y="3716338"/>
          <p14:tracePt t="11415" x="6376988" y="3803650"/>
          <p14:tracePt t="11423" x="6418263" y="3890963"/>
          <p14:tracePt t="11431" x="6457950" y="3971925"/>
          <p14:tracePt t="11439" x="6505575" y="4043363"/>
          <p14:tracePt t="11447" x="6569075" y="4106863"/>
          <p14:tracePt t="11455" x="6632575" y="4170363"/>
          <p14:tracePt t="11463" x="6688138" y="4217988"/>
          <p14:tracePt t="11471" x="6751638" y="4273550"/>
          <p14:tracePt t="11479" x="6816725" y="4314825"/>
          <p14:tracePt t="11487" x="6904038" y="4346575"/>
          <p14:tracePt t="11495" x="6975475" y="4370388"/>
          <p14:tracePt t="11501" x="7046913" y="4386263"/>
          <p14:tracePt t="11509" x="7118350" y="4394200"/>
          <p14:tracePt t="11517" x="7175500" y="4410075"/>
          <p14:tracePt t="11525" x="7246938" y="4418013"/>
          <p14:tracePt t="11533" x="7310438" y="4418013"/>
          <p14:tracePt t="11541" x="7366000" y="4425950"/>
          <p14:tracePt t="11549" x="7389813" y="4425950"/>
          <p14:tracePt t="11557" x="7413625" y="4425950"/>
          <p14:tracePt t="11639" x="7421563" y="4425950"/>
          <p14:tracePt t="11777" x="7429500" y="4425950"/>
          <p14:tracePt t="23460" x="7421563" y="4410075"/>
          <p14:tracePt t="23659" x="7413625" y="4410075"/>
          <p14:tracePt t="23839" x="7405688" y="4402138"/>
          <p14:tracePt t="23851" x="7397750" y="4394200"/>
          <p14:tracePt t="23859" x="7342188" y="4370388"/>
          <p14:tracePt t="23867" x="7302500" y="4306888"/>
          <p14:tracePt t="23876" x="7278688" y="4249738"/>
          <p14:tracePt t="23883" x="7262813" y="4217988"/>
          <p14:tracePt t="23891" x="7246938" y="4186238"/>
          <p14:tracePt t="23908" x="7215188" y="4130675"/>
          <p14:tracePt t="23915" x="7199313" y="4122738"/>
          <p14:tracePt t="23921" x="7183438" y="4106863"/>
          <p14:tracePt t="23929" x="7175500" y="4090988"/>
          <p14:tracePt t="23937" x="7175500" y="4075113"/>
          <p14:tracePt t="23945" x="7159625" y="4067175"/>
          <p14:tracePt t="23953" x="7151688" y="4051300"/>
          <p14:tracePt t="23961" x="7143750" y="4035425"/>
          <p14:tracePt t="23969" x="7143750" y="4019550"/>
          <p14:tracePt t="23985" x="7135813" y="4003675"/>
          <p14:tracePt t="23997" x="7135813" y="3995738"/>
          <p14:tracePt t="24005" x="7135813" y="3987800"/>
          <p14:tracePt t="24013" x="7126288" y="3979863"/>
          <p14:tracePt t="24020" x="7126288" y="3971925"/>
          <p14:tracePt t="24027" x="7126288" y="3956050"/>
          <p14:tracePt t="24036" x="7118350" y="3938588"/>
          <p14:tracePt t="24043" x="7118350" y="3930650"/>
          <p14:tracePt t="24051" x="7110413" y="3930650"/>
          <p14:tracePt t="24059" x="7110413" y="3914775"/>
          <p14:tracePt t="24067" x="7110413" y="3890963"/>
          <p14:tracePt t="24075" x="7110413" y="3875088"/>
          <p14:tracePt t="24083" x="7102475" y="3859213"/>
          <p14:tracePt t="24091" x="7094538" y="3843338"/>
          <p14:tracePt t="24099" x="7086600" y="3827463"/>
          <p14:tracePt t="24107" x="7078663" y="3819525"/>
          <p14:tracePt t="24115" x="7070725" y="3803650"/>
          <p14:tracePt t="24123" x="7054850" y="3787775"/>
          <p14:tracePt t="24129" x="7038975" y="3771900"/>
          <p14:tracePt t="24138" x="7023100" y="3756025"/>
          <p14:tracePt t="24147" x="7007225" y="3740150"/>
          <p14:tracePt t="24153" x="6999288" y="3732213"/>
          <p14:tracePt t="24161" x="6999288" y="3724275"/>
          <p14:tracePt t="24247" x="6999288" y="3732213"/>
          <p14:tracePt t="24255" x="6999288" y="3748088"/>
          <p14:tracePt t="24263" x="7007225" y="3763963"/>
          <p14:tracePt t="24270" x="7023100" y="3779838"/>
          <p14:tracePt t="24279" x="7038975" y="3787775"/>
          <p14:tracePt t="24288" x="7054850" y="3811588"/>
          <p14:tracePt t="24295" x="7078663" y="3835400"/>
          <p14:tracePt t="24303" x="7110413" y="3851275"/>
          <p14:tracePt t="24311" x="7159625" y="3883025"/>
          <p14:tracePt t="24319" x="7207250" y="3898900"/>
          <p14:tracePt t="24325" x="7262813" y="3930650"/>
          <p14:tracePt t="24333" x="7326313" y="3963988"/>
          <p14:tracePt t="24341" x="7381875" y="3979863"/>
          <p14:tracePt t="24349" x="7445375" y="4011613"/>
          <p14:tracePt t="24357" x="7493000" y="4027488"/>
          <p14:tracePt t="24365" x="7534275" y="4051300"/>
          <p14:tracePt t="24374" x="7558088" y="4059238"/>
          <p14:tracePt t="24381" x="7573963" y="4059238"/>
          <p14:tracePt t="24431" x="7573963" y="4051300"/>
          <p14:tracePt t="24439" x="7573963" y="4043363"/>
          <p14:tracePt t="24448" x="7573963" y="4027488"/>
          <p14:tracePt t="24455" x="7566025" y="4011613"/>
          <p14:tracePt t="24463" x="7558088" y="3995738"/>
          <p14:tracePt t="24471" x="7542213" y="3987800"/>
          <p14:tracePt t="24533" x="7542213" y="4003675"/>
          <p14:tracePt t="24541" x="7542213" y="4051300"/>
          <p14:tracePt t="24549" x="7550150" y="4122738"/>
          <p14:tracePt t="24557" x="7550150" y="4194175"/>
          <p14:tracePt t="24565" x="7558088" y="4273550"/>
          <p14:tracePt t="24573" x="7566025" y="4330700"/>
          <p14:tracePt t="24581" x="7566025" y="4386263"/>
          <p14:tracePt t="24589" x="7566025" y="4425950"/>
          <p14:tracePt t="24595" x="7566025" y="4449763"/>
          <p14:tracePt t="24603" x="7566025" y="4465638"/>
          <p14:tracePt t="24611" x="7558088" y="4473575"/>
          <p14:tracePt t="24659" x="7550150" y="4457700"/>
          <p14:tracePt t="24667" x="7477125" y="4394200"/>
          <p14:tracePt t="24675" x="7413625" y="4314825"/>
          <p14:tracePt t="24683" x="7350125" y="4225925"/>
          <p14:tracePt t="24691" x="7286625" y="4138613"/>
          <p14:tracePt t="24697" x="7231063" y="4051300"/>
          <p14:tracePt t="24705" x="7167563" y="3971925"/>
          <p14:tracePt t="24714" x="7102475" y="3906838"/>
          <p14:tracePt t="24721" x="7070725" y="3851275"/>
          <p14:tracePt t="24730" x="7038975" y="3803650"/>
          <p14:tracePt t="24737" x="7023100" y="3787775"/>
          <p14:tracePt t="24745" x="7015163" y="3771900"/>
          <p14:tracePt t="24829" x="7031038" y="3787775"/>
          <p14:tracePt t="24835" x="7070725" y="3803650"/>
          <p14:tracePt t="24843" x="7086600" y="3819525"/>
          <p14:tracePt t="25457" x="7070725" y="3827463"/>
          <p14:tracePt t="25465" x="7054850" y="3835400"/>
          <p14:tracePt t="25473" x="7046913" y="3843338"/>
          <p14:tracePt t="25547" x="7046913" y="3851275"/>
          <p14:tracePt t="25559" x="7046913" y="3859213"/>
          <p14:tracePt t="25567" x="7054850" y="3875088"/>
          <p14:tracePt t="25575" x="7086600" y="3890963"/>
          <p14:tracePt t="25583" x="7110413" y="3906838"/>
          <p14:tracePt t="25591" x="7135813" y="3922713"/>
          <p14:tracePt t="25599" x="7151688" y="3938588"/>
          <p14:tracePt t="25607" x="7167563" y="3963988"/>
          <p14:tracePt t="25615" x="7183438" y="3987800"/>
          <p14:tracePt t="25623" x="7215188" y="4019550"/>
          <p14:tracePt t="25629" x="7254875" y="4059238"/>
          <p14:tracePt t="25637" x="7310438" y="4098925"/>
          <p14:tracePt t="25645" x="7358063" y="4114800"/>
          <p14:tracePt t="25654" x="7405688" y="4146550"/>
          <p14:tracePt t="25661" x="7437438" y="4162425"/>
          <p14:tracePt t="25669" x="7469188" y="4178300"/>
          <p14:tracePt t="25677" x="7510463" y="4194175"/>
          <p14:tracePt t="25685" x="7542213" y="4210050"/>
          <p14:tracePt t="25693" x="7573963" y="4233863"/>
          <p14:tracePt t="25701" x="7621588" y="4265613"/>
          <p14:tracePt t="25709" x="7685088" y="4322763"/>
          <p14:tracePt t="25716" x="7748588" y="4370388"/>
          <p14:tracePt t="25724" x="7804150" y="4433888"/>
          <p14:tracePt t="25731" x="7869238" y="4497388"/>
          <p14:tracePt t="25739" x="7924800" y="4545013"/>
          <p14:tracePt t="25747" x="7980363" y="4608513"/>
          <p14:tracePt t="25755" x="8004175" y="4657725"/>
          <p14:tracePt t="25763" x="8020050" y="4681538"/>
          <p14:tracePt t="25770" x="8027988" y="4697413"/>
          <p14:tracePt t="25779" x="8027988" y="4705350"/>
          <p14:tracePt t="25849" x="8004175" y="4689475"/>
          <p14:tracePt t="25857" x="7956550" y="4673600"/>
          <p14:tracePt t="25865" x="7900988" y="4641850"/>
          <p14:tracePt t="25873" x="7835900" y="4600575"/>
          <p14:tracePt t="25881" x="7772400" y="4545013"/>
          <p14:tracePt t="25889" x="7708900" y="4497388"/>
          <p14:tracePt t="25897" x="7645400" y="4433888"/>
          <p14:tracePt t="25903" x="7581900" y="4370388"/>
          <p14:tracePt t="25911" x="7534275" y="4306888"/>
          <p14:tracePt t="25919" x="7477125" y="4241800"/>
          <p14:tracePt t="25927" x="7413625" y="4178300"/>
          <p14:tracePt t="25935" x="7366000" y="4114800"/>
          <p14:tracePt t="25943" x="7326313" y="4067175"/>
          <p14:tracePt t="25951" x="7310438" y="4035425"/>
          <p14:tracePt t="25959" x="7286625" y="4011613"/>
          <p14:tracePt t="25967" x="7270750" y="3995738"/>
          <p14:tracePt t="33333" x="7270750" y="3987800"/>
          <p14:tracePt t="33341" x="7262813" y="3971925"/>
          <p14:tracePt t="33349" x="7254875" y="3898900"/>
          <p14:tracePt t="33358" x="7231063" y="3787775"/>
          <p14:tracePt t="33365" x="7207250" y="3684588"/>
          <p14:tracePt t="33373" x="7191375" y="3605213"/>
          <p14:tracePt t="33381" x="7159625" y="3532188"/>
          <p14:tracePt t="33389" x="7102475" y="3468688"/>
          <p14:tracePt t="33396" x="7038975" y="3413125"/>
          <p14:tracePt t="33403" x="6967538" y="3365500"/>
          <p14:tracePt t="33411" x="6896100" y="3333750"/>
          <p14:tracePt t="33419" x="6824663" y="3309938"/>
          <p14:tracePt t="33428" x="6777038" y="3302000"/>
          <p14:tracePt t="33689" x="6769100" y="3302000"/>
          <p14:tracePt t="33701" x="6759575" y="3302000"/>
          <p14:tracePt t="33709" x="6688138" y="3325813"/>
          <p14:tracePt t="33717" x="6545263" y="3381375"/>
          <p14:tracePt t="33725" x="6384925" y="3460750"/>
          <p14:tracePt t="33734" x="6249988" y="3500438"/>
          <p14:tracePt t="33741" x="6178550" y="3500438"/>
          <p14:tracePt t="33749" x="6138863" y="3452813"/>
          <p14:tracePt t="33757" x="6122988" y="3397250"/>
          <p14:tracePt t="33763" x="6107113" y="3325813"/>
          <p14:tracePt t="33771" x="6099175" y="3244850"/>
          <p14:tracePt t="33781" x="6099175" y="3165475"/>
          <p14:tracePt t="33787" x="6099175" y="3094038"/>
          <p14:tracePt t="33795" x="6099175" y="3038475"/>
          <p14:tracePt t="33803" x="6099175" y="3006725"/>
          <p14:tracePt t="33811" x="6099175" y="2982913"/>
          <p14:tracePt t="33893" x="6107113" y="2974975"/>
          <p14:tracePt t="33906" x="6115050" y="2959100"/>
          <p14:tracePt t="33913" x="6138863" y="2870200"/>
          <p14:tracePt t="33922" x="6170613" y="2790825"/>
          <p14:tracePt t="33929" x="6194425" y="2703513"/>
          <p14:tracePt t="33937" x="6226175" y="2616200"/>
          <p14:tracePt t="33945" x="6249988" y="2519363"/>
          <p14:tracePt t="33951" x="6281738" y="2424113"/>
          <p14:tracePt t="33959" x="6297613" y="2320925"/>
          <p14:tracePt t="33967" x="6313488" y="2241550"/>
          <p14:tracePt t="33975" x="6329363" y="2144713"/>
          <p14:tracePt t="33984" x="6353175" y="2057400"/>
          <p14:tracePt t="33992" x="6376988" y="1978025"/>
          <p14:tracePt t="33999" x="6392863" y="1890713"/>
          <p14:tracePt t="34008" x="6418263" y="1801813"/>
          <p14:tracePt t="34015" x="6426200" y="1722438"/>
          <p14:tracePt t="34023" x="6450013" y="1635125"/>
          <p14:tracePt t="34031" x="6473825" y="1555750"/>
          <p14:tracePt t="34039" x="6489700" y="1490663"/>
          <p14:tracePt t="34047" x="6513513" y="1419225"/>
          <p14:tracePt t="34055" x="6529388" y="1363663"/>
          <p14:tracePt t="34061" x="6545263" y="1316038"/>
          <p14:tracePt t="34070" x="6553200" y="1300163"/>
          <p14:tracePt t="34077" x="6561138" y="1300163"/>
          <p14:tracePt t="34085" x="6569075" y="1284288"/>
          <p14:tracePt t="34093" x="6569075" y="1276350"/>
          <p14:tracePt t="34203" x="6569075" y="1260475"/>
          <p14:tracePt t="34211" x="6561138" y="1252538"/>
          <p14:tracePt t="34224" x="6553200" y="1236663"/>
          <p14:tracePt t="34231" x="6553200" y="1220788"/>
          <p14:tracePt t="34240" x="6537325" y="1212850"/>
          <p14:tracePt t="34248" x="6537325" y="1204913"/>
          <p14:tracePt t="34253" x="6521450" y="1187450"/>
          <p14:tracePt t="34261" x="6513513" y="1171575"/>
          <p14:tracePt t="34269" x="6505575" y="1155700"/>
          <p14:tracePt t="34277" x="6497638" y="1147763"/>
          <p14:tracePt t="34285" x="6497638" y="1131888"/>
          <p14:tracePt t="34293" x="6489700" y="1108075"/>
          <p14:tracePt t="34302" x="6489700" y="1084263"/>
          <p14:tracePt t="34309" x="6489700" y="1076325"/>
          <p14:tracePt t="34317" x="6489700" y="1060450"/>
          <p14:tracePt t="34325" x="6481763" y="1044575"/>
          <p14:tracePt t="34334" x="6473825" y="1028700"/>
          <p14:tracePt t="34339" x="6465888" y="1020763"/>
          <p14:tracePt t="34347" x="6465888" y="996950"/>
          <p14:tracePt t="34355" x="6465888" y="981075"/>
          <p14:tracePt t="34364" x="6465888" y="973138"/>
          <p14:tracePt t="34372" x="6465888" y="957263"/>
          <p14:tracePt t="34379" x="6457950" y="941388"/>
          <p14:tracePt t="34387" x="6457950" y="933450"/>
          <p14:tracePt t="34396" x="6457950" y="925513"/>
          <p14:tracePt t="34403" x="6450013" y="917575"/>
          <p14:tracePt t="34412" x="6450013" y="909638"/>
          <p14:tracePt t="34559" x="6442075" y="909638"/>
          <p14:tracePt t="34567" x="6426200" y="925513"/>
          <p14:tracePt t="34575" x="6418263" y="933450"/>
          <p14:tracePt t="34583" x="6402388" y="949325"/>
          <p14:tracePt t="34591" x="6384925" y="949325"/>
          <p14:tracePt t="34599" x="6369050" y="957263"/>
          <p14:tracePt t="34607" x="6353175" y="973138"/>
          <p14:tracePt t="34613" x="6345238" y="981075"/>
          <p14:tracePt t="34621" x="6321425" y="989013"/>
          <p14:tracePt t="34631" x="6305550" y="1004888"/>
          <p14:tracePt t="34637" x="6289675" y="1004888"/>
          <p14:tracePt t="34657" x="6281738" y="1004888"/>
          <p14:tracePt t="34669" x="6273800" y="1004888"/>
          <p14:tracePt t="34677" x="6265863" y="1012825"/>
          <p14:tracePt t="34685" x="6249988" y="1020763"/>
          <p14:tracePt t="34693" x="6234113" y="1036638"/>
          <p14:tracePt t="34701" x="6218238" y="1052513"/>
          <p14:tracePt t="34709" x="6210300" y="1068388"/>
          <p14:tracePt t="34717" x="6202363" y="1076325"/>
          <p14:tracePt t="34725" x="6186488" y="1092200"/>
          <p14:tracePt t="34731" x="6170613" y="1116013"/>
          <p14:tracePt t="34739" x="6162675" y="1147763"/>
          <p14:tracePt t="34747" x="6146800" y="1171575"/>
          <p14:tracePt t="34755" x="6130925" y="1212850"/>
          <p14:tracePt t="34763" x="6107113" y="1260475"/>
          <p14:tracePt t="34771" x="6099175" y="1316038"/>
          <p14:tracePt t="34779" x="6083300" y="1379538"/>
          <p14:tracePt t="34787" x="6075363" y="1435100"/>
          <p14:tracePt t="34795" x="6059488" y="1490663"/>
          <p14:tracePt t="34803" x="6059488" y="1547813"/>
          <p14:tracePt t="34812" x="6059488" y="1603375"/>
          <p14:tracePt t="34819" x="6059488" y="1658938"/>
          <p14:tracePt t="34825" x="6059488" y="1690688"/>
          <p14:tracePt t="34833" x="6059488" y="1722438"/>
          <p14:tracePt t="34841" x="6067425" y="1738313"/>
          <p14:tracePt t="34849" x="6075363" y="1762125"/>
          <p14:tracePt t="34857" x="6083300" y="1778000"/>
          <p14:tracePt t="34865" x="6083300" y="1793875"/>
          <p14:tracePt t="34873" x="6091238" y="1801813"/>
          <p14:tracePt t="34881" x="6091238" y="1809750"/>
          <p14:tracePt t="34889" x="6091238" y="1817688"/>
          <p14:tracePt t="34902" x="6099175" y="1825625"/>
          <p14:tracePt t="34905" x="6099175" y="1833563"/>
          <p14:tracePt t="34911" x="6099175" y="1849438"/>
          <p14:tracePt t="34919" x="6107113" y="1857375"/>
          <p14:tracePt t="34927" x="6107113" y="1873250"/>
          <p14:tracePt t="34935" x="6115050" y="1890713"/>
          <p14:tracePt t="34943" x="6115050" y="1898650"/>
          <p14:tracePt t="34951" x="6115050" y="1914525"/>
          <p14:tracePt t="34959" x="6115050" y="1938338"/>
          <p14:tracePt t="34967" x="6115050" y="1970088"/>
          <p14:tracePt t="34975" x="6099175" y="1993900"/>
          <p14:tracePt t="34983" x="6091238" y="2009775"/>
          <p14:tracePt t="34991" x="6075363" y="2041525"/>
          <p14:tracePt t="35000" x="6059488" y="2081213"/>
          <p14:tracePt t="35005" x="6051550" y="2112963"/>
          <p14:tracePt t="35013" x="6034088" y="2136775"/>
          <p14:tracePt t="35021" x="6018213" y="2144713"/>
          <p14:tracePt t="35029" x="6010275" y="2160588"/>
          <p14:tracePt t="35037" x="6002338" y="2176463"/>
          <p14:tracePt t="35045" x="5994400" y="2192338"/>
          <p14:tracePt t="35053" x="5994400" y="2200275"/>
          <p14:tracePt t="35061" x="5986463" y="2208213"/>
          <p14:tracePt t="35069" x="5986463" y="2216150"/>
          <p14:tracePt t="35119" x="5978525" y="2224088"/>
          <p14:tracePt t="35131" x="5978525" y="2233613"/>
          <p14:tracePt t="35139" x="5970588" y="2241550"/>
          <p14:tracePt t="35155" x="5962650" y="2257425"/>
          <p14:tracePt t="35162" x="5962650" y="2265363"/>
          <p14:tracePt t="35171" x="5962650" y="2273300"/>
          <p14:tracePt t="35178" x="5954713" y="2281238"/>
          <p14:tracePt t="35184" x="5946775" y="2289175"/>
          <p14:tracePt t="35193" x="5946775" y="2297113"/>
          <p14:tracePt t="35304" x="5946775" y="2305050"/>
          <p14:tracePt t="35406" x="5946775" y="2312988"/>
          <p14:tracePt t="35457" x="5946775" y="2320925"/>
          <p14:tracePt t="36365" x="5954713" y="2320925"/>
          <p14:tracePt t="36381" x="5954713" y="2312988"/>
          <p14:tracePt t="36471" x="5962650" y="2312988"/>
          <p14:tracePt t="36483" x="5962650" y="2320925"/>
          <p14:tracePt t="36489" x="5962650" y="2328863"/>
          <p14:tracePt t="36497" x="5962650" y="2344738"/>
          <p14:tracePt t="36505" x="5962650" y="2352675"/>
          <p14:tracePt t="36513" x="5962650" y="2368550"/>
          <p14:tracePt t="36521" x="5962650" y="2384425"/>
          <p14:tracePt t="36529" x="5962650" y="2392363"/>
          <p14:tracePt t="36537" x="5962650" y="2408238"/>
          <p14:tracePt t="36545" x="5962650" y="2416175"/>
          <p14:tracePt t="36553" x="5970588" y="2432050"/>
          <p14:tracePt t="36561" x="5970588" y="2447925"/>
          <p14:tracePt t="36569" x="5970588" y="2463800"/>
          <p14:tracePt t="36575" x="5970588" y="2471738"/>
          <p14:tracePt t="36583" x="5970588" y="2487613"/>
          <p14:tracePt t="36591" x="5970588" y="2495550"/>
          <p14:tracePt t="36611" x="5970588" y="2503488"/>
          <p14:tracePt t="36619" x="5970588" y="2511425"/>
          <p14:tracePt t="36627" x="5970588" y="2519363"/>
          <p14:tracePt t="36635" x="5970588" y="2527300"/>
          <p14:tracePt t="36643" x="5970588" y="2535238"/>
          <p14:tracePt t="36651" x="5970588" y="2543175"/>
          <p14:tracePt t="36663" x="5970588" y="2551113"/>
          <p14:tracePt t="36671" x="5970588" y="2559050"/>
          <p14:tracePt t="36685" x="5970588" y="2566988"/>
          <p14:tracePt t="36693" x="5970588" y="2576513"/>
          <p14:tracePt t="36701" x="5970588" y="2584450"/>
          <p14:tracePt t="36721" x="5970588" y="2592388"/>
          <p14:tracePt t="36815" x="5962650" y="2592388"/>
          <p14:tracePt t="36824" x="5946775" y="2592388"/>
          <p14:tracePt t="36832" x="5938838" y="2592388"/>
          <p14:tracePt t="36848" x="5930900" y="2592388"/>
          <p14:tracePt t="36855" x="5930900" y="2584450"/>
          <p14:tracePt t="36889" x="5922963" y="2576513"/>
          <p14:tracePt t="36905" x="5922963" y="2566988"/>
          <p14:tracePt t="36914" x="5915025" y="2566988"/>
          <p14:tracePt t="36922" x="5907088" y="2559050"/>
          <p14:tracePt t="36929" x="5899150" y="2551113"/>
          <p14:tracePt t="37043" x="5891213" y="2559050"/>
          <p14:tracePt t="37049" x="5891213" y="2566988"/>
          <p14:tracePt t="37057" x="5883275" y="2592388"/>
          <p14:tracePt t="37065" x="5875338" y="2600325"/>
          <p14:tracePt t="37073" x="5875338" y="2616200"/>
          <p14:tracePt t="37081" x="5867400" y="2640013"/>
          <p14:tracePt t="37089" x="5859463" y="2647950"/>
          <p14:tracePt t="37097" x="5859463" y="2655888"/>
          <p14:tracePt t="37105" x="5859463" y="2663825"/>
          <p14:tracePt t="37113" x="5859463" y="2671763"/>
          <p14:tracePt t="37129" x="5859463" y="2687638"/>
          <p14:tracePt t="37257" x="5859463" y="2695575"/>
          <p14:tracePt t="37265" x="5875338" y="2695575"/>
          <p14:tracePt t="37273" x="5899150" y="2703513"/>
          <p14:tracePt t="37281" x="5907088" y="2711450"/>
          <p14:tracePt t="37289" x="5930900" y="2719388"/>
          <p14:tracePt t="37297" x="5962650" y="2727325"/>
          <p14:tracePt t="37305" x="6010275" y="2735263"/>
          <p14:tracePt t="37313" x="6043613" y="2743200"/>
          <p14:tracePt t="37319" x="6075363" y="2751138"/>
          <p14:tracePt t="37329" x="6091238" y="2751138"/>
          <p14:tracePt t="37337" x="6122988" y="2759075"/>
          <p14:tracePt t="37343" x="6138863" y="2759075"/>
          <p14:tracePt t="37351" x="6154738" y="2759075"/>
          <p14:tracePt t="37359" x="6162675" y="2767013"/>
          <p14:tracePt t="37367" x="6170613" y="2767013"/>
          <p14:tracePt t="37763" x="6154738" y="2767013"/>
          <p14:tracePt t="37771" x="6130925" y="2759075"/>
          <p14:tracePt t="37779" x="6107113" y="2751138"/>
          <p14:tracePt t="37787" x="6091238" y="2735263"/>
          <p14:tracePt t="37801" x="6083300" y="2735263"/>
          <p14:tracePt t="37809" x="6075363" y="2735263"/>
          <p14:tracePt t="37947" x="6075363" y="2743200"/>
          <p14:tracePt t="37955" x="6075363" y="2759075"/>
          <p14:tracePt t="37963" x="6075363" y="2767013"/>
          <p14:tracePt t="37969" x="6075363" y="2782888"/>
          <p14:tracePt t="37977" x="6075363" y="2798763"/>
          <p14:tracePt t="37985" x="6075363" y="2806700"/>
          <p14:tracePt t="37993" x="6075363" y="2814638"/>
          <p14:tracePt t="38001" x="6075363" y="2822575"/>
          <p14:tracePt t="38009" x="6075363" y="2830513"/>
          <p14:tracePt t="38017" x="6075363" y="2846388"/>
          <p14:tracePt t="38025" x="6075363" y="2854325"/>
          <p14:tracePt t="38033" x="6075363" y="2870200"/>
          <p14:tracePt t="38045" x="6075363" y="2878138"/>
          <p14:tracePt t="38757" x="6075363" y="2870200"/>
          <p14:tracePt t="38765" x="6075363" y="2854325"/>
          <p14:tracePt t="38773" x="6059488" y="2830513"/>
          <p14:tracePt t="38781" x="6043613" y="2814638"/>
          <p14:tracePt t="38789" x="6026150" y="2782888"/>
          <p14:tracePt t="38797" x="6010275" y="2751138"/>
          <p14:tracePt t="38805" x="5994400" y="2727325"/>
          <p14:tracePt t="38811" x="5978525" y="2671763"/>
          <p14:tracePt t="38821" x="5954713" y="2640013"/>
          <p14:tracePt t="38827" x="5946775" y="2616200"/>
          <p14:tracePt t="38835" x="5930900" y="2600325"/>
          <p14:tracePt t="38848" x="5907088" y="2576513"/>
          <p14:tracePt t="38863" x="5867400" y="2527300"/>
          <p14:tracePt t="38871" x="5851525" y="2511425"/>
          <p14:tracePt t="38883" x="5827713" y="2487613"/>
          <p14:tracePt t="38900" x="5795963" y="2463800"/>
          <p14:tracePt t="38905" x="5788025" y="2447925"/>
          <p14:tracePt t="38913" x="5772150" y="2424113"/>
          <p14:tracePt t="38921" x="5756275" y="2392363"/>
          <p14:tracePt t="38933" x="5724525" y="2328863"/>
          <p14:tracePt t="38941" x="5708650" y="2289175"/>
          <p14:tracePt t="38949" x="5692775" y="2265363"/>
          <p14:tracePt t="38957" x="5676900" y="2233613"/>
          <p14:tracePt t="38965" x="5667375" y="2208213"/>
          <p14:tracePt t="38973" x="5667375" y="2192338"/>
          <p14:tracePt t="38981" x="5659438" y="2168525"/>
          <p14:tracePt t="38989" x="5659438" y="2160588"/>
          <p14:tracePt t="38995" x="5651500" y="2152650"/>
          <p14:tracePt t="39071" x="5651500" y="2160588"/>
          <p14:tracePt t="39079" x="5659438" y="2208213"/>
          <p14:tracePt t="39085" x="5676900" y="2273300"/>
          <p14:tracePt t="39093" x="5700713" y="2328863"/>
          <p14:tracePt t="39101" x="5716588" y="2400300"/>
          <p14:tracePt t="39109" x="5740400" y="2471738"/>
          <p14:tracePt t="39117" x="5764213" y="2559050"/>
          <p14:tracePt t="39124" x="5780088" y="2640013"/>
          <p14:tracePt t="39133" x="5803900" y="2727325"/>
          <p14:tracePt t="39141" x="5827713" y="2806700"/>
          <p14:tracePt t="39149" x="5843588" y="2894013"/>
          <p14:tracePt t="39157" x="5867400" y="2967038"/>
          <p14:tracePt t="39164" x="5899150" y="3038475"/>
          <p14:tracePt t="39173" x="5930900" y="3109913"/>
          <p14:tracePt t="39179" x="5946775" y="3181350"/>
          <p14:tracePt t="39187" x="5978525" y="3244850"/>
          <p14:tracePt t="39195" x="6018213" y="3309938"/>
          <p14:tracePt t="39203" x="6043613" y="3365500"/>
          <p14:tracePt t="39211" x="6083300" y="3413125"/>
          <p14:tracePt t="39219" x="6099175" y="3460750"/>
          <p14:tracePt t="39227" x="6115050" y="3508375"/>
          <p14:tracePt t="39235" x="6130925" y="3548063"/>
          <p14:tracePt t="39243" x="6146800" y="3571875"/>
          <p14:tracePt t="39251" x="6154738" y="3587750"/>
          <p14:tracePt t="39259" x="6154738" y="3595688"/>
          <p14:tracePt t="39267" x="6154738" y="3605213"/>
          <p14:tracePt t="39309" x="6154738" y="3595688"/>
          <p14:tracePt t="39317" x="6154738" y="3548063"/>
          <p14:tracePt t="39325" x="6146800" y="3460750"/>
          <p14:tracePt t="39333" x="6122988" y="3365500"/>
          <p14:tracePt t="39345" x="6083300" y="3165475"/>
          <p14:tracePt t="39353" x="6059488" y="3046413"/>
          <p14:tracePt t="39359" x="6026150" y="2935288"/>
          <p14:tracePt t="39367" x="6002338" y="2846388"/>
          <p14:tracePt t="39375" x="5986463" y="2774950"/>
          <p14:tracePt t="39383" x="5962650" y="2703513"/>
          <p14:tracePt t="39391" x="5946775" y="2647950"/>
          <p14:tracePt t="39400" x="5922963" y="2584450"/>
          <p14:tracePt t="39407" x="5915025" y="2566988"/>
          <p14:tracePt t="39414" x="5907088" y="2559050"/>
          <p14:tracePt t="39427" x="5907088" y="2551113"/>
          <p14:tracePt t="39473" x="5899150" y="2566988"/>
          <p14:tracePt t="39481" x="5891213" y="2584450"/>
          <p14:tracePt t="39489" x="5891213" y="2608263"/>
          <p14:tracePt t="39497" x="5891213" y="2632075"/>
          <p14:tracePt t="39505" x="5891213" y="2655888"/>
          <p14:tracePt t="39513" x="5891213" y="2671763"/>
          <p14:tracePt t="39521" x="5891213" y="2687638"/>
          <p14:tracePt t="39529" x="5891213" y="2703513"/>
          <p14:tracePt t="39537" x="5891213" y="2711450"/>
          <p14:tracePt t="39543" x="5891213" y="2719388"/>
          <p14:tracePt t="39551" x="5891213" y="2727325"/>
          <p14:tracePt t="40195" x="5891213" y="2711450"/>
          <p14:tracePt t="40203" x="5883275" y="2711450"/>
          <p14:tracePt t="40209" x="5883275" y="2703513"/>
          <p14:tracePt t="40313" x="5891213" y="2703513"/>
          <p14:tracePt t="40319" x="5899150" y="2703513"/>
          <p14:tracePt t="40335" x="5915025" y="2703513"/>
          <p14:tracePt t="40343" x="5922963" y="2703513"/>
          <p14:tracePt t="40351" x="5930900" y="2703513"/>
          <p14:tracePt t="40359" x="5946775" y="2703513"/>
          <p14:tracePt t="40367" x="5954713" y="2703513"/>
          <p14:tracePt t="40375" x="5962650" y="2703513"/>
          <p14:tracePt t="40383" x="5978525" y="2703513"/>
          <p14:tracePt t="40399" x="5986463" y="2703513"/>
          <p14:tracePt t="40405" x="5994400" y="2703513"/>
          <p14:tracePt t="40421" x="6002338" y="2703513"/>
          <p14:tracePt t="40465" x="6002338" y="2711450"/>
          <p14:tracePt t="40473" x="6010275" y="2727325"/>
          <p14:tracePt t="40479" x="6010275" y="2743200"/>
          <p14:tracePt t="40487" x="6018213" y="2751138"/>
          <p14:tracePt t="40495" x="6018213" y="2759075"/>
          <p14:tracePt t="40503" x="6018213" y="2767013"/>
          <p14:tracePt t="40539" x="6018213" y="2774950"/>
          <p14:tracePt t="40547" x="6018213" y="2782888"/>
          <p14:tracePt t="40555" x="6018213" y="2790825"/>
          <p14:tracePt t="41092" x="6034088" y="2814638"/>
          <p14:tracePt t="41099" x="6067425" y="2838450"/>
          <p14:tracePt t="41107" x="6091238" y="2862263"/>
          <p14:tracePt t="41115" x="6130925" y="2901950"/>
          <p14:tracePt t="41123" x="6178550" y="2951163"/>
          <p14:tracePt t="41131" x="6242050" y="3014663"/>
          <p14:tracePt t="41136" x="6305550" y="3078163"/>
          <p14:tracePt t="41145" x="6369050" y="3141663"/>
          <p14:tracePt t="41153" x="6434138" y="3197225"/>
          <p14:tracePt t="41161" x="6505575" y="3244850"/>
          <p14:tracePt t="41169" x="6584950" y="3302000"/>
          <p14:tracePt t="41177" x="6648450" y="3341688"/>
          <p14:tracePt t="41185" x="6696075" y="3373438"/>
          <p14:tracePt t="41193" x="6743700" y="3397250"/>
          <p14:tracePt t="41201" x="6777038" y="3413125"/>
          <p14:tracePt t="41209" x="6808788" y="3436938"/>
          <p14:tracePt t="41217" x="6840538" y="3452813"/>
          <p14:tracePt t="41223" x="6872288" y="3460750"/>
          <p14:tracePt t="41231" x="6888163" y="3476625"/>
          <p14:tracePt t="41239" x="6904038" y="3476625"/>
          <p14:tracePt t="41247" x="6919913" y="3484563"/>
          <p14:tracePt t="41263" x="6927850" y="3492500"/>
          <p14:tracePt t="41287" x="6935788" y="3500438"/>
          <p14:tracePt t="41303" x="6943725" y="3508375"/>
          <p14:tracePt t="41311" x="6959600" y="3524250"/>
          <p14:tracePt t="41317" x="6967538" y="3540125"/>
          <p14:tracePt t="41325" x="6983413" y="3556000"/>
          <p14:tracePt t="41333" x="6999288" y="3563938"/>
          <p14:tracePt t="41341" x="7007225" y="3579813"/>
          <p14:tracePt t="41349" x="7023100" y="3595688"/>
          <p14:tracePt t="41357" x="7038975" y="3613150"/>
          <p14:tracePt t="41365" x="7054850" y="3636963"/>
          <p14:tracePt t="41373" x="7070725" y="3660775"/>
          <p14:tracePt t="41381" x="7086600" y="3668713"/>
          <p14:tracePt t="41393" x="7110413" y="3716338"/>
          <p14:tracePt t="41401" x="7126288" y="3748088"/>
          <p14:tracePt t="41407" x="7143750" y="3763963"/>
          <p14:tracePt t="41415" x="7159625" y="3787775"/>
          <p14:tracePt t="41423" x="7175500" y="3803650"/>
          <p14:tracePt t="41430" x="7191375" y="3827463"/>
          <p14:tracePt t="41439" x="7207250" y="3843338"/>
          <p14:tracePt t="41447" x="7215188" y="3867150"/>
          <p14:tracePt t="41455" x="7231063" y="3883025"/>
          <p14:tracePt t="41463" x="7246938" y="3906838"/>
          <p14:tracePt t="41471" x="7262813" y="3922713"/>
          <p14:tracePt t="41479" x="7278688" y="3938588"/>
          <p14:tracePt t="41487" x="7294563" y="3956050"/>
          <p14:tracePt t="41495" x="7310438" y="3971925"/>
          <p14:tracePt t="41503" x="7318375" y="3987800"/>
          <p14:tracePt t="41509" x="7334250" y="4019550"/>
          <p14:tracePt t="41517" x="7350125" y="4043363"/>
          <p14:tracePt t="41526" x="7366000" y="4059238"/>
          <p14:tracePt t="41533" x="7381875" y="4075113"/>
          <p14:tracePt t="41541" x="7397750" y="4090988"/>
          <p14:tracePt t="41549" x="7405688" y="4098925"/>
          <p14:tracePt t="41557" x="7421563" y="4114800"/>
          <p14:tracePt t="41565" x="7429500" y="4130675"/>
          <p14:tracePt t="41573" x="7437438" y="4146550"/>
          <p14:tracePt t="41581" x="7445375" y="4162425"/>
          <p14:tracePt t="41589" x="7453313" y="4170363"/>
          <p14:tracePt t="41595" x="7461250" y="4178300"/>
          <p14:tracePt t="41603" x="7461250" y="4186238"/>
          <p14:tracePt t="41612" x="7461250" y="4194175"/>
          <p14:tracePt t="41619" x="7469188" y="4202113"/>
          <p14:tracePt t="41632" x="7477125" y="4210050"/>
          <p14:tracePt t="41639" x="7477125" y="4217988"/>
          <p14:tracePt t="41648" x="7485063" y="4233863"/>
          <p14:tracePt t="41655" x="7485063" y="4241800"/>
          <p14:tracePt t="41671" x="7493000" y="4249738"/>
          <p14:tracePt t="41680" x="7493000" y="4265613"/>
          <p14:tracePt t="41699" x="7493000" y="4281488"/>
          <p14:tracePt t="41705" x="7493000" y="4298950"/>
          <p14:tracePt t="41713" x="7493000" y="4306888"/>
          <p14:tracePt t="41721" x="7502525" y="4322763"/>
          <p14:tracePt t="41729" x="7502525" y="4330700"/>
          <p14:tracePt t="41737" x="7502525" y="4338638"/>
          <p14:tracePt t="41757" x="7502525" y="4346575"/>
          <p14:tracePt t="42109" x="7493000" y="4346575"/>
          <p14:tracePt t="42117" x="7485063" y="4346575"/>
          <p14:tracePt t="42167" x="7477125" y="4346575"/>
          <p14:tracePt t="42215" x="7469188" y="4346575"/>
          <p14:tracePt t="42266" x="7461250" y="4346575"/>
          <p14:tracePt t="42289" x="7461250" y="4338638"/>
          <p14:tracePt t="42301" x="7453313" y="4338638"/>
          <p14:tracePt t="42330" x="7445375" y="4338638"/>
          <p14:tracePt t="42435" x="7437438" y="4338638"/>
          <p14:tracePt t="42446" x="7429500" y="4330700"/>
          <p14:tracePt t="42453" x="7421563" y="4330700"/>
          <p14:tracePt t="42461" x="7421563" y="4322763"/>
          <p14:tracePt t="42481" x="7413625" y="4322763"/>
          <p14:tracePt t="42595" x="7405688" y="4322763"/>
          <p14:tracePt t="42607" x="7397750" y="4322763"/>
          <p14:tracePt t="42621" x="7389813" y="4322763"/>
          <p14:tracePt t="42645" x="7381875" y="4322763"/>
          <p14:tracePt t="42673" x="7373938" y="4322763"/>
          <p14:tracePt t="42709" x="7366000" y="4330700"/>
          <p14:tracePt t="42833" x="7358063" y="4338638"/>
          <p14:tracePt t="44557" x="7358063" y="4330700"/>
          <p14:tracePt t="44565" x="7342188" y="4273550"/>
          <p14:tracePt t="44573" x="7334250" y="4217988"/>
          <p14:tracePt t="44581" x="7326313" y="4162425"/>
          <p14:tracePt t="44587" x="7310438" y="4114800"/>
          <p14:tracePt t="44595" x="7286625" y="4043363"/>
          <p14:tracePt t="44603" x="7270750" y="3987800"/>
          <p14:tracePt t="44611" x="7246938" y="3922713"/>
          <p14:tracePt t="44619" x="7231063" y="3867150"/>
          <p14:tracePt t="44627" x="7207250" y="3811588"/>
          <p14:tracePt t="44635" x="7191375" y="3748088"/>
          <p14:tracePt t="44643" x="7167563" y="3692525"/>
          <p14:tracePt t="44651" x="7159625" y="3660775"/>
          <p14:tracePt t="44659" x="7151688" y="3605213"/>
          <p14:tracePt t="44667" x="7135813" y="3579813"/>
          <p14:tracePt t="44673" x="7126288" y="3524250"/>
          <p14:tracePt t="44681" x="7126288" y="3484563"/>
          <p14:tracePt t="44690" x="7118350" y="3429000"/>
          <p14:tracePt t="44697" x="7118350" y="3397250"/>
          <p14:tracePt t="44705" x="7110413" y="3357563"/>
          <p14:tracePt t="44713" x="7102475" y="3309938"/>
          <p14:tracePt t="44721" x="7094538" y="3252788"/>
          <p14:tracePt t="44730" x="7094538" y="3221038"/>
          <p14:tracePt t="44737" x="7078663" y="3181350"/>
          <p14:tracePt t="44745" x="7070725" y="3149600"/>
          <p14:tracePt t="44753" x="7062788" y="3125788"/>
          <p14:tracePt t="44761" x="7062788" y="3109913"/>
          <p14:tracePt t="44772" x="7054850" y="3070225"/>
          <p14:tracePt t="44780" x="7046913" y="3046413"/>
          <p14:tracePt t="44787" x="7046913" y="3038475"/>
          <p14:tracePt t="44795" x="7038975" y="3014663"/>
          <p14:tracePt t="44803" x="7038975" y="2990850"/>
          <p14:tracePt t="44811" x="7031038" y="2974975"/>
          <p14:tracePt t="44820" x="7031038" y="2967038"/>
          <p14:tracePt t="44827" x="7031038" y="2951163"/>
          <p14:tracePt t="44835" x="7023100" y="2935288"/>
          <p14:tracePt t="44844" x="7015163" y="2927350"/>
          <p14:tracePt t="44851" x="7015163" y="2909888"/>
          <p14:tracePt t="44858" x="7015163" y="2894013"/>
          <p14:tracePt t="44865" x="7007225" y="2886075"/>
          <p14:tracePt t="44873" x="7007225" y="2870200"/>
          <p14:tracePt t="44881" x="6999288" y="2854325"/>
          <p14:tracePt t="44889" x="6999288" y="2846388"/>
          <p14:tracePt t="44897" x="6983413" y="2830513"/>
          <p14:tracePt t="44913" x="6967538" y="2790825"/>
          <p14:tracePt t="44922" x="6959600" y="2774950"/>
          <p14:tracePt t="44929" x="6943725" y="2759075"/>
          <p14:tracePt t="44937" x="6935788" y="2751138"/>
          <p14:tracePt t="44947" x="6935788" y="2743200"/>
          <p14:tracePt t="44951" x="6927850" y="2727325"/>
          <p14:tracePt t="44975" x="6927850" y="2719388"/>
          <p14:tracePt t="44983" x="6927850" y="2711450"/>
          <p14:tracePt t="44991" x="6919913" y="2711450"/>
          <p14:tracePt t="45109" x="6911975" y="2711450"/>
          <p14:tracePt t="45117" x="6911975" y="2719388"/>
          <p14:tracePt t="45139" x="6904038" y="2719388"/>
          <p14:tracePt t="45175" x="6896100" y="2719388"/>
          <p14:tracePt t="45183" x="6888163" y="2727325"/>
          <p14:tracePt t="45191" x="6880225" y="2727325"/>
          <p14:tracePt t="45199" x="6864350" y="2727325"/>
          <p14:tracePt t="45207" x="6848475" y="2727325"/>
          <p14:tracePt t="45223" x="6840538" y="2727325"/>
          <p14:tracePt t="45297" x="6840538" y="2751138"/>
          <p14:tracePt t="45305" x="6840538" y="2814638"/>
          <p14:tracePt t="45312" x="6840538" y="2870200"/>
          <p14:tracePt t="45319" x="6840538" y="2943225"/>
          <p14:tracePt t="45328" x="6840538" y="3014663"/>
          <p14:tracePt t="45335" x="6848475" y="3070225"/>
          <p14:tracePt t="45343" x="6864350" y="3125788"/>
          <p14:tracePt t="45351" x="6880225" y="3197225"/>
          <p14:tracePt t="45359" x="6888163" y="3270250"/>
          <p14:tracePt t="45367" x="6911975" y="3341688"/>
          <p14:tracePt t="45375" x="6927850" y="3397250"/>
          <p14:tracePt t="45383" x="6951663" y="3468688"/>
          <p14:tracePt t="45391" x="6975475" y="3532188"/>
          <p14:tracePt t="45399" x="6991350" y="3605213"/>
          <p14:tracePt t="45406" x="7023100" y="3660775"/>
          <p14:tracePt t="45414" x="7038975" y="3724275"/>
          <p14:tracePt t="45420" x="7062788" y="3779838"/>
          <p14:tracePt t="45429" x="7078663" y="3835400"/>
          <p14:tracePt t="45436" x="7102475" y="3898900"/>
          <p14:tracePt t="45445" x="7118350" y="3971925"/>
          <p14:tracePt t="45452" x="7143750" y="4043363"/>
          <p14:tracePt t="45460" x="7159625" y="4114800"/>
          <p14:tracePt t="45469" x="7183438" y="4170363"/>
          <p14:tracePt t="45477" x="7183438" y="4225925"/>
          <p14:tracePt t="45489" x="7191375" y="4322763"/>
          <p14:tracePt t="45497" x="7191375" y="4378325"/>
          <p14:tracePt t="45503" x="7191375" y="4418013"/>
          <p14:tracePt t="45511" x="7199313" y="4465638"/>
          <p14:tracePt t="45519" x="7199313" y="4473575"/>
          <p14:tracePt t="45527" x="7207250" y="4489450"/>
          <p14:tracePt t="45535" x="7207250" y="4505325"/>
          <p14:tracePt t="45543" x="7207250" y="4513263"/>
          <p14:tracePt t="45559" x="7207250" y="4521200"/>
          <p14:tracePt t="45567" x="7207250" y="4529138"/>
          <p14:tracePt t="45575" x="7215188" y="4529138"/>
          <p14:tracePt t="45583" x="7215188" y="4545013"/>
          <p14:tracePt t="45591" x="7215188" y="4560888"/>
          <p14:tracePt t="45597" x="7223125" y="4568825"/>
          <p14:tracePt t="45604" x="7223125" y="4584700"/>
          <p14:tracePt t="45613" x="7239000" y="4608513"/>
          <p14:tracePt t="45620" x="7246938" y="4624388"/>
          <p14:tracePt t="45629" x="7246938" y="4633913"/>
          <p14:tracePt t="45636" x="7262813" y="4673600"/>
          <p14:tracePt t="45645" x="7278688" y="4689475"/>
          <p14:tracePt t="45652" x="7286625" y="4713288"/>
          <p14:tracePt t="45661" x="7302500" y="4737100"/>
          <p14:tracePt t="45668" x="7318375" y="4760913"/>
          <p14:tracePt t="45677" x="7326313" y="4768850"/>
          <p14:tracePt t="45684" x="7334250" y="4768850"/>
          <p14:tracePt t="45691" x="7334250" y="4776788"/>
          <p14:tracePt t="45703" x="7334250" y="4784725"/>
          <p14:tracePt t="45919" x="7342188" y="4792663"/>
          <p14:tracePt t="45935" x="7350125" y="4792663"/>
          <p14:tracePt t="45977" x="7334250" y="4768850"/>
          <p14:tracePt t="45985" x="7278688" y="4721225"/>
          <p14:tracePt t="45993" x="7231063" y="4657725"/>
          <p14:tracePt t="46001" x="7159625" y="4568825"/>
          <p14:tracePt t="46009" x="7094538" y="4481513"/>
          <p14:tracePt t="46017" x="7031038" y="4394200"/>
          <p14:tracePt t="46025" x="6967538" y="4314825"/>
          <p14:tracePt t="46033" x="6911975" y="4225925"/>
          <p14:tracePt t="46041" x="6848475" y="4162425"/>
          <p14:tracePt t="46049" x="6792913" y="4106863"/>
          <p14:tracePt t="46057" x="6727825" y="4043363"/>
          <p14:tracePt t="46063" x="6680200" y="3979863"/>
          <p14:tracePt t="46071" x="6624638" y="3914775"/>
          <p14:tracePt t="46079" x="6561138" y="3851275"/>
          <p14:tracePt t="46088" x="6497638" y="3787775"/>
          <p14:tracePt t="46095" x="6450013" y="3724275"/>
          <p14:tracePt t="46103" x="6392863" y="3660775"/>
          <p14:tracePt t="46111" x="6345238" y="3595688"/>
          <p14:tracePt t="46119" x="6305550" y="3540125"/>
          <p14:tracePt t="46128" x="6249988" y="3476625"/>
          <p14:tracePt t="46135" x="6194425" y="3413125"/>
          <p14:tracePt t="46143" x="6162675" y="3365500"/>
          <p14:tracePt t="46152" x="6138863" y="3333750"/>
          <p14:tracePt t="46157" x="6130925" y="3309938"/>
          <p14:tracePt t="46165" x="6130925" y="3286125"/>
          <p14:tracePt t="46173" x="6115050" y="3262313"/>
          <p14:tracePt t="46181" x="6099175" y="3236913"/>
          <p14:tracePt t="46189" x="6091238" y="3228975"/>
          <p14:tracePt t="46197" x="6083300" y="3213100"/>
          <p14:tracePt t="46205" x="6075363" y="3197225"/>
          <p14:tracePt t="46213" x="6067425" y="3189288"/>
          <p14:tracePt t="46319" x="6083300" y="3252788"/>
          <p14:tracePt t="46328" x="6107113" y="3341688"/>
          <p14:tracePt t="46335" x="6138863" y="3452813"/>
          <p14:tracePt t="46341" x="6170613" y="3587750"/>
          <p14:tracePt t="46349" x="6194425" y="3724275"/>
          <p14:tracePt t="46357" x="6242050" y="3867150"/>
          <p14:tracePt t="46365" x="6297613" y="4035425"/>
          <p14:tracePt t="46373" x="6345238" y="4178300"/>
          <p14:tracePt t="46381" x="6384925" y="4306888"/>
          <p14:tracePt t="46389" x="6434138" y="4449763"/>
          <p14:tracePt t="46397" x="6473825" y="4560888"/>
          <p14:tracePt t="46405" x="6513513" y="4705350"/>
          <p14:tracePt t="46414" x="6561138" y="4792663"/>
          <p14:tracePt t="46421" x="6600825" y="4872038"/>
          <p14:tracePt t="46429" x="6648450" y="4959350"/>
          <p14:tracePt t="46435" x="6664325" y="5024438"/>
          <p14:tracePt t="46443" x="6688138" y="5064125"/>
          <p14:tracePt t="46451" x="6696075" y="5095875"/>
          <p14:tracePt t="46459" x="6696075" y="5111750"/>
          <p14:tracePt t="46467" x="6704013" y="5119688"/>
          <p14:tracePt t="46511" x="6704013" y="5127625"/>
          <p14:tracePt t="46519" x="6696075" y="5048250"/>
          <p14:tracePt t="46525" x="6656388" y="4887913"/>
          <p14:tracePt t="46533" x="6600825" y="4673600"/>
          <p14:tracePt t="46541" x="6545263" y="4497388"/>
          <p14:tracePt t="46549" x="6505575" y="4281488"/>
          <p14:tracePt t="46557" x="6481763" y="4098925"/>
          <p14:tracePt t="46565" x="6450013" y="3890963"/>
          <p14:tracePt t="46574" x="6426200" y="3740150"/>
          <p14:tracePt t="46581" x="6402388" y="3595688"/>
          <p14:tracePt t="46589" x="6384925" y="3500438"/>
          <p14:tracePt t="46598" x="6384925" y="3421063"/>
          <p14:tracePt t="46606" x="6384925" y="3365500"/>
          <p14:tracePt t="46613" x="6384925" y="3325813"/>
          <p14:tracePt t="46619" x="6384925" y="3309938"/>
          <p14:tracePt t="46679" x="6384925" y="3365500"/>
          <p14:tracePt t="46687" x="6384925" y="3429000"/>
          <p14:tracePt t="46695" x="6384925" y="3508375"/>
          <p14:tracePt t="46703" x="6392863" y="3595688"/>
          <p14:tracePt t="46709" x="6418263" y="3684588"/>
          <p14:tracePt t="46717" x="6473825" y="3779838"/>
          <p14:tracePt t="46725" x="6529388" y="3867150"/>
          <p14:tracePt t="46733" x="6592888" y="3948113"/>
          <p14:tracePt t="46741" x="6656388" y="4011613"/>
          <p14:tracePt t="46749" x="6719888" y="4051300"/>
          <p14:tracePt t="46757" x="6769100" y="4075113"/>
          <p14:tracePt t="46765" x="6792913" y="4090988"/>
          <p14:tracePt t="46773" x="6808788" y="4090988"/>
          <p14:tracePt t="46781" x="6824663" y="4090988"/>
          <p14:tracePt t="46789" x="6840538" y="4083050"/>
          <p14:tracePt t="46797" x="6856413" y="4059238"/>
          <p14:tracePt t="46803" x="6880225" y="4003675"/>
          <p14:tracePt t="46812" x="6919913" y="3938588"/>
          <p14:tracePt t="46819" x="6959600" y="3883025"/>
          <p14:tracePt t="46827" x="6991350" y="3819525"/>
          <p14:tracePt t="46835" x="7023100" y="3756025"/>
          <p14:tracePt t="46843" x="7038975" y="3724275"/>
          <p14:tracePt t="46851" x="7054850" y="3700463"/>
          <p14:tracePt t="46859" x="7062788" y="3692525"/>
          <p14:tracePt t="46867" x="7070725" y="3692525"/>
          <p14:tracePt t="46875" x="7070725" y="3684588"/>
          <p14:tracePt t="46883" x="7086600" y="3684588"/>
          <p14:tracePt t="46898" x="7135813" y="3708400"/>
          <p14:tracePt t="46905" x="7191375" y="3724275"/>
          <p14:tracePt t="46913" x="7262813" y="3748088"/>
          <p14:tracePt t="46921" x="7326313" y="3763963"/>
          <p14:tracePt t="46929" x="7397750" y="3787775"/>
          <p14:tracePt t="46937" x="7469188" y="3803650"/>
          <p14:tracePt t="46945" x="7526338" y="3827463"/>
          <p14:tracePt t="46953" x="7597775" y="3843338"/>
          <p14:tracePt t="46962" x="7653338" y="3867150"/>
          <p14:tracePt t="46969" x="7685088" y="3875088"/>
          <p14:tracePt t="46977" x="7708900" y="3883025"/>
          <p14:tracePt t="46983" x="7724775" y="3898900"/>
          <p14:tracePt t="46991" x="7732713" y="3898900"/>
          <p14:tracePt t="46999" x="7732713" y="3914775"/>
          <p14:tracePt t="47007" x="7740650" y="3930650"/>
          <p14:tracePt t="47015" x="7748588" y="3930650"/>
          <p14:tracePt t="47023" x="7764463" y="3938588"/>
          <p14:tracePt t="47031" x="7772400" y="3956050"/>
          <p14:tracePt t="47039" x="7780338" y="3971925"/>
          <p14:tracePt t="47047" x="7796213" y="3987800"/>
          <p14:tracePt t="47055" x="7812088" y="4003675"/>
          <p14:tracePt t="47063" x="7827963" y="4019550"/>
          <p14:tracePt t="47071" x="7843838" y="4035425"/>
          <p14:tracePt t="47077" x="7859713" y="4051300"/>
          <p14:tracePt t="47085" x="7859713" y="4067175"/>
          <p14:tracePt t="47093" x="7869238" y="4075113"/>
          <p14:tracePt t="47101" x="7877175" y="4090988"/>
          <p14:tracePt t="47109" x="7885113" y="4098925"/>
          <p14:tracePt t="47240" x="7885113" y="4106863"/>
          <p14:tracePt t="47252" x="7885113" y="4114800"/>
          <p14:tracePt t="47259" x="7877175" y="4138613"/>
          <p14:tracePt t="47265" x="7859713" y="4162425"/>
          <p14:tracePt t="47273" x="7843838" y="4178300"/>
          <p14:tracePt t="47282" x="7827963" y="4194175"/>
          <p14:tracePt t="47297" x="7804150" y="4233863"/>
          <p14:tracePt t="47306" x="7788275" y="4249738"/>
          <p14:tracePt t="47314" x="7780338" y="4265613"/>
          <p14:tracePt t="47329" x="7772400" y="4273550"/>
          <p14:tracePt t="47337" x="7756525" y="4291013"/>
          <p14:tracePt t="47359" x="7748588" y="4291013"/>
          <p14:tracePt t="47367" x="7748588" y="4298950"/>
          <p14:tracePt t="47383" x="7740650" y="4298950"/>
          <p14:tracePt t="47435" x="7732713" y="4298950"/>
          <p14:tracePt t="47525" x="7716838" y="4306888"/>
          <p14:tracePt t="47535" x="7685088" y="4322763"/>
          <p14:tracePt t="47543" x="7669213" y="4330700"/>
          <p14:tracePt t="47551" x="7653338" y="4338638"/>
          <p14:tracePt t="47559" x="7645400" y="4338638"/>
          <p14:tracePt t="47567" x="7629525" y="4338638"/>
          <p14:tracePt t="47575" x="7613650" y="4346575"/>
          <p14:tracePt t="47583" x="7605713" y="4354513"/>
          <p14:tracePt t="47592" x="7589838" y="4354513"/>
          <p14:tracePt t="47599" x="7573963" y="4354513"/>
          <p14:tracePt t="47607" x="7566025" y="4354513"/>
          <p14:tracePt t="47615" x="7550150" y="4354513"/>
          <p14:tracePt t="47631" x="7542213" y="4354513"/>
          <p14:tracePt t="47641" x="7534275" y="4354513"/>
          <p14:tracePt t="47658" x="7526338" y="4362450"/>
          <p14:tracePt t="47665" x="7518400" y="4362450"/>
          <p14:tracePt t="47739" x="7510463" y="4362450"/>
          <p14:tracePt t="48029" x="7502525" y="4362450"/>
          <p14:tracePt t="48041" x="7493000" y="4362450"/>
          <p14:tracePt t="48069" x="7485063" y="4370388"/>
          <p14:tracePt t="48085" x="7477125" y="4370388"/>
          <p14:tracePt t="48119" x="7469188" y="4370388"/>
          <p14:tracePt t="48163" x="7461250" y="4370388"/>
          <p14:tracePt t="48197" x="7453313" y="4378325"/>
          <p14:tracePt t="48210" x="7445375" y="4378325"/>
          <p14:tracePt t="48225" x="7445375" y="4386263"/>
          <p14:tracePt t="48907" x="7437438" y="4386263"/>
          <p14:tracePt t="48919" x="7421563" y="4386263"/>
          <p14:tracePt t="48927" x="7358063" y="4330700"/>
          <p14:tracePt t="48935" x="7294563" y="4265613"/>
          <p14:tracePt t="48941" x="7246938" y="4202113"/>
          <p14:tracePt t="48950" x="7183438" y="4138613"/>
          <p14:tracePt t="48957" x="7135813" y="4083050"/>
          <p14:tracePt t="48965" x="7094538" y="4019550"/>
          <p14:tracePt t="48973" x="7046913" y="3956050"/>
          <p14:tracePt t="48981" x="7007225" y="3890963"/>
          <p14:tracePt t="48989" x="6959600" y="3819525"/>
          <p14:tracePt t="48997" x="6927850" y="3748088"/>
          <p14:tracePt t="49005" x="6904038" y="3684588"/>
          <p14:tracePt t="49013" x="6880225" y="3629025"/>
          <p14:tracePt t="49021" x="6864350" y="3579813"/>
          <p14:tracePt t="49029" x="6848475" y="3532188"/>
          <p14:tracePt t="49035" x="6832600" y="3524250"/>
          <p14:tracePt t="49045" x="6832600" y="3508375"/>
          <p14:tracePt t="49051" x="6824663" y="3500438"/>
          <p14:tracePt t="49129" x="6832600" y="3500438"/>
          <p14:tracePt t="49137" x="6840538" y="3500438"/>
          <p14:tracePt t="49145" x="6856413" y="3508375"/>
          <p14:tracePt t="49153" x="6872288" y="3532188"/>
          <p14:tracePt t="49160" x="6896100" y="3563938"/>
          <p14:tracePt t="49173" x="6951663" y="3644900"/>
          <p14:tracePt t="49181" x="6967538" y="3676650"/>
          <p14:tracePt t="49189" x="7007225" y="3724275"/>
          <p14:tracePt t="49196" x="7023100" y="3771900"/>
          <p14:tracePt t="49205" x="7054850" y="3819525"/>
          <p14:tracePt t="49211" x="7070725" y="3851275"/>
          <p14:tracePt t="49219" x="7086600" y="3883025"/>
          <p14:tracePt t="49227" x="7102475" y="3922713"/>
          <p14:tracePt t="49235" x="7118350" y="3956050"/>
          <p14:tracePt t="49243" x="7151688" y="3987800"/>
          <p14:tracePt t="49251" x="7183438" y="4027488"/>
          <p14:tracePt t="49259" x="7199313" y="4059238"/>
          <p14:tracePt t="49267" x="7231063" y="4106863"/>
          <p14:tracePt t="49275" x="7246938" y="4130675"/>
          <p14:tracePt t="49283" x="7262813" y="4154488"/>
          <p14:tracePt t="49291" x="7278688" y="4186238"/>
          <p14:tracePt t="49299" x="7294563" y="4202113"/>
          <p14:tracePt t="49305" x="7302500" y="4217988"/>
          <p14:tracePt t="49313" x="7310438" y="4225925"/>
          <p14:tracePt t="49321" x="7310438" y="4233863"/>
          <p14:tracePt t="49329" x="7310438" y="4241800"/>
          <p14:tracePt t="49349" x="7310438" y="4249738"/>
          <p14:tracePt t="49373" x="7310438" y="4257675"/>
          <p14:tracePt t="49381" x="7310438" y="4265613"/>
          <p14:tracePt t="49397" x="7310438" y="4273550"/>
          <p14:tracePt t="49408" x="7310438" y="4281488"/>
          <p14:tracePt t="49423" x="7310438" y="4291013"/>
          <p14:tracePt t="49541" x="7302500" y="4291013"/>
          <p14:tracePt t="49549" x="7294563" y="4291013"/>
          <p14:tracePt t="49573" x="7278688" y="4291013"/>
          <p14:tracePt t="49579" x="7270750" y="4291013"/>
          <p14:tracePt t="49587" x="7262813" y="4273550"/>
          <p14:tracePt t="49595" x="7246938" y="4265613"/>
          <p14:tracePt t="49603" x="7231063" y="4257675"/>
          <p14:tracePt t="49611" x="7215188" y="4249738"/>
          <p14:tracePt t="49619" x="7207250" y="4241800"/>
          <p14:tracePt t="49627" x="7191375" y="4233863"/>
          <p14:tracePt t="49635" x="7183438" y="4217988"/>
          <p14:tracePt t="49644" x="7167563" y="4210050"/>
          <p14:tracePt t="49651" x="7167563" y="4202113"/>
          <p14:tracePt t="49808" x="7167563" y="4210050"/>
          <p14:tracePt t="49815" x="7167563" y="4217988"/>
          <p14:tracePt t="49824" x="7167563" y="4225925"/>
          <p14:tracePt t="49832" x="7167563" y="4233863"/>
          <p14:tracePt t="49839" x="7167563" y="4241800"/>
          <p14:tracePt t="49856" x="7175500" y="4241800"/>
          <p14:tracePt t="49865" x="7175500" y="4249738"/>
          <p14:tracePt t="49874" x="7183438" y="4249738"/>
          <p14:tracePt t="49881" x="7183438" y="4265613"/>
          <p14:tracePt t="49898" x="7191375" y="4281488"/>
          <p14:tracePt t="49905" x="7191375" y="4291013"/>
          <p14:tracePt t="49913" x="7199313" y="4291013"/>
          <p14:tracePt t="49921" x="7199313" y="4298950"/>
          <p14:tracePt t="49929" x="7207250" y="4298950"/>
          <p14:tracePt t="49937" x="7207250" y="4306888"/>
          <p14:tracePt t="49987" x="7207250" y="4314825"/>
          <p14:tracePt t="50129" x="7215188" y="4314825"/>
          <p14:tracePt t="50219" x="7215188" y="4306888"/>
          <p14:tracePt t="50227" x="7215188" y="4291013"/>
          <p14:tracePt t="50234" x="7215188" y="4273550"/>
          <p14:tracePt t="50242" x="7215188" y="4265613"/>
          <p14:tracePt t="50249" x="7215188" y="4257675"/>
          <p14:tracePt t="50257" x="7207250" y="4241800"/>
          <p14:tracePt t="50265" x="7199313" y="4225925"/>
          <p14:tracePt t="50281" x="7199313" y="4217988"/>
          <p14:tracePt t="50399" x="7199313" y="4210050"/>
          <p14:tracePt t="50412" x="7191375" y="4202113"/>
          <p14:tracePt t="50419" x="7183438" y="4186238"/>
          <p14:tracePt t="50425" x="7175500" y="4178300"/>
          <p14:tracePt t="50433" x="7175500" y="4170363"/>
          <p14:tracePt t="50443" x="7167563" y="4170363"/>
          <p14:tracePt t="50489" x="7167563" y="4162425"/>
          <p14:tracePt t="50505" x="7167563" y="4154488"/>
          <p14:tracePt t="50523" x="7167563" y="4146550"/>
          <p14:tracePt t="50697" x="7175500" y="4154488"/>
          <p14:tracePt t="50703" x="7175500" y="4170363"/>
          <p14:tracePt t="50711" x="7183438" y="4186238"/>
          <p14:tracePt t="50719" x="7199313" y="4194175"/>
          <p14:tracePt t="50727" x="7207250" y="4210050"/>
          <p14:tracePt t="50735" x="7223125" y="4225925"/>
          <p14:tracePt t="50744" x="7239000" y="4249738"/>
          <p14:tracePt t="50751" x="7254875" y="4265613"/>
          <p14:tracePt t="50759" x="7270750" y="4298950"/>
          <p14:tracePt t="50767" x="7294563" y="4322763"/>
          <p14:tracePt t="50775" x="7302500" y="4346575"/>
          <p14:tracePt t="50784" x="7334250" y="4378325"/>
          <p14:tracePt t="50791" x="7366000" y="4402138"/>
          <p14:tracePt t="50797" x="7381875" y="4418013"/>
          <p14:tracePt t="50805" x="7405688" y="4441825"/>
          <p14:tracePt t="50813" x="7421563" y="4465638"/>
          <p14:tracePt t="50822" x="7437438" y="4481513"/>
          <p14:tracePt t="50837" x="7445375" y="4489450"/>
          <p14:tracePt t="50845" x="7445375" y="4497388"/>
          <p14:tracePt t="50919" x="7437438" y="4473575"/>
          <p14:tracePt t="50927" x="7405688" y="4441825"/>
          <p14:tracePt t="50935" x="7381875" y="4394200"/>
          <p14:tracePt t="50943" x="7334250" y="4346575"/>
          <p14:tracePt t="50951" x="7294563" y="4298950"/>
          <p14:tracePt t="50960" x="7231063" y="4233863"/>
          <p14:tracePt t="50967" x="7151688" y="4170363"/>
          <p14:tracePt t="50975" x="7086600" y="4106863"/>
          <p14:tracePt t="50981" x="7023100" y="4051300"/>
          <p14:tracePt t="50989" x="6967538" y="4003675"/>
          <p14:tracePt t="50997" x="6904038" y="3948113"/>
          <p14:tracePt t="51005" x="6840538" y="3914775"/>
          <p14:tracePt t="51017" x="6743700" y="3875088"/>
          <p14:tracePt t="51025" x="6704013" y="3859213"/>
          <p14:tracePt t="51034" x="6688138" y="3843338"/>
          <p14:tracePt t="51041" x="6672263" y="3827463"/>
          <p14:tracePt t="51049" x="6656388" y="3811588"/>
          <p14:tracePt t="51057" x="6640513" y="3803650"/>
          <p14:tracePt t="51065" x="6632575" y="3803650"/>
          <p14:tracePt t="51095" x="6632575" y="3787775"/>
          <p14:tracePt t="51103" x="6616700" y="3779838"/>
          <p14:tracePt t="51221" x="6632575" y="3795713"/>
          <p14:tracePt t="51229" x="6656388" y="3819525"/>
          <p14:tracePt t="51237" x="6696075" y="3859213"/>
          <p14:tracePt t="51245" x="6727825" y="3883025"/>
          <p14:tracePt t="51251" x="6777038" y="3914775"/>
          <p14:tracePt t="51259" x="6808788" y="3930650"/>
          <p14:tracePt t="51267" x="6832600" y="3948113"/>
          <p14:tracePt t="51275" x="6856413" y="3963988"/>
          <p14:tracePt t="51283" x="6888163" y="3979863"/>
          <p14:tracePt t="51291" x="6911975" y="3995738"/>
          <p14:tracePt t="51299" x="6943725" y="4011613"/>
          <p14:tracePt t="51307" x="6967538" y="4035425"/>
          <p14:tracePt t="51315" x="6991350" y="4051300"/>
          <p14:tracePt t="51323" x="7007225" y="4067175"/>
          <p14:tracePt t="51331" x="7023100" y="4075113"/>
          <p14:tracePt t="51339" x="7038975" y="4090988"/>
          <p14:tracePt t="51345" x="7038975" y="4098925"/>
          <p14:tracePt t="51410" x="7038975" y="4090988"/>
          <p14:tracePt t="51417" x="6999288" y="4043363"/>
          <p14:tracePt t="51425" x="6935788" y="3979863"/>
          <p14:tracePt t="51431" x="6880225" y="3914775"/>
          <p14:tracePt t="51439" x="6816725" y="3851275"/>
          <p14:tracePt t="51447" x="6751638" y="3803650"/>
          <p14:tracePt t="51455" x="6672263" y="3740150"/>
          <p14:tracePt t="51463" x="6624638" y="3700463"/>
          <p14:tracePt t="51471" x="6584950" y="3660775"/>
          <p14:tracePt t="51479" x="6577013" y="3644900"/>
          <p14:tracePt t="51487" x="6561138" y="3636963"/>
          <p14:tracePt t="51495" x="6553200" y="3621088"/>
          <p14:tracePt t="51503" x="6545263" y="3621088"/>
          <p14:tracePt t="51519" x="6545263" y="3613150"/>
          <p14:tracePt t="51597" x="6553200" y="3613150"/>
          <p14:tracePt t="51605" x="6569075" y="3621088"/>
          <p14:tracePt t="51613" x="6584950" y="3644900"/>
          <p14:tracePt t="51621" x="6608763" y="3668713"/>
          <p14:tracePt t="51629" x="6664325" y="3716338"/>
          <p14:tracePt t="51637" x="6727825" y="3779838"/>
          <p14:tracePt t="51643" x="6792913" y="3827463"/>
          <p14:tracePt t="51651" x="6848475" y="3883025"/>
          <p14:tracePt t="51659" x="6911975" y="3948113"/>
          <p14:tracePt t="51667" x="6975475" y="4011613"/>
          <p14:tracePt t="51675" x="7031038" y="4075113"/>
          <p14:tracePt t="51683" x="7094538" y="4122738"/>
          <p14:tracePt t="51691" x="7151688" y="4178300"/>
          <p14:tracePt t="51699" x="7215188" y="4217988"/>
          <p14:tracePt t="51707" x="7278688" y="4273550"/>
          <p14:tracePt t="51715" x="7342188" y="4314825"/>
          <p14:tracePt t="51723" x="7397750" y="4354513"/>
          <p14:tracePt t="51733" x="7485063" y="4394200"/>
          <p14:tracePt t="51741" x="7534275" y="4425950"/>
          <p14:tracePt t="51749" x="7573963" y="4441825"/>
          <p14:tracePt t="51757" x="7605713" y="4481513"/>
          <p14:tracePt t="51765" x="7637463" y="4497388"/>
          <p14:tracePt t="51773" x="7661275" y="4521200"/>
          <p14:tracePt t="51781" x="7677150" y="4529138"/>
          <p14:tracePt t="51789" x="7693025" y="4537075"/>
          <p14:tracePt t="51949" x="7685088" y="4537075"/>
          <p14:tracePt t="51960" x="7685088" y="4529138"/>
          <p14:tracePt t="51965" x="7669213" y="4521200"/>
          <p14:tracePt t="51973" x="7661275" y="4521200"/>
          <p14:tracePt t="51981" x="7661275" y="4513263"/>
          <p14:tracePt t="51989" x="7645400" y="4505325"/>
          <p14:tracePt t="51997" x="7637463" y="4497388"/>
          <p14:tracePt t="52005" x="7629525" y="4489450"/>
          <p14:tracePt t="52013" x="7621588" y="4481513"/>
          <p14:tracePt t="52021" x="7605713" y="4465638"/>
          <p14:tracePt t="52029" x="7589838" y="4449763"/>
          <p14:tracePt t="52041" x="7566025" y="4425950"/>
          <p14:tracePt t="52049" x="7550150" y="4410075"/>
          <p14:tracePt t="52057" x="7534275" y="4402138"/>
          <p14:tracePt t="52063" x="7534275" y="4394200"/>
          <p14:tracePt t="52071" x="7518400" y="4386263"/>
          <p14:tracePt t="52079" x="7510463" y="4370388"/>
          <p14:tracePt t="52095" x="7502525" y="4370388"/>
          <p14:tracePt t="52103" x="7493000" y="4370388"/>
          <p14:tracePt t="52111" x="7485063" y="4362450"/>
          <p14:tracePt t="52127" x="7477125" y="4354513"/>
          <p14:tracePt t="52135" x="7469188" y="4346575"/>
          <p14:tracePt t="52143" x="7461250" y="4346575"/>
          <p14:tracePt t="52157" x="7453313" y="4346575"/>
          <p14:tracePt t="52165" x="7445375" y="4346575"/>
          <p14:tracePt t="52243" x="7437438" y="4346575"/>
          <p14:tracePt t="52255" x="7429500" y="4346575"/>
          <p14:tracePt t="52263" x="7421563" y="4346575"/>
          <p14:tracePt t="52271" x="7421563" y="4354513"/>
          <p14:tracePt t="52337" x="7413625" y="4362450"/>
          <p14:tracePt t="52354" x="7397750" y="4370388"/>
          <p14:tracePt t="52361" x="7381875" y="4386263"/>
          <p14:tracePt t="52369" x="7373938" y="4402138"/>
          <p14:tracePt t="52377" x="7358063" y="4418013"/>
          <p14:tracePt t="52385" x="7342188" y="4425950"/>
          <p14:tracePt t="52393" x="7326313" y="4441825"/>
          <p14:tracePt t="52401" x="7318375" y="4457700"/>
          <p14:tracePt t="52741" x="7318375" y="4465638"/>
          <p14:tracePt t="52749" x="7310438" y="4465638"/>
          <p14:tracePt t="53019" x="7310438" y="4473575"/>
          <p14:tracePt t="53459" x="7310438" y="4457700"/>
          <p14:tracePt t="53465" x="7310438" y="4441825"/>
          <p14:tracePt t="53473" x="7310438" y="4433888"/>
          <p14:tracePt t="53481" x="7310438" y="4425950"/>
          <p14:tracePt t="53489" x="7310438" y="4418013"/>
          <p14:tracePt t="53509" x="7310438" y="4410075"/>
          <p14:tracePt t="53775" x="7310438" y="4418013"/>
          <p14:tracePt t="53784" x="7326313" y="4433888"/>
          <p14:tracePt t="53792" x="7334250" y="4433888"/>
          <p14:tracePt t="53799" x="7342188" y="4449763"/>
          <p14:tracePt t="53807" x="7350125" y="4449763"/>
          <p14:tracePt t="53816" x="7350125" y="4457700"/>
          <p14:tracePt t="53823" x="7358063" y="4457700"/>
          <p14:tracePt t="53829" x="7358063" y="4465638"/>
          <p14:tracePt t="53838" x="7366000" y="4473575"/>
          <p14:tracePt t="53865" x="7366000" y="4481513"/>
          <p14:tracePt t="54290" x="7366000" y="4489450"/>
          <p14:tracePt t="54465" x="7373938" y="4489450"/>
          <p14:tracePt t="54474" x="7381875" y="4481513"/>
          <p14:tracePt t="57085" x="7389813" y="4505325"/>
          <p14:tracePt t="57092" x="7397750" y="4529138"/>
          <p14:tracePt t="57099" x="7405688" y="4576763"/>
          <p14:tracePt t="57109" x="7421563" y="4641850"/>
          <p14:tracePt t="57115" x="7429500" y="4697413"/>
          <p14:tracePt t="57123" x="7453313" y="4752975"/>
          <p14:tracePt t="57131" x="7469188" y="4808538"/>
          <p14:tracePt t="57139" x="7493000" y="4872038"/>
          <p14:tracePt t="57147" x="7510463" y="4919663"/>
          <p14:tracePt t="57155" x="7526338" y="4935538"/>
          <p14:tracePt t="57163" x="7534275" y="4959350"/>
          <p14:tracePt t="57171" x="7542213" y="4976813"/>
          <p14:tracePt t="57179" x="7542213" y="4992688"/>
          <p14:tracePt t="57185" x="7550150" y="5000625"/>
          <p14:tracePt t="57193" x="7550150" y="5008563"/>
          <p14:tracePt t="57277" x="7534275" y="4976813"/>
          <p14:tracePt t="57283" x="7518400" y="4935538"/>
          <p14:tracePt t="57291" x="7502525" y="4927600"/>
          <p14:tracePt t="57299" x="7485063" y="4911725"/>
          <p14:tracePt t="57307" x="7477125" y="4895850"/>
          <p14:tracePt t="57315" x="7461250" y="4879975"/>
          <p14:tracePt t="57323" x="7445375" y="4856163"/>
          <p14:tracePt t="57331" x="7429500" y="4848225"/>
          <p14:tracePt t="57339" x="7413625" y="4832350"/>
          <p14:tracePt t="57347" x="7397750" y="4808538"/>
          <p14:tracePt t="57355" x="7381875" y="4792663"/>
          <p14:tracePt t="57363" x="7373938" y="4776788"/>
          <p14:tracePt t="57371" x="7358063" y="4760913"/>
          <p14:tracePt t="57377" x="7350125" y="4752975"/>
          <p14:tracePt t="57387" x="7350125" y="4745038"/>
          <p14:tracePt t="57511" x="7342188" y="4745038"/>
          <p14:tracePt t="57524" x="7334250" y="4745038"/>
          <p14:tracePt t="57581" x="7318375" y="4705350"/>
          <p14:tracePt t="57589" x="7262813" y="4633913"/>
          <p14:tracePt t="57597" x="7207250" y="4545013"/>
          <p14:tracePt t="57605" x="7167563" y="4473575"/>
          <p14:tracePt t="57613" x="7102475" y="4386263"/>
          <p14:tracePt t="57621" x="7054850" y="4322763"/>
          <p14:tracePt t="57629" x="7031038" y="4257675"/>
          <p14:tracePt t="57637" x="6999288" y="4202113"/>
          <p14:tracePt t="57645" x="6967538" y="4138613"/>
          <p14:tracePt t="57651" x="6951663" y="4098925"/>
          <p14:tracePt t="57659" x="6935788" y="4075113"/>
          <p14:tracePt t="57667" x="6919913" y="4059238"/>
          <p14:tracePt t="57676" x="6919913" y="4043363"/>
          <p14:tracePt t="57683" x="6911975" y="4027488"/>
          <p14:tracePt t="57700" x="6904038" y="4027488"/>
          <p14:tracePt t="57759" x="6904038" y="4019550"/>
          <p14:tracePt t="57765" x="6911975" y="4019550"/>
          <p14:tracePt t="57773" x="6919913" y="4011613"/>
          <p14:tracePt t="57789" x="6935788" y="4011613"/>
          <p14:tracePt t="57797" x="6951663" y="4027488"/>
          <p14:tracePt t="57805" x="6975475" y="4043363"/>
          <p14:tracePt t="57813" x="6983413" y="4051300"/>
          <p14:tracePt t="57821" x="6999288" y="4059238"/>
          <p14:tracePt t="57829" x="7023100" y="4075113"/>
          <p14:tracePt t="57837" x="7046913" y="4083050"/>
          <p14:tracePt t="57845" x="7070725" y="4090988"/>
          <p14:tracePt t="57853" x="7102475" y="4090988"/>
          <p14:tracePt t="57861" x="7118350" y="4098925"/>
          <p14:tracePt t="57868" x="7143750" y="4098925"/>
          <p14:tracePt t="57876" x="7159625" y="4098925"/>
          <p14:tracePt t="57891" x="7167563" y="4098925"/>
          <p14:tracePt t="57911" x="7191375" y="4083050"/>
          <p14:tracePt t="57915" x="7191375" y="4075113"/>
          <p14:tracePt t="57925" x="7199313" y="4067175"/>
          <p14:tracePt t="57932" x="7215188" y="4051300"/>
          <p14:tracePt t="57940" x="7223125" y="4035425"/>
          <p14:tracePt t="57948" x="7223125" y="4027488"/>
          <p14:tracePt t="57956" x="7231063" y="4011613"/>
          <p14:tracePt t="57961" x="7231063" y="3979863"/>
          <p14:tracePt t="57969" x="7223125" y="3956050"/>
          <p14:tracePt t="57977" x="7207250" y="3930650"/>
          <p14:tracePt t="57985" x="7191375" y="3914775"/>
          <p14:tracePt t="57993" x="7175500" y="3906838"/>
          <p14:tracePt t="58001" x="7159625" y="3890963"/>
          <p14:tracePt t="58009" x="7151688" y="3883025"/>
          <p14:tracePt t="58018" x="7143750" y="3883025"/>
          <p14:tracePt t="58030" x="7135813" y="3883025"/>
          <p14:tracePt t="58091" x="7126288" y="3883025"/>
          <p14:tracePt t="58099" x="7126288" y="3890963"/>
          <p14:tracePt t="58107" x="7126288" y="3906838"/>
          <p14:tracePt t="58115" x="7126288" y="3914775"/>
          <p14:tracePt t="58124" x="7126288" y="3930650"/>
          <p14:tracePt t="58132" x="7126288" y="3938588"/>
          <p14:tracePt t="58137" x="7126288" y="3948113"/>
          <p14:tracePt t="58153" x="7126288" y="3963988"/>
          <p14:tracePt t="58161" x="7143750" y="3979863"/>
          <p14:tracePt t="58169" x="7159625" y="3995738"/>
          <p14:tracePt t="58177" x="7175500" y="4003675"/>
          <p14:tracePt t="58185" x="7191375" y="4027488"/>
          <p14:tracePt t="58193" x="7207250" y="4051300"/>
          <p14:tracePt t="58201" x="7223125" y="4067175"/>
          <p14:tracePt t="58209" x="7246938" y="4083050"/>
          <p14:tracePt t="58218" x="7262813" y="4106863"/>
          <p14:tracePt t="58224" x="7278688" y="4122738"/>
          <p14:tracePt t="58231" x="7294563" y="4138613"/>
          <p14:tracePt t="58239" x="7310438" y="4162425"/>
          <p14:tracePt t="58247" x="7334250" y="4202113"/>
          <p14:tracePt t="58256" x="7358063" y="4249738"/>
          <p14:tracePt t="58263" x="7389813" y="4322763"/>
          <p14:tracePt t="58271" x="7437438" y="4394200"/>
          <p14:tracePt t="58279" x="7485063" y="4465638"/>
          <p14:tracePt t="58287" x="7518400" y="4552950"/>
          <p14:tracePt t="58295" x="7550150" y="4624388"/>
          <p14:tracePt t="58304" x="7573963" y="4689475"/>
          <p14:tracePt t="58311" x="7589838" y="4745038"/>
          <p14:tracePt t="58319" x="7613650" y="4800600"/>
          <p14:tracePt t="58326" x="7621588" y="4848225"/>
          <p14:tracePt t="58333" x="7629525" y="4895850"/>
          <p14:tracePt t="58341" x="7629525" y="4911725"/>
          <p14:tracePt t="58351" x="7629525" y="4927600"/>
          <p14:tracePt t="58357" x="7629525" y="4943475"/>
          <p14:tracePt t="58374" x="7629525" y="4951413"/>
          <p14:tracePt t="59184" x="7621588" y="4943475"/>
          <p14:tracePt t="59192" x="7589838" y="4903788"/>
          <p14:tracePt t="59199" x="7550150" y="4856163"/>
          <p14:tracePt t="59206" x="7534275" y="4808538"/>
          <p14:tracePt t="59215" x="7518400" y="4776788"/>
          <p14:tracePt t="59223" x="7493000" y="4752975"/>
          <p14:tracePt t="59231" x="7477125" y="4737100"/>
          <p14:tracePt t="59239" x="7461250" y="4721225"/>
          <p14:tracePt t="59247" x="7445375" y="4697413"/>
          <p14:tracePt t="59255" x="7437438" y="4689475"/>
          <p14:tracePt t="59277" x="7437438" y="4681538"/>
          <p14:tracePt t="59290" x="7437438" y="4673600"/>
          <p14:tracePt t="59359" x="7413625" y="4665663"/>
          <p14:tracePt t="59367" x="7397750" y="4657725"/>
          <p14:tracePt t="59375" x="7381875" y="4641850"/>
          <p14:tracePt t="59383" x="7373938" y="4624388"/>
          <p14:tracePt t="59391" x="7358063" y="4608513"/>
          <p14:tracePt t="59399" x="7342188" y="4592638"/>
          <p14:tracePt t="59407" x="7326313" y="4576763"/>
          <p14:tracePt t="59415" x="7310438" y="4568825"/>
          <p14:tracePt t="59423" x="7302500" y="4552950"/>
          <p14:tracePt t="59431" x="7302500" y="4537075"/>
          <p14:tracePt t="59437" x="7294563" y="4529138"/>
          <p14:tracePt t="59445" x="7294563" y="4521200"/>
          <p14:tracePt t="59457" x="7294563" y="4513263"/>
          <p14:tracePt t="59714" x="7286625" y="4521200"/>
          <p14:tracePt t="59720" x="7270750" y="4584700"/>
          <p14:tracePt t="59728" x="7254875" y="4665663"/>
          <p14:tracePt t="59735" x="7246938" y="4752975"/>
          <p14:tracePt t="59743" x="7239000" y="4832350"/>
          <p14:tracePt t="59752" x="7223125" y="4919663"/>
          <p14:tracePt t="59759" x="7215188" y="4984750"/>
          <p14:tracePt t="59767" x="7207250" y="5048250"/>
          <p14:tracePt t="59775" x="7199313" y="5103813"/>
          <p14:tracePt t="59783" x="7191375" y="5143500"/>
          <p14:tracePt t="59791" x="7191375" y="5167313"/>
          <p14:tracePt t="59799" x="7191375" y="5191125"/>
          <p14:tracePt t="59808" x="7191375" y="5199063"/>
          <p14:tracePt t="59813" x="7191375" y="5214938"/>
          <p14:tracePt t="59821" x="7191375" y="5222875"/>
          <p14:tracePt t="59829" x="7191375" y="5230813"/>
          <p14:tracePt t="59837" x="7199313" y="5238750"/>
          <p14:tracePt t="59846" x="7215188" y="5254625"/>
          <p14:tracePt t="59853" x="7223125" y="5262563"/>
          <p14:tracePt t="59861" x="7231063" y="5270500"/>
          <p14:tracePt t="59869" x="7246938" y="5286375"/>
          <p14:tracePt t="59877" x="7262813" y="5302250"/>
          <p14:tracePt t="59886" x="7270750" y="5319713"/>
          <p14:tracePt t="59893" x="7278688" y="5335588"/>
          <p14:tracePt t="59901" x="7294563" y="5343525"/>
          <p14:tracePt t="59909" x="7302500" y="5351463"/>
          <p14:tracePt t="59915" x="7310438" y="5367338"/>
          <p14:tracePt t="59927" x="7318375" y="5367338"/>
          <p14:tracePt t="59935" x="7326313" y="5383213"/>
          <p14:tracePt t="59943" x="7334250" y="5399088"/>
          <p14:tracePt t="59951" x="7342188" y="5414963"/>
          <p14:tracePt t="59959" x="7358063" y="5422900"/>
          <p14:tracePt t="59967" x="7373938" y="5438775"/>
          <p14:tracePt t="59975" x="7381875" y="5454650"/>
          <p14:tracePt t="59984" x="7397750" y="5470525"/>
          <p14:tracePt t="59991" x="7413625" y="5494338"/>
          <p14:tracePt t="59997" x="7429500" y="5510213"/>
          <p14:tracePt t="60006" x="7445375" y="5549900"/>
          <p14:tracePt t="60013" x="7461250" y="5581650"/>
          <p14:tracePt t="60022" x="7485063" y="5629275"/>
          <p14:tracePt t="60029" x="7502525" y="5678488"/>
          <p14:tracePt t="60037" x="7518400" y="5726113"/>
          <p14:tracePt t="60045" x="7526338" y="5765800"/>
          <p14:tracePt t="60053" x="7534275" y="5813425"/>
          <p14:tracePt t="60061" x="7558088" y="5845175"/>
          <p14:tracePt t="60069" x="7573963" y="5892800"/>
          <p14:tracePt t="60079" x="7581900" y="5932488"/>
          <p14:tracePt t="60082" x="7589838" y="5964238"/>
          <p14:tracePt t="60091" x="7597775" y="5988050"/>
          <p14:tracePt t="60099" x="7605713" y="6013450"/>
          <p14:tracePt t="60107" x="7613650" y="6029325"/>
          <p14:tracePt t="60115" x="7613650" y="6037263"/>
          <p14:tracePt t="60123" x="7613650" y="6053138"/>
          <p14:tracePt t="60209" x="7597775" y="5988050"/>
          <p14:tracePt t="60217" x="7573963" y="5876925"/>
          <p14:tracePt t="60225" x="7542213" y="5765800"/>
          <p14:tracePt t="60233" x="7518400" y="5678488"/>
          <p14:tracePt t="60241" x="7502525" y="5621338"/>
          <p14:tracePt t="60249" x="7477125" y="5534025"/>
          <p14:tracePt t="60257" x="7461250" y="5478463"/>
          <p14:tracePt t="60265" x="7437438" y="5422900"/>
          <p14:tracePt t="60271" x="7429500" y="5359400"/>
          <p14:tracePt t="60279" x="7421563" y="5319713"/>
          <p14:tracePt t="60287" x="7413625" y="5262563"/>
          <p14:tracePt t="60295" x="7405688" y="5207000"/>
          <p14:tracePt t="60303" x="7381875" y="5143500"/>
          <p14:tracePt t="60311" x="7373938" y="5103813"/>
          <p14:tracePt t="60319" x="7358063" y="5056188"/>
          <p14:tracePt t="60327" x="7342188" y="5000625"/>
          <p14:tracePt t="60335" x="7334250" y="4967288"/>
          <p14:tracePt t="60343" x="7326313" y="4919663"/>
          <p14:tracePt t="60351" x="7326313" y="4903788"/>
          <p14:tracePt t="60359" x="7326313" y="4895850"/>
          <p14:tracePt t="60365" x="7326313" y="4872038"/>
          <p14:tracePt t="60373" x="7326313" y="4848225"/>
          <p14:tracePt t="60381" x="7326313" y="4816475"/>
          <p14:tracePt t="60390" x="7326313" y="4800600"/>
          <p14:tracePt t="60397" x="7326313" y="4784725"/>
          <p14:tracePt t="60405" x="7326313" y="4768850"/>
          <p14:tracePt t="60413" x="7326313" y="4760913"/>
          <p14:tracePt t="60421" x="7326313" y="4752975"/>
          <p14:tracePt t="60429" x="7326313" y="4745038"/>
          <p14:tracePt t="60679" x="7326313" y="4792663"/>
          <p14:tracePt t="60687" x="7326313" y="4848225"/>
          <p14:tracePt t="60695" x="7318375" y="4911725"/>
          <p14:tracePt t="60703" x="7318375" y="4984750"/>
          <p14:tracePt t="60711" x="7318375" y="5056188"/>
          <p14:tracePt t="60719" x="7318375" y="5119688"/>
          <p14:tracePt t="60727" x="7318375" y="5191125"/>
          <p14:tracePt t="60733" x="7318375" y="5246688"/>
          <p14:tracePt t="60740" x="7318375" y="5302250"/>
          <p14:tracePt t="60749" x="7318375" y="5335588"/>
          <p14:tracePt t="60756" x="7318375" y="5351463"/>
          <p14:tracePt t="60765" x="7318375" y="5383213"/>
          <p14:tracePt t="60773" x="7318375" y="5407025"/>
          <p14:tracePt t="60781" x="7318375" y="5422900"/>
          <p14:tracePt t="60790" x="7318375" y="5438775"/>
          <p14:tracePt t="60797" x="7326313" y="5462588"/>
          <p14:tracePt t="60806" x="7334250" y="5478463"/>
          <p14:tracePt t="60813" x="7342188" y="5502275"/>
          <p14:tracePt t="60819" x="7350125" y="5510213"/>
          <p14:tracePt t="60827" x="7350125" y="5534025"/>
          <p14:tracePt t="60835" x="7350125" y="5549900"/>
          <p14:tracePt t="60847" x="7350125" y="5573713"/>
          <p14:tracePt t="60863" x="7350125" y="5581650"/>
          <p14:tracePt t="60871" x="7358063" y="5581650"/>
          <p14:tracePt t="60883" x="7358063" y="5589588"/>
          <p14:tracePt t="60977" x="7366000" y="5589588"/>
          <p14:tracePt t="60985" x="7366000" y="5597525"/>
          <p14:tracePt t="60993" x="7366000" y="5605463"/>
          <p14:tracePt t="61001" x="7366000" y="5621338"/>
          <p14:tracePt t="61007" x="7366000" y="5629275"/>
          <p14:tracePt t="61016" x="7373938" y="5645150"/>
          <p14:tracePt t="61023" x="7373938" y="5662613"/>
          <p14:tracePt t="61031" x="7381875" y="5670550"/>
          <p14:tracePt t="61039" x="7389813" y="5686425"/>
          <p14:tracePt t="61047" x="7389813" y="5702300"/>
          <p14:tracePt t="61056" x="7389813" y="5718175"/>
          <p14:tracePt t="61071" x="7397750" y="5726113"/>
          <p14:tracePt t="61079" x="7397750" y="5741988"/>
          <p14:tracePt t="61086" x="7405688" y="5741988"/>
          <p14:tracePt t="61093" x="7405688" y="5749925"/>
          <p14:tracePt t="62523" x="7397750" y="5749925"/>
          <p14:tracePt t="62531" x="7389813" y="5741988"/>
          <p14:tracePt t="62539" x="7389813" y="5726113"/>
          <p14:tracePt t="62555" x="7389813" y="5718175"/>
          <p14:tracePt t="63064" x="7389813" y="5702300"/>
          <p14:tracePt t="63073" x="7389813" y="5678488"/>
          <p14:tracePt t="63079" x="7389813" y="5653088"/>
          <p14:tracePt t="63087" x="7389813" y="5645150"/>
          <p14:tracePt t="63095" x="7389813" y="5637213"/>
          <p14:tracePt t="63103" x="7389813" y="5629275"/>
          <p14:tracePt t="63119" x="7389813" y="5621338"/>
          <p14:tracePt t="63251" x="7389813" y="5629275"/>
          <p14:tracePt t="63259" x="7389813" y="5645150"/>
          <p14:tracePt t="63311" x="7381875" y="5645150"/>
          <p14:tracePt t="63318" x="7358063" y="5589588"/>
          <p14:tracePt t="63327" x="7326313" y="5478463"/>
          <p14:tracePt t="63333" x="7246938" y="5310188"/>
          <p14:tracePt t="63341" x="7167563" y="5032375"/>
          <p14:tracePt t="63349" x="7038975" y="4641850"/>
          <p14:tracePt t="63357" x="6904038" y="4217988"/>
          <p14:tracePt t="63365" x="6751638" y="3803650"/>
          <p14:tracePt t="63373" x="6584950" y="3429000"/>
          <p14:tracePt t="63381" x="6402388" y="3101975"/>
          <p14:tracePt t="63389" x="6265863" y="2838450"/>
          <p14:tracePt t="63398" x="6178550" y="2608263"/>
          <p14:tracePt t="63405" x="6154738" y="2471738"/>
          <p14:tracePt t="63413" x="6130925" y="2344738"/>
          <p14:tracePt t="63422" x="6115050" y="2257425"/>
          <p14:tracePt t="63427" x="6091238" y="2176463"/>
          <p14:tracePt t="63435" x="6067425" y="2089150"/>
          <p14:tracePt t="63443" x="6051550" y="2009775"/>
          <p14:tracePt t="63451" x="6026150" y="1938338"/>
          <p14:tracePt t="63459" x="6010275" y="1873250"/>
          <p14:tracePt t="63467" x="5986463" y="1817688"/>
          <p14:tracePt t="63475" x="5970588" y="1754188"/>
          <p14:tracePt t="63483" x="5946775" y="1698625"/>
          <p14:tracePt t="63491" x="5930900" y="1651000"/>
          <p14:tracePt t="63499" x="5915025" y="1603375"/>
          <p14:tracePt t="63507" x="5891213" y="1563688"/>
          <p14:tracePt t="63513" x="5875338" y="1514475"/>
          <p14:tracePt t="63521" x="5859463" y="1482725"/>
          <p14:tracePt t="63529" x="5843588" y="1443038"/>
          <p14:tracePt t="63537" x="5827713" y="1411288"/>
          <p14:tracePt t="63545" x="5803900" y="1379538"/>
          <p14:tracePt t="63553" x="5795963" y="1355725"/>
          <p14:tracePt t="63561" x="5780088" y="1331913"/>
          <p14:tracePt t="63569" x="5772150" y="1323975"/>
          <p14:tracePt t="63577" x="5756275" y="1308100"/>
          <p14:tracePt t="63585" x="5748338" y="1292225"/>
          <p14:tracePt t="63593" x="5740400" y="1276350"/>
          <p14:tracePt t="63601" x="5732463" y="1260475"/>
          <p14:tracePt t="63607" x="5724525" y="1252538"/>
          <p14:tracePt t="63615" x="5724525" y="1236663"/>
          <p14:tracePt t="63623" x="5724525" y="1220788"/>
          <p14:tracePt t="63631" x="5716588" y="1204913"/>
          <p14:tracePt t="63639" x="5708650" y="1187450"/>
          <p14:tracePt t="63647" x="5708650" y="1171575"/>
          <p14:tracePt t="63655" x="5708650" y="1155700"/>
          <p14:tracePt t="63663" x="5708650" y="1147763"/>
          <p14:tracePt t="63671" x="5708650" y="1131888"/>
          <p14:tracePt t="63679" x="5708650" y="1123950"/>
          <p14:tracePt t="63687" x="5708650" y="1108075"/>
          <p14:tracePt t="63695" x="5708650" y="1100138"/>
          <p14:tracePt t="63701" x="5708650" y="1092200"/>
          <p14:tracePt t="63803" x="5708650" y="1084263"/>
          <p14:tracePt t="63843" x="5708650" y="1076325"/>
          <p14:tracePt t="63893" x="5716588" y="1076325"/>
          <p14:tracePt t="63905" x="5724525" y="1076325"/>
          <p14:tracePt t="63921" x="5732463" y="1076325"/>
          <p14:tracePt t="63929" x="5740400" y="1076325"/>
          <p14:tracePt t="63937" x="5748338" y="1076325"/>
          <p14:tracePt t="63945" x="5756275" y="1076325"/>
          <p14:tracePt t="63953" x="5764213" y="1076325"/>
          <p14:tracePt t="63961" x="5772150" y="1076325"/>
          <p14:tracePt t="63976" x="5780088" y="1076325"/>
          <p14:tracePt t="63983" x="5788025" y="1084263"/>
          <p14:tracePt t="63999" x="5795963" y="1084263"/>
          <p14:tracePt t="64008" x="5803900" y="1092200"/>
          <p14:tracePt t="64015" x="5811838" y="1100138"/>
          <p14:tracePt t="64023" x="5811838" y="1108075"/>
          <p14:tracePt t="64031" x="5819775" y="1108075"/>
          <p14:tracePt t="64039" x="5827713" y="1108075"/>
          <p14:tracePt t="64047" x="5835650" y="1108075"/>
          <p14:tracePt t="64061" x="5835650" y="1116013"/>
          <p14:tracePt t="64073" x="5843588" y="1116013"/>
          <p14:tracePt t="64082" x="5859463" y="1116013"/>
          <p14:tracePt t="64098" x="5867400" y="1108075"/>
          <p14:tracePt t="64105" x="5883275" y="1092200"/>
          <p14:tracePt t="64112" x="5891213" y="1076325"/>
          <p14:tracePt t="64125" x="5915025" y="1036638"/>
          <p14:tracePt t="64133" x="5922963" y="1012825"/>
          <p14:tracePt t="64141" x="5938838" y="989013"/>
          <p14:tracePt t="64149" x="5946775" y="973138"/>
          <p14:tracePt t="64158" x="5962650" y="941388"/>
          <p14:tracePt t="64163" x="5970588" y="925513"/>
          <p14:tracePt t="64171" x="5978525" y="917575"/>
          <p14:tracePt t="64179" x="5986463" y="901700"/>
          <p14:tracePt t="64187" x="5994400" y="885825"/>
          <p14:tracePt t="64195" x="5994400" y="869950"/>
          <p14:tracePt t="64215" x="5994400" y="862013"/>
          <p14:tracePt t="64505" x="5994400" y="852488"/>
          <p14:tracePt t="64513" x="5994400" y="836613"/>
          <p14:tracePt t="64521" x="5994400" y="812800"/>
          <p14:tracePt t="64529" x="5994400" y="788988"/>
          <p14:tracePt t="64538" x="5994400" y="781050"/>
          <p14:tracePt t="64543" x="5994400" y="749300"/>
          <p14:tracePt t="64551" x="5994400" y="725488"/>
          <p14:tracePt t="64559" x="5986463" y="701675"/>
          <p14:tracePt t="64568" x="5986463" y="693738"/>
          <p14:tracePt t="64575" x="5978525" y="669925"/>
          <p14:tracePt t="64583" x="5978525" y="654050"/>
          <p14:tracePt t="64591" x="5970588" y="638175"/>
          <p14:tracePt t="64599" x="5970588" y="630238"/>
          <p14:tracePt t="64607" x="5962650" y="622300"/>
          <p14:tracePt t="64616" x="5962650" y="614363"/>
          <p14:tracePt t="64623" x="5962650" y="606425"/>
          <p14:tracePt t="64701" x="5954713" y="606425"/>
          <p14:tracePt t="64722" x="5954713" y="646113"/>
          <p14:tracePt t="64730" x="5954713" y="677863"/>
          <p14:tracePt t="64738" x="5954713" y="717550"/>
          <p14:tracePt t="64745" x="5954713" y="788988"/>
          <p14:tracePt t="64754" x="5970588" y="862013"/>
          <p14:tracePt t="64760" x="5978525" y="941388"/>
          <p14:tracePt t="64768" x="6002338" y="1028700"/>
          <p14:tracePt t="64775" x="6018213" y="1116013"/>
          <p14:tracePt t="64784" x="6043613" y="1195388"/>
          <p14:tracePt t="64791" x="6067425" y="1284288"/>
          <p14:tracePt t="64799" x="6083300" y="1363663"/>
          <p14:tracePt t="64807" x="6107113" y="1450975"/>
          <p14:tracePt t="64818" x="6122988" y="1522413"/>
          <p14:tracePt t="64826" x="6146800" y="1579563"/>
          <p14:tracePt t="64831" x="6154738" y="1643063"/>
          <p14:tracePt t="64839" x="6162675" y="1682750"/>
          <p14:tracePt t="64849" x="6170613" y="1706563"/>
          <p14:tracePt t="64856" x="6178550" y="1722438"/>
          <p14:tracePt t="64861" x="6178550" y="1730375"/>
          <p14:tracePt t="64869" x="6178550" y="1738313"/>
          <p14:tracePt t="64877" x="6178550" y="1746250"/>
          <p14:tracePt t="65031" x="6170613" y="1730375"/>
          <p14:tracePt t="65037" x="6162675" y="1722438"/>
          <p14:tracePt t="65046" x="6146800" y="1698625"/>
          <p14:tracePt t="65053" x="6130925" y="1674813"/>
          <p14:tracePt t="65061" x="6122988" y="1643063"/>
          <p14:tracePt t="65070" x="6107113" y="1619250"/>
          <p14:tracePt t="65078" x="6091238" y="1587500"/>
          <p14:tracePt t="65085" x="6075363" y="1555750"/>
          <p14:tracePt t="65094" x="6059488" y="1530350"/>
          <p14:tracePt t="65100" x="6051550" y="1506538"/>
          <p14:tracePt t="65109" x="6043613" y="1490663"/>
          <p14:tracePt t="65117" x="6034088" y="1482725"/>
          <p14:tracePt t="65125" x="6026150" y="1466850"/>
          <p14:tracePt t="65133" x="6026150" y="1450975"/>
          <p14:tracePt t="65143" x="6018213" y="1435100"/>
          <p14:tracePt t="65151" x="6010275" y="1427163"/>
          <p14:tracePt t="65159" x="6002338" y="1411288"/>
          <p14:tracePt t="65167" x="5994400" y="1395413"/>
          <p14:tracePt t="65175" x="5978525" y="1379538"/>
          <p14:tracePt t="65183" x="5970588" y="1371600"/>
          <p14:tracePt t="65191" x="5962650" y="1355725"/>
          <p14:tracePt t="65199" x="5954713" y="1347788"/>
          <p14:tracePt t="65206" x="5938838" y="1331913"/>
          <p14:tracePt t="65215" x="5930900" y="1331913"/>
          <p14:tracePt t="65223" x="5922963" y="1323975"/>
          <p14:tracePt t="65229" x="5915025" y="1316038"/>
          <p14:tracePt t="65241" x="5907088" y="1308100"/>
          <p14:tracePt t="65261" x="5899150" y="1308100"/>
          <p14:tracePt t="65273" x="5891213" y="1308100"/>
          <p14:tracePt t="65289" x="5891213" y="1300163"/>
          <p14:tracePt t="65313" x="5883275" y="1300163"/>
          <p14:tracePt t="65457" x="5875338" y="1316038"/>
          <p14:tracePt t="65465" x="5867400" y="1347788"/>
          <p14:tracePt t="65473" x="5867400" y="1387475"/>
          <p14:tracePt t="65481" x="5867400" y="1443038"/>
          <p14:tracePt t="65489" x="5867400" y="1498600"/>
          <p14:tracePt t="65497" x="5867400" y="1555750"/>
          <p14:tracePt t="65503" x="5867400" y="1627188"/>
          <p14:tracePt t="65511" x="5867400" y="1698625"/>
          <p14:tracePt t="65519" x="5891213" y="1754188"/>
          <p14:tracePt t="65527" x="5899150" y="1825625"/>
          <p14:tracePt t="65535" x="5907088" y="1881188"/>
          <p14:tracePt t="65543" x="5915025" y="1938338"/>
          <p14:tracePt t="65551" x="5938838" y="2001838"/>
          <p14:tracePt t="65559" x="5946775" y="2057400"/>
          <p14:tracePt t="65567" x="5954713" y="2097088"/>
          <p14:tracePt t="65575" x="5962650" y="2152650"/>
          <p14:tracePt t="65583" x="5962650" y="2184400"/>
          <p14:tracePt t="65591" x="5978525" y="2216150"/>
          <p14:tracePt t="65597" x="5986463" y="2241550"/>
          <p14:tracePt t="65605" x="5994400" y="2265363"/>
          <p14:tracePt t="65613" x="6002338" y="2281238"/>
          <p14:tracePt t="65621" x="6010275" y="2297113"/>
          <p14:tracePt t="65629" x="6018213" y="2305050"/>
          <p14:tracePt t="65638" x="6018213" y="2320925"/>
          <p14:tracePt t="65645" x="6026150" y="2336800"/>
          <p14:tracePt t="65654" x="6026150" y="2344738"/>
          <p14:tracePt t="65662" x="6034088" y="2360613"/>
          <p14:tracePt t="65669" x="6034088" y="2376488"/>
          <p14:tracePt t="65677" x="6043613" y="2392363"/>
          <p14:tracePt t="65685" x="6043613" y="2408238"/>
          <p14:tracePt t="65691" x="6051550" y="2432050"/>
          <p14:tracePt t="65699" x="6051550" y="2455863"/>
          <p14:tracePt t="65707" x="6051550" y="2463800"/>
          <p14:tracePt t="65715" x="6051550" y="2487613"/>
          <p14:tracePt t="65723" x="6051550" y="2503488"/>
          <p14:tracePt t="65731" x="6051550" y="2511425"/>
          <p14:tracePt t="65739" x="6051550" y="2527300"/>
          <p14:tracePt t="65747" x="6051550" y="2535238"/>
          <p14:tracePt t="65755" x="6051550" y="2543175"/>
          <p14:tracePt t="65959" x="6051550" y="2559050"/>
          <p14:tracePt t="65965" x="6051550" y="2566988"/>
          <p14:tracePt t="66173" x="6026150" y="2566988"/>
          <p14:tracePt t="66201" x="6018213" y="2551113"/>
          <p14:tracePt t="66209" x="6002338" y="2535238"/>
          <p14:tracePt t="66217" x="5986463" y="2527300"/>
          <p14:tracePt t="66225" x="5970588" y="2487613"/>
          <p14:tracePt t="66233" x="5954713" y="2447925"/>
          <p14:tracePt t="66241" x="5930900" y="2384425"/>
          <p14:tracePt t="66249" x="5915025" y="2328863"/>
          <p14:tracePt t="66257" x="5891213" y="2273300"/>
          <p14:tracePt t="66265" x="5875338" y="2208213"/>
          <p14:tracePt t="66275" x="5843588" y="2112963"/>
          <p14:tracePt t="66283" x="5819775" y="2049463"/>
          <p14:tracePt t="66291" x="5803900" y="1978025"/>
          <p14:tracePt t="66299" x="5795963" y="1922463"/>
          <p14:tracePt t="66307" x="5780088" y="1865313"/>
          <p14:tracePt t="66315" x="5780088" y="1809750"/>
          <p14:tracePt t="66323" x="5780088" y="1754188"/>
          <p14:tracePt t="66331" x="5780088" y="1698625"/>
          <p14:tracePt t="66339" x="5780088" y="1658938"/>
          <p14:tracePt t="66347" x="5780088" y="1627188"/>
          <p14:tracePt t="66354" x="5780088" y="1595438"/>
          <p14:tracePt t="66361" x="5780088" y="1555750"/>
          <p14:tracePt t="66369" x="5788025" y="1522413"/>
          <p14:tracePt t="66378" x="5795963" y="1498600"/>
          <p14:tracePt t="66385" x="5795963" y="1466850"/>
          <p14:tracePt t="66393" x="5803900" y="1458913"/>
          <p14:tracePt t="66401" x="5811838" y="1435100"/>
          <p14:tracePt t="66409" x="5819775" y="1419225"/>
          <p14:tracePt t="66417" x="5827713" y="1403350"/>
          <p14:tracePt t="66425" x="5827713" y="1395413"/>
          <p14:tracePt t="66433" x="5827713" y="1379538"/>
          <p14:tracePt t="66441" x="5827713" y="1371600"/>
          <p14:tracePt t="66447" x="5827713" y="1355725"/>
          <p14:tracePt t="66456" x="5835650" y="1339850"/>
          <p14:tracePt t="66463" x="5835650" y="1323975"/>
          <p14:tracePt t="66471" x="5843588" y="1316038"/>
          <p14:tracePt t="66479" x="5843588" y="1300163"/>
          <p14:tracePt t="66487" x="5843588" y="1284288"/>
          <p14:tracePt t="66495" x="5859463" y="1276350"/>
          <p14:tracePt t="66504" x="5875338" y="1252538"/>
          <p14:tracePt t="66511" x="5891213" y="1236663"/>
          <p14:tracePt t="66519" x="5907088" y="1212850"/>
          <p14:tracePt t="66527" x="5922963" y="1187450"/>
          <p14:tracePt t="66535" x="5938838" y="1163638"/>
          <p14:tracePt t="66541" x="5954713" y="1147763"/>
          <p14:tracePt t="66549" x="5954713" y="1139825"/>
          <p14:tracePt t="66557" x="5954713" y="1123950"/>
          <p14:tracePt t="66565" x="5962650" y="1108075"/>
          <p14:tracePt t="66573" x="5970588" y="1100138"/>
          <p14:tracePt t="66581" x="5970588" y="1092200"/>
          <p14:tracePt t="66589" x="5970588" y="1076325"/>
          <p14:tracePt t="66597" x="5978525" y="1060450"/>
          <p14:tracePt t="66605" x="5978525" y="1052513"/>
          <p14:tracePt t="66613" x="5986463" y="1036638"/>
          <p14:tracePt t="66621" x="5986463" y="1020763"/>
          <p14:tracePt t="66635" x="5986463" y="1012825"/>
          <p14:tracePt t="66643" x="5986463" y="1004888"/>
          <p14:tracePt t="66801" x="5986463" y="1052513"/>
          <p14:tracePt t="66809" x="5986463" y="1108075"/>
          <p14:tracePt t="66815" x="5986463" y="1187450"/>
          <p14:tracePt t="66823" x="5986463" y="1268413"/>
          <p14:tracePt t="66831" x="5994400" y="1339850"/>
          <p14:tracePt t="66839" x="6002338" y="1419225"/>
          <p14:tracePt t="66847" x="6002338" y="1514475"/>
          <p14:tracePt t="66855" x="6026150" y="1619250"/>
          <p14:tracePt t="66863" x="6043613" y="1722438"/>
          <p14:tracePt t="66871" x="6051550" y="1833563"/>
          <p14:tracePt t="66879" x="6059488" y="1930400"/>
          <p14:tracePt t="66887" x="6075363" y="2017713"/>
          <p14:tracePt t="66895" x="6083300" y="2097088"/>
          <p14:tracePt t="66906" x="6091238" y="2184400"/>
          <p14:tracePt t="66911" x="6107113" y="2265363"/>
          <p14:tracePt t="66917" x="6115050" y="2320925"/>
          <p14:tracePt t="66925" x="6122988" y="2368550"/>
          <p14:tracePt t="66933" x="6130925" y="2392363"/>
          <p14:tracePt t="66941" x="6138863" y="2408238"/>
          <p14:tracePt t="66949" x="6138863" y="2432050"/>
          <p14:tracePt t="66957" x="6138863" y="2447925"/>
          <p14:tracePt t="67161" x="6138863" y="2463800"/>
          <p14:tracePt t="67169" x="6138863" y="2471738"/>
          <p14:tracePt t="67177" x="6138863" y="2479675"/>
          <p14:tracePt t="67185" x="6130925" y="2495550"/>
          <p14:tracePt t="67195" x="6115050" y="2519363"/>
          <p14:tracePt t="67203" x="6099175" y="2535238"/>
          <p14:tracePt t="67211" x="6083300" y="2551113"/>
          <p14:tracePt t="67220" x="6075363" y="2559050"/>
          <p14:tracePt t="67227" x="6059488" y="2576513"/>
          <p14:tracePt t="67235" x="6043613" y="2592388"/>
          <p14:tracePt t="67243" x="6026150" y="2608263"/>
          <p14:tracePt t="67251" x="6010275" y="2624138"/>
          <p14:tracePt t="67259" x="6002338" y="2640013"/>
          <p14:tracePt t="67267" x="5986463" y="2647950"/>
          <p14:tracePt t="67275" x="5978525" y="2647950"/>
          <p14:tracePt t="67281" x="5970588" y="2655888"/>
          <p14:tracePt t="67412" x="5962650" y="2655888"/>
          <p14:tracePt t="67439" x="5954713" y="2655888"/>
          <p14:tracePt t="67557" x="5954713" y="2663825"/>
          <p14:tracePt t="67564" x="5962650" y="2671763"/>
          <p14:tracePt t="67572" x="5970588" y="2671763"/>
          <p14:tracePt t="67580" x="5986463" y="2687638"/>
          <p14:tracePt t="67587" x="5994400" y="2703513"/>
          <p14:tracePt t="67596" x="6010275" y="2719388"/>
          <p14:tracePt t="67604" x="6018213" y="2735263"/>
          <p14:tracePt t="67612" x="6034088" y="2743200"/>
          <p14:tracePt t="67620" x="6051550" y="2759075"/>
          <p14:tracePt t="67627" x="6067425" y="2774950"/>
          <p14:tracePt t="67636" x="6083300" y="2790825"/>
          <p14:tracePt t="67644" x="6107113" y="2806700"/>
          <p14:tracePt t="67649" x="6115050" y="2822575"/>
          <p14:tracePt t="67657" x="6138863" y="2830513"/>
          <p14:tracePt t="67665" x="6154738" y="2846388"/>
          <p14:tracePt t="67673" x="6170613" y="2862263"/>
          <p14:tracePt t="67681" x="6186488" y="2878138"/>
          <p14:tracePt t="67689" x="6202363" y="2886075"/>
          <p14:tracePt t="67697" x="6210300" y="2901950"/>
          <p14:tracePt t="67705" x="6226175" y="2909888"/>
          <p14:tracePt t="67713" x="6242050" y="2927350"/>
          <p14:tracePt t="67721" x="6257925" y="2943225"/>
          <p14:tracePt t="67728" x="6273800" y="2959100"/>
          <p14:tracePt t="67737" x="6281738" y="2967038"/>
          <p14:tracePt t="67742" x="6297613" y="2982913"/>
          <p14:tracePt t="67751" x="6313488" y="2990850"/>
          <p14:tracePt t="67759" x="6329363" y="3006725"/>
          <p14:tracePt t="67767" x="6345238" y="3022600"/>
          <p14:tracePt t="67775" x="6361113" y="3038475"/>
          <p14:tracePt t="67782" x="6369050" y="3054350"/>
          <p14:tracePt t="67791" x="6384925" y="3070225"/>
          <p14:tracePt t="67798" x="6410325" y="3078163"/>
          <p14:tracePt t="67807" x="6426200" y="3094038"/>
          <p14:tracePt t="67814" x="6442075" y="3109913"/>
          <p14:tracePt t="67822" x="6457950" y="3125788"/>
          <p14:tracePt t="67830" x="6465888" y="3141663"/>
          <p14:tracePt t="67837" x="6481763" y="3157538"/>
          <p14:tracePt t="67845" x="6505575" y="3173413"/>
          <p14:tracePt t="67853" x="6521450" y="3181350"/>
          <p14:tracePt t="67861" x="6537325" y="3197225"/>
          <p14:tracePt t="67869" x="6553200" y="3228975"/>
          <p14:tracePt t="67878" x="6569075" y="3252788"/>
          <p14:tracePt t="67885" x="6584950" y="3278188"/>
          <p14:tracePt t="67894" x="6600825" y="3302000"/>
          <p14:tracePt t="67906" x="6616700" y="3325813"/>
          <p14:tracePt t="67913" x="6656388" y="3365500"/>
          <p14:tracePt t="67922" x="6672263" y="3405188"/>
          <p14:tracePt t="67927" x="6696075" y="3429000"/>
          <p14:tracePt t="67936" x="6711950" y="3444875"/>
          <p14:tracePt t="67944" x="6727825" y="3468688"/>
          <p14:tracePt t="67951" x="6743700" y="3484563"/>
          <p14:tracePt t="67959" x="6759575" y="3508375"/>
          <p14:tracePt t="67968" x="6769100" y="3524250"/>
          <p14:tracePt t="67975" x="6784975" y="3548063"/>
          <p14:tracePt t="67984" x="6800850" y="3571875"/>
          <p14:tracePt t="67991" x="6816725" y="3605213"/>
          <p14:tracePt t="67999" x="6832600" y="3629025"/>
          <p14:tracePt t="68007" x="6848475" y="3644900"/>
          <p14:tracePt t="68015" x="6864350" y="3660775"/>
          <p14:tracePt t="68023" x="6880225" y="3676650"/>
          <p14:tracePt t="68029" x="6888163" y="3692525"/>
          <p14:tracePt t="68037" x="6896100" y="3708400"/>
          <p14:tracePt t="68045" x="6911975" y="3716338"/>
          <p14:tracePt t="68053" x="6927850" y="3732213"/>
          <p14:tracePt t="68061" x="6943725" y="3748088"/>
          <p14:tracePt t="68070" x="6959600" y="3763963"/>
          <p14:tracePt t="68077" x="6975475" y="3779838"/>
          <p14:tracePt t="68085" x="6975475" y="3787775"/>
          <p14:tracePt t="68094" x="6991350" y="3803650"/>
          <p14:tracePt t="68101" x="7007225" y="3819525"/>
          <p14:tracePt t="68109" x="7023100" y="3835400"/>
          <p14:tracePt t="68115" x="7038975" y="3851275"/>
          <p14:tracePt t="68124" x="7046913" y="3867150"/>
          <p14:tracePt t="68139" x="7046913" y="3875088"/>
          <p14:tracePt t="68160" x="7054850" y="3875088"/>
          <p14:tracePt t="68183" x="7054850" y="3883025"/>
          <p14:tracePt t="68196" x="7062788" y="3883025"/>
          <p14:tracePt t="68209" x="7062788" y="3890963"/>
          <p14:tracePt t="68225" x="7062788" y="3906838"/>
          <p14:tracePt t="68233" x="7078663" y="3922713"/>
          <p14:tracePt t="68241" x="7086600" y="3930650"/>
          <p14:tracePt t="68249" x="7094538" y="3948113"/>
          <p14:tracePt t="68257" x="7102475" y="3963988"/>
          <p14:tracePt t="68265" x="7110413" y="3979863"/>
          <p14:tracePt t="68273" x="7110413" y="3987800"/>
          <p14:tracePt t="68281" x="7110413" y="4003675"/>
          <p14:tracePt t="68289" x="7118350" y="4019550"/>
          <p14:tracePt t="68311" x="7118350" y="4035425"/>
          <p14:tracePt t="68323" x="7126288" y="4051300"/>
          <p14:tracePt t="68339" x="7143750" y="4067175"/>
          <p14:tracePt t="68347" x="7151688" y="4083050"/>
          <p14:tracePt t="68355" x="7167563" y="4098925"/>
          <p14:tracePt t="68363" x="7167563" y="4106863"/>
          <p14:tracePt t="68371" x="7183438" y="4122738"/>
          <p14:tracePt t="68379" x="7199313" y="4138613"/>
          <p14:tracePt t="68385" x="7207250" y="4154488"/>
          <p14:tracePt t="68393" x="7215188" y="4162425"/>
          <p14:tracePt t="68401" x="7223125" y="4178300"/>
          <p14:tracePt t="68409" x="7231063" y="4194175"/>
          <p14:tracePt t="68421" x="7231063" y="4202113"/>
          <p14:tracePt t="68809" x="7246938" y="4194175"/>
          <p14:tracePt t="68818" x="7262813" y="4178300"/>
          <p14:tracePt t="69095" x="7270750" y="4178300"/>
          <p14:tracePt t="69107" x="7270750" y="4194175"/>
          <p14:tracePt t="69115" x="7286625" y="4225925"/>
          <p14:tracePt t="69123" x="7310438" y="4265613"/>
          <p14:tracePt t="69131" x="7326313" y="4306888"/>
          <p14:tracePt t="69141" x="7358063" y="4362450"/>
          <p14:tracePt t="69149" x="7366000" y="4378325"/>
          <p14:tracePt t="69157" x="7381875" y="4394200"/>
          <p14:tracePt t="69165" x="7397750" y="4410075"/>
          <p14:tracePt t="69173" x="7413625" y="4418013"/>
          <p14:tracePt t="69181" x="7429500" y="4433888"/>
          <p14:tracePt t="69447" x="7429500" y="4425950"/>
          <p14:tracePt t="69463" x="7421563" y="4425950"/>
          <p14:tracePt t="69471" x="7421563" y="4418013"/>
          <p14:tracePt t="69479" x="7413625" y="4418013"/>
          <p14:tracePt t="69487" x="7397750" y="4410075"/>
          <p14:tracePt t="69495" x="7381875" y="4394200"/>
          <p14:tracePt t="69503" x="7373938" y="4378325"/>
          <p14:tracePt t="69509" x="7366000" y="4362450"/>
          <p14:tracePt t="69517" x="7350125" y="4354513"/>
          <p14:tracePt t="69525" x="7334250" y="4338638"/>
          <p14:tracePt t="69533" x="7326313" y="4322763"/>
          <p14:tracePt t="69541" x="7310438" y="4314825"/>
          <p14:tracePt t="69550" x="7310438" y="4298950"/>
          <p14:tracePt t="69557" x="7302500" y="4298950"/>
          <p14:tracePt t="69565" x="7294563" y="4291013"/>
          <p14:tracePt t="69573" x="7294563" y="4281488"/>
          <p14:tracePt t="69586" x="7286625" y="4281488"/>
          <p14:tracePt t="69829" x="7286625" y="4273550"/>
          <p14:tracePt t="69851" x="7278688" y="4273550"/>
          <p14:tracePt t="69929" x="7294563" y="4273550"/>
          <p14:tracePt t="69937" x="7302500" y="4273550"/>
          <p14:tracePt t="70175" x="7310438" y="4281488"/>
          <p14:tracePt t="70183" x="7310438" y="4298950"/>
          <p14:tracePt t="70191" x="7318375" y="4306888"/>
          <p14:tracePt t="70199" x="7318375" y="4322763"/>
          <p14:tracePt t="70207" x="7318375" y="4338638"/>
          <p14:tracePt t="70215" x="7318375" y="4346575"/>
          <p14:tracePt t="70231" x="7326313" y="4362450"/>
          <p14:tracePt t="70239" x="7326313" y="4370388"/>
          <p14:tracePt t="70485" x="7334250" y="4362450"/>
          <p14:tracePt t="70493" x="7350125" y="4346575"/>
          <p14:tracePt t="70502" x="7358063" y="4330700"/>
          <p14:tracePt t="70509" x="7373938" y="4322763"/>
          <p14:tracePt t="70517" x="7373938" y="4306888"/>
          <p14:tracePt t="70611" x="7373938" y="4314825"/>
          <p14:tracePt t="70617" x="7366000" y="4322763"/>
          <p14:tracePt t="70625" x="7366000" y="4330700"/>
          <p14:tracePt t="70633" x="7366000" y="4338638"/>
          <p14:tracePt t="70649" x="7366000" y="4346575"/>
          <p14:tracePt t="73327" x="7366000" y="4354513"/>
          <p14:tracePt t="73339" x="7366000" y="4370388"/>
          <p14:tracePt t="73347" x="7366000" y="4386263"/>
          <p14:tracePt t="73355" x="7366000" y="4402138"/>
          <p14:tracePt t="73363" x="7366000" y="4410075"/>
          <p14:tracePt t="73370" x="7373938" y="4425950"/>
          <p14:tracePt t="73379" x="7373938" y="4441825"/>
          <p14:tracePt t="73395" x="7373938" y="4449763"/>
          <p14:tracePt t="73403" x="7381875" y="4465638"/>
          <p14:tracePt t="73425" x="7381875" y="4473575"/>
          <p14:tracePt t="73469" x="7381875" y="4489450"/>
          <p14:tracePt t="73489" x="7381875" y="4497388"/>
          <p14:tracePt t="73497" x="7381875" y="4505325"/>
          <p14:tracePt t="73505" x="7381875" y="4513263"/>
          <p14:tracePt t="73513" x="7381875" y="4521200"/>
          <p14:tracePt t="73523" x="7381875" y="4529138"/>
          <p14:tracePt t="73531" x="7381875" y="4537075"/>
          <p14:tracePt t="73539" x="7381875" y="4545013"/>
          <p14:tracePt t="73547" x="7389813" y="4560888"/>
          <p14:tracePt t="73563" x="7389813" y="4576763"/>
          <p14:tracePt t="73571" x="7389813" y="4592638"/>
          <p14:tracePt t="73579" x="7389813" y="4600575"/>
          <p14:tracePt t="73587" x="7389813" y="4608513"/>
          <p14:tracePt t="73595" x="7389813" y="4624388"/>
          <p14:tracePt t="73609" x="7397750" y="4641850"/>
          <p14:tracePt t="73617" x="7397750" y="4649788"/>
          <p14:tracePt t="73634" x="7397750" y="4665663"/>
          <p14:tracePt t="73641" x="7397750" y="4673600"/>
          <p14:tracePt t="73657" x="7397750" y="4681538"/>
          <p14:tracePt t="73665" x="7397750" y="4697413"/>
          <p14:tracePt t="73673" x="7397750" y="4705350"/>
          <p14:tracePt t="73681" x="7397750" y="4721225"/>
          <p14:tracePt t="73689" x="7397750" y="4729163"/>
          <p14:tracePt t="73697" x="7405688" y="4737100"/>
          <p14:tracePt t="73703" x="7405688" y="4752975"/>
          <p14:tracePt t="73711" x="7405688" y="4760913"/>
          <p14:tracePt t="73719" x="7413625" y="4768850"/>
          <p14:tracePt t="73727" x="7413625" y="4776788"/>
          <p14:tracePt t="73735" x="7413625" y="4784725"/>
          <p14:tracePt t="73743" x="7413625" y="4792663"/>
          <p14:tracePt t="73755" x="7413625" y="4800600"/>
          <p14:tracePt t="73763" x="7413625" y="4808538"/>
          <p14:tracePt t="73789" x="7413625" y="4816475"/>
          <p14:tracePt t="73798" x="7413625" y="4832350"/>
          <p14:tracePt t="73806" x="7413625" y="4840288"/>
          <p14:tracePt t="73813" x="7413625" y="4856163"/>
          <p14:tracePt t="73821" x="7413625" y="4872038"/>
          <p14:tracePt t="73837" x="7421563" y="4887913"/>
          <p14:tracePt t="73845" x="7421563" y="4903788"/>
          <p14:tracePt t="73854" x="7421563" y="4911725"/>
          <p14:tracePt t="73861" x="7421563" y="4919663"/>
          <p14:tracePt t="73869" x="7421563" y="4927600"/>
          <p14:tracePt t="73884" x="7421563" y="4935538"/>
          <p14:tracePt t="73901" x="7421563" y="4943475"/>
          <p14:tracePt t="73915" x="7421563" y="4951413"/>
          <p14:tracePt t="73935" x="7421563" y="4959350"/>
          <p14:tracePt t="73943" x="7421563" y="4976813"/>
          <p14:tracePt t="73956" x="7421563" y="4984750"/>
          <p14:tracePt t="73963" x="7421563" y="5000625"/>
          <p14:tracePt t="73969" x="7421563" y="5008563"/>
          <p14:tracePt t="73977" x="7429500" y="5024438"/>
          <p14:tracePt t="73986" x="7429500" y="5040313"/>
          <p14:tracePt t="73993" x="7429500" y="5056188"/>
          <p14:tracePt t="74001" x="7429500" y="5072063"/>
          <p14:tracePt t="74009" x="7429500" y="5087938"/>
          <p14:tracePt t="74017" x="7429500" y="5111750"/>
          <p14:tracePt t="74025" x="7429500" y="5119688"/>
          <p14:tracePt t="74033" x="7429500" y="5127625"/>
          <p14:tracePt t="74041" x="7429500" y="5143500"/>
          <p14:tracePt t="74050" x="7429500" y="5151438"/>
          <p14:tracePt t="74061" x="7429500" y="5159375"/>
          <p14:tracePt t="74067" x="7429500" y="5167313"/>
          <p14:tracePt t="74075" x="7429500" y="5183188"/>
          <p14:tracePt t="74084" x="7429500" y="5199063"/>
          <p14:tracePt t="74091" x="7429500" y="5207000"/>
          <p14:tracePt t="74099" x="7421563" y="5230813"/>
          <p14:tracePt t="74107" x="7421563" y="5246688"/>
          <p14:tracePt t="74115" x="7413625" y="5262563"/>
          <p14:tracePt t="74123" x="7405688" y="5278438"/>
          <p14:tracePt t="74131" x="7397750" y="5302250"/>
          <p14:tracePt t="74139" x="7397750" y="5319713"/>
          <p14:tracePt t="74148" x="7389813" y="5335588"/>
          <p14:tracePt t="74155" x="7389813" y="5343525"/>
          <p14:tracePt t="74161" x="7389813" y="5359400"/>
          <p14:tracePt t="74169" x="7389813" y="5375275"/>
          <p14:tracePt t="74177" x="7389813" y="5383213"/>
          <p14:tracePt t="74186" x="7389813" y="5399088"/>
          <p14:tracePt t="74193" x="7389813" y="5407025"/>
          <p14:tracePt t="74201" x="7389813" y="5414963"/>
          <p14:tracePt t="74209" x="7389813" y="5430838"/>
          <p14:tracePt t="74225" x="7389813" y="5438775"/>
          <p14:tracePt t="74233" x="7389813" y="5446713"/>
          <p14:tracePt t="74241" x="7389813" y="5454650"/>
          <p14:tracePt t="74343" x="7381875" y="5454650"/>
          <p14:tracePt t="74369" x="7381875" y="5462588"/>
          <p14:tracePt t="74381" x="7381875" y="5470525"/>
          <p14:tracePt t="74533" x="7381875" y="5454650"/>
          <p14:tracePt t="74541" x="7397750" y="5407025"/>
          <p14:tracePt t="74549" x="7421563" y="5367338"/>
          <p14:tracePt t="74573" x="7421563" y="5359400"/>
          <p14:tracePt t="74789" x="7421563" y="5351463"/>
          <p14:tracePt t="74797" x="7421563" y="5327650"/>
          <p14:tracePt t="74805" x="7413625" y="5278438"/>
          <p14:tracePt t="74811" x="7397750" y="5222875"/>
          <p14:tracePt t="74818" x="7397750" y="5151438"/>
          <p14:tracePt t="74827" x="7389813" y="5072063"/>
          <p14:tracePt t="74835" x="7381875" y="4992688"/>
          <p14:tracePt t="74843" x="7373938" y="4903788"/>
          <p14:tracePt t="74851" x="7373938" y="4824413"/>
          <p14:tracePt t="74884" x="7342188" y="4529138"/>
          <p14:tracePt t="74891" x="7342188" y="4410075"/>
          <p14:tracePt t="74899" x="7342188" y="4370388"/>
          <p14:tracePt t="74905" x="7342188" y="4354513"/>
          <p14:tracePt t="74913" x="7342188" y="4330700"/>
          <p14:tracePt t="74921" x="7342188" y="4306888"/>
          <p14:tracePt t="74929" x="7342188" y="4298950"/>
          <p14:tracePt t="74937" x="7342188" y="4281488"/>
          <p14:tracePt t="74945" x="7342188" y="4257675"/>
          <p14:tracePt t="74953" x="7342188" y="4249738"/>
          <p14:tracePt t="74961" x="7342188" y="4233863"/>
          <p14:tracePt t="74969" x="7342188" y="4217988"/>
          <p14:tracePt t="74977" x="7342188" y="4210050"/>
          <p14:tracePt t="74985" x="7342188" y="4202113"/>
          <p14:tracePt t="74991" x="7342188" y="4194175"/>
          <p14:tracePt t="75207" x="7342188" y="4202113"/>
          <p14:tracePt t="75215" x="7342188" y="4217988"/>
          <p14:tracePt t="75223" x="7334250" y="4233863"/>
          <p14:tracePt t="75231" x="7326313" y="4291013"/>
          <p14:tracePt t="75239" x="7302500" y="4346575"/>
          <p14:tracePt t="75247" x="7294563" y="4410075"/>
          <p14:tracePt t="75255" x="7286625" y="4449763"/>
          <p14:tracePt t="75262" x="7270750" y="4481513"/>
          <p14:tracePt t="75271" x="7262813" y="4529138"/>
          <p14:tracePt t="75303" x="7246938" y="4665663"/>
          <p14:tracePt t="75309" x="7254875" y="4745038"/>
          <p14:tracePt t="75317" x="7262813" y="4768850"/>
          <p14:tracePt t="75325" x="7270750" y="4792663"/>
          <p14:tracePt t="75333" x="7270750" y="4808538"/>
          <p14:tracePt t="75341" x="7270750" y="4840288"/>
          <p14:tracePt t="75349" x="7278688" y="4856163"/>
          <p14:tracePt t="75357" x="7286625" y="4887913"/>
          <p14:tracePt t="75363" x="7294563" y="4919663"/>
          <p14:tracePt t="75371" x="7310438" y="4959350"/>
          <p14:tracePt t="75379" x="7318375" y="4976813"/>
          <p14:tracePt t="75387" x="7326313" y="5000625"/>
          <p14:tracePt t="75395" x="7334250" y="5016500"/>
          <p14:tracePt t="75403" x="7334250" y="5032375"/>
          <p14:tracePt t="75410" x="7342188" y="5056188"/>
          <p14:tracePt t="75419" x="7342188" y="5080000"/>
          <p14:tracePt t="75427" x="7350125" y="5095875"/>
          <p14:tracePt t="75435" x="7350125" y="5119688"/>
          <p14:tracePt t="75443" x="7358063" y="5127625"/>
          <p14:tracePt t="75451" x="7358063" y="5143500"/>
          <p14:tracePt t="75457" x="7358063" y="5159375"/>
          <p14:tracePt t="75465" x="7366000" y="5167313"/>
          <p14:tracePt t="75473" x="7366000" y="5183188"/>
          <p14:tracePt t="75481" x="7366000" y="5199063"/>
          <p14:tracePt t="75489" x="7366000" y="5207000"/>
          <p14:tracePt t="75497" x="7366000" y="5222875"/>
          <p14:tracePt t="75505" x="7366000" y="5238750"/>
          <p14:tracePt t="75513" x="7366000" y="5246688"/>
          <p14:tracePt t="75521" x="7366000" y="5254625"/>
          <p14:tracePt t="75529" x="7366000" y="5270500"/>
          <p14:tracePt t="75537" x="7366000" y="5278438"/>
          <p14:tracePt t="75545" x="7366000" y="5294313"/>
          <p14:tracePt t="75551" x="7366000" y="5302250"/>
          <p14:tracePt t="75559" x="7366000" y="5310188"/>
          <p14:tracePt t="75567" x="7366000" y="5327650"/>
          <p14:tracePt t="75575" x="7366000" y="5335588"/>
          <p14:tracePt t="75583" x="7366000" y="5351463"/>
          <p14:tracePt t="75591" x="7366000" y="5367338"/>
          <p14:tracePt t="75600" x="7366000" y="5375275"/>
          <p14:tracePt t="75607" x="7366000" y="5391150"/>
          <p14:tracePt t="75615" x="7366000" y="5407025"/>
          <p14:tracePt t="75623" x="7366000" y="5414963"/>
          <p14:tracePt t="75631" x="7366000" y="5430838"/>
          <p14:tracePt t="75637" x="7366000" y="5438775"/>
          <p14:tracePt t="75645" x="7366000" y="5454650"/>
          <p14:tracePt t="75653" x="7366000" y="5478463"/>
          <p14:tracePt t="75661" x="7366000" y="5486400"/>
          <p14:tracePt t="75669" x="7366000" y="5510213"/>
          <p14:tracePt t="75677" x="7366000" y="5526088"/>
          <p14:tracePt t="75685" x="7373938" y="5541963"/>
          <p14:tracePt t="75693" x="7373938" y="5549900"/>
          <p14:tracePt t="75701" x="7373938" y="5565775"/>
          <p14:tracePt t="75709" x="7381875" y="5581650"/>
          <p14:tracePt t="75717" x="7381875" y="5589588"/>
          <p14:tracePt t="75725" x="7381875" y="5605463"/>
          <p14:tracePt t="75731" x="7381875" y="5621338"/>
          <p14:tracePt t="75739" x="7381875" y="5629275"/>
          <p14:tracePt t="75748" x="7381875" y="5637213"/>
          <p14:tracePt t="75755" x="7389813" y="5645150"/>
          <p14:tracePt t="75763" x="7389813" y="5653088"/>
          <p14:tracePt t="75771" x="7389813" y="5670550"/>
          <p14:tracePt t="75779" x="7389813" y="5678488"/>
          <p14:tracePt t="75957" x="7389813" y="5686425"/>
          <p14:tracePt t="75967" x="7397750" y="5702300"/>
          <p14:tracePt t="75983" x="7397750" y="5726113"/>
          <p14:tracePt t="75991" x="7397750" y="5741988"/>
          <p14:tracePt t="76001" x="7397750" y="5765800"/>
          <p14:tracePt t="76010" x="7397750" y="5789613"/>
          <p14:tracePt t="76017" x="7397750" y="5805488"/>
          <p14:tracePt t="76025" x="7397750" y="5813425"/>
          <p14:tracePt t="76033" x="7397750" y="5829300"/>
          <p14:tracePt t="76041" x="7397750" y="5845175"/>
          <p14:tracePt t="76050" x="7397750" y="5853113"/>
          <p14:tracePt t="76057" x="7397750" y="5868988"/>
          <p14:tracePt t="76065" x="7397750" y="5892800"/>
          <p14:tracePt t="76073" x="7397750" y="5900738"/>
          <p14:tracePt t="76081" x="7397750" y="5924550"/>
          <p14:tracePt t="76089" x="7397750" y="5956300"/>
          <p14:tracePt t="76098" x="7397750" y="5988050"/>
          <p14:tracePt t="76103" x="7397750" y="6021388"/>
          <p14:tracePt t="76111" x="7397750" y="6029325"/>
          <p14:tracePt t="76120" x="7397750" y="6045200"/>
          <p14:tracePt t="76127" x="7405688" y="6069013"/>
          <p14:tracePt t="76135" x="7405688" y="6076950"/>
          <p14:tracePt t="76143" x="7405688" y="6092825"/>
          <p14:tracePt t="76151" x="7413625" y="6108700"/>
          <p14:tracePt t="76159" x="7413625" y="6124575"/>
          <p14:tracePt t="76167" x="7421563" y="6132513"/>
          <p14:tracePt t="76176" x="7421563" y="6148388"/>
          <p14:tracePt t="76183" x="7421563" y="6164263"/>
          <p14:tracePt t="76189" x="7429500" y="6172200"/>
          <p14:tracePt t="76197" x="7429500" y="6188075"/>
          <p14:tracePt t="76205" x="7429500" y="6203950"/>
          <p14:tracePt t="76214" x="7429500" y="6211888"/>
          <p14:tracePt t="76221" x="7437438" y="6227763"/>
          <p14:tracePt t="76229" x="7437438" y="6243638"/>
          <p14:tracePt t="76237" x="7445375" y="6251575"/>
          <p14:tracePt t="76245" x="7445375" y="6267450"/>
          <p14:tracePt t="76253" x="7445375" y="6275388"/>
          <p14:tracePt t="76261" x="7445375" y="6283325"/>
          <p14:tracePt t="76269" x="7445375" y="6291263"/>
          <p14:tracePt t="76277" x="7445375" y="6299200"/>
          <p14:tracePt t="76285" x="7445375" y="6307138"/>
          <p14:tracePt t="76291" x="7445375" y="6323013"/>
          <p14:tracePt t="76300" x="7445375" y="6338888"/>
          <p14:tracePt t="76319" x="7445375" y="6356350"/>
          <p14:tracePt t="76335" x="7445375" y="6364288"/>
          <p14:tracePt t="76351" x="7445375" y="6372225"/>
          <p14:tracePt t="76359" x="7445375" y="6380163"/>
          <p14:tracePt t="76367" x="7445375" y="6388100"/>
          <p14:tracePt t="76381" x="7445375" y="6396038"/>
          <p14:tracePt t="76389" x="7437438" y="6411913"/>
          <p14:tracePt t="76441" x="7429500" y="6411913"/>
          <p14:tracePt t="76973" x="7429500" y="6419850"/>
          <p14:tracePt t="77036" x="7429500" y="6427788"/>
          <p14:tracePt t="83581" x="7437438" y="6427788"/>
          <p14:tracePt t="83587" x="7485063" y="6372225"/>
          <p14:tracePt t="83595" x="7581900" y="6251575"/>
          <p14:tracePt t="83603" x="7645400" y="6148388"/>
          <p14:tracePt t="83611" x="7700963" y="6061075"/>
          <p14:tracePt t="83620" x="7732713" y="5980113"/>
          <p14:tracePt t="83627" x="7756525" y="5908675"/>
          <p14:tracePt t="83635" x="7772400" y="5845175"/>
          <p14:tracePt t="83643" x="7796213" y="5789613"/>
          <p14:tracePt t="83651" x="7804150" y="5741988"/>
          <p14:tracePt t="83659" x="7812088" y="5702300"/>
          <p14:tracePt t="83667" x="7827963" y="5653088"/>
          <p14:tracePt t="83675" x="7835900" y="5605463"/>
          <p14:tracePt t="83683" x="7859713" y="5565775"/>
          <p14:tracePt t="83689" x="7877175" y="5502275"/>
          <p14:tracePt t="83697" x="7900988" y="5430838"/>
          <p14:tracePt t="83705" x="7940675" y="5335588"/>
          <p14:tracePt t="83714" x="8004175" y="5191125"/>
          <p14:tracePt t="83721" x="8099425" y="4927600"/>
          <p14:tracePt t="83730" x="8202613" y="4624388"/>
          <p14:tracePt t="83737" x="8307388" y="4314825"/>
          <p14:tracePt t="83745" x="8410575" y="3979863"/>
          <p14:tracePt t="83753" x="8474075" y="3676650"/>
          <p14:tracePt t="83761" x="8521700" y="3436938"/>
          <p14:tracePt t="83769" x="8537575" y="3228975"/>
          <p14:tracePt t="83775" x="8537575" y="3086100"/>
          <p14:tracePt t="83783" x="8529638" y="2959100"/>
          <p14:tracePt t="83791" x="8497888" y="2878138"/>
          <p14:tracePt t="83799" x="8466138" y="2814638"/>
          <p14:tracePt t="83807" x="8450263" y="2790825"/>
          <p14:tracePt t="83908" x="8442325" y="2782888"/>
          <p14:tracePt t="83917" x="8259763" y="2559050"/>
          <p14:tracePt t="83925" x="7940675" y="2257425"/>
          <p14:tracePt t="83933" x="7621588" y="1978025"/>
          <p14:tracePt t="83941" x="7310438" y="1738313"/>
          <p14:tracePt t="83948" x="7054850" y="1538288"/>
          <p14:tracePt t="83957" x="6743700" y="1316038"/>
          <p14:tracePt t="83963" x="6465888" y="1108075"/>
          <p14:tracePt t="83971" x="6154738" y="893763"/>
          <p14:tracePt t="83979" x="5827713" y="669925"/>
          <p14:tracePt t="83987" x="5524500" y="493713"/>
          <p14:tracePt t="83995" x="5253038" y="319088"/>
          <p14:tracePt t="84002" x="5006975" y="176213"/>
          <p14:tracePt t="84011" x="4814888" y="55563"/>
          <p14:tracePt t="84129" x="4432300" y="150813"/>
          <p14:tracePt t="84136" x="4448175" y="295275"/>
          <p14:tracePt t="84142" x="4471988" y="414338"/>
          <p14:tracePt t="84151" x="4495800" y="542925"/>
          <p14:tracePt t="84158" x="4519613" y="622300"/>
          <p14:tracePt t="84167" x="4535488" y="709613"/>
          <p14:tracePt t="84174" x="4559300" y="781050"/>
          <p14:tracePt t="84182" x="4576763" y="828675"/>
          <p14:tracePt t="84195" x="4608513" y="877888"/>
          <p14:tracePt t="84202" x="4632325" y="901700"/>
          <p14:tracePt t="84210" x="4648200" y="909638"/>
          <p14:tracePt t="84219" x="4656138" y="917575"/>
          <p14:tracePt t="84227" x="4672013" y="925513"/>
          <p14:tracePt t="84234" x="4703763" y="925513"/>
          <p14:tracePt t="84240" x="4735513" y="925513"/>
          <p14:tracePt t="84249" x="4767263" y="925513"/>
          <p14:tracePt t="84257" x="4822825" y="909638"/>
          <p14:tracePt t="84265" x="4870450" y="901700"/>
          <p14:tracePt t="84273" x="4926013" y="877888"/>
          <p14:tracePt t="84281" x="4983163" y="862013"/>
          <p14:tracePt t="84289" x="5046663" y="836613"/>
          <p14:tracePt t="84297" x="5102225" y="804863"/>
          <p14:tracePt t="84304" x="5165725" y="788988"/>
          <p14:tracePt t="84313" x="5221288" y="765175"/>
          <p14:tracePt t="84321" x="5284788" y="741363"/>
          <p14:tracePt t="84326" x="5357813" y="709613"/>
          <p14:tracePt t="84335" x="5413375" y="669925"/>
          <p14:tracePt t="84343" x="5476875" y="630238"/>
          <p14:tracePt t="84351" x="5540375" y="582613"/>
          <p14:tracePt t="84359" x="5603875" y="542925"/>
          <p14:tracePt t="84367" x="5659438" y="493713"/>
          <p14:tracePt t="84375" x="5716588" y="438150"/>
          <p14:tracePt t="84383" x="5764213" y="406400"/>
          <p14:tracePt t="84391" x="5780088" y="382588"/>
          <p14:tracePt t="84398" x="5795963" y="366713"/>
          <p14:tracePt t="84406" x="5795963" y="358775"/>
          <p14:tracePt t="84415" x="5795963" y="350838"/>
          <p14:tracePt t="84423" x="5803900" y="350838"/>
          <p14:tracePt t="84437" x="5811838" y="342900"/>
          <p14:tracePt t="84444" x="5819775" y="342900"/>
          <p14:tracePt t="84505" x="5819775" y="350838"/>
          <p14:tracePt t="84531" x="5819775" y="358775"/>
          <p14:tracePt t="84539" x="5819775" y="382588"/>
          <p14:tracePt t="84547" x="5811838" y="430213"/>
          <p14:tracePt t="84555" x="5811838" y="477838"/>
          <p14:tracePt t="84562" x="5803900" y="566738"/>
          <p14:tracePt t="84571" x="5788025" y="654050"/>
          <p14:tracePt t="84579" x="5772150" y="749300"/>
          <p14:tracePt t="84587" x="5764213" y="828675"/>
          <p14:tracePt t="84596" x="5764213" y="901700"/>
          <p14:tracePt t="84603" x="5764213" y="941388"/>
          <p14:tracePt t="84609" x="5772150" y="973138"/>
          <p14:tracePt t="84617" x="5780088" y="1020763"/>
          <p14:tracePt t="84625" x="5788025" y="1052513"/>
          <p14:tracePt t="84633" x="5788025" y="1084263"/>
          <p14:tracePt t="84641" x="5788025" y="1131888"/>
          <p14:tracePt t="84649" x="5795963" y="1187450"/>
          <p14:tracePt t="84658" x="5795963" y="1228725"/>
          <p14:tracePt t="84665" x="5795963" y="1284288"/>
          <p14:tracePt t="84674" x="5795963" y="1339850"/>
          <p14:tracePt t="84681" x="5795963" y="1395413"/>
          <p14:tracePt t="84689" x="5795963" y="1443038"/>
          <p14:tracePt t="84697" x="5795963" y="1466850"/>
          <p14:tracePt t="84703" x="5795963" y="1490663"/>
          <p14:tracePt t="84712" x="5795963" y="1506538"/>
          <p14:tracePt t="84720" x="5803900" y="1514475"/>
          <p14:tracePt t="84735" x="5803900" y="1522413"/>
          <p14:tracePt t="84752" x="5811838" y="1522413"/>
          <p14:tracePt t="84788" x="5827713" y="1498600"/>
          <p14:tracePt t="84794" x="5851525" y="1435100"/>
          <p14:tracePt t="84801" x="5867400" y="1395413"/>
          <p14:tracePt t="84809" x="5883275" y="1355725"/>
          <p14:tracePt t="84820" x="5899150" y="1316038"/>
          <p14:tracePt t="84824" x="5915025" y="1300163"/>
          <p14:tracePt t="84833" x="5922963" y="1284288"/>
          <p14:tracePt t="84841" x="5922963" y="1268413"/>
          <p14:tracePt t="84857" x="5922963" y="1252538"/>
          <p14:tracePt t="84865" x="5922963" y="1244600"/>
          <p14:tracePt t="84897" x="5922963" y="1236663"/>
          <p14:tracePt t="84907" x="5922963" y="1228725"/>
          <p14:tracePt t="85033" x="5922963" y="1236663"/>
          <p14:tracePt t="85041" x="5907088" y="1244600"/>
          <p14:tracePt t="85049" x="5899150" y="1260475"/>
          <p14:tracePt t="85057" x="5891213" y="1276350"/>
          <p14:tracePt t="85065" x="5891213" y="1284288"/>
          <p14:tracePt t="85071" x="5883275" y="1300163"/>
          <p14:tracePt t="85079" x="5875338" y="1323975"/>
          <p14:tracePt t="85087" x="5875338" y="1347788"/>
          <p14:tracePt t="85096" x="5867400" y="1379538"/>
          <p14:tracePt t="85103" x="5867400" y="1403350"/>
          <p14:tracePt t="85111" x="5867400" y="1458913"/>
          <p14:tracePt t="85119" x="5867400" y="1514475"/>
          <p14:tracePt t="85128" x="5883275" y="1571625"/>
          <p14:tracePt t="85135" x="5907088" y="1643063"/>
          <p14:tracePt t="85143" x="5922963" y="1706563"/>
          <p14:tracePt t="85151" x="5946775" y="1778000"/>
          <p14:tracePt t="85159" x="5954713" y="1841500"/>
          <p14:tracePt t="85165" x="5970588" y="1930400"/>
          <p14:tracePt t="85173" x="5986463" y="2009775"/>
          <p14:tracePt t="85181" x="5994400" y="2097088"/>
          <p14:tracePt t="85189" x="5994400" y="2176463"/>
          <p14:tracePt t="85197" x="5994400" y="2257425"/>
          <p14:tracePt t="85205" x="5994400" y="2352675"/>
          <p14:tracePt t="85212" x="5994400" y="2463800"/>
          <p14:tracePt t="85221" x="5994400" y="2576513"/>
          <p14:tracePt t="85229" x="6002338" y="2679700"/>
          <p14:tracePt t="85237" x="6018213" y="2790825"/>
          <p14:tracePt t="85245" x="6043613" y="2886075"/>
          <p14:tracePt t="85251" x="6059488" y="2990850"/>
          <p14:tracePt t="85259" x="6075363" y="3070225"/>
          <p14:tracePt t="85267" x="6083300" y="3149600"/>
          <p14:tracePt t="85275" x="6091238" y="3236913"/>
          <p14:tracePt t="85283" x="6099175" y="3309938"/>
          <p14:tracePt t="85291" x="6115050" y="3373438"/>
          <p14:tracePt t="85299" x="6115050" y="3429000"/>
          <p14:tracePt t="85307" x="6122988" y="3492500"/>
          <p14:tracePt t="85315" x="6122988" y="3548063"/>
          <p14:tracePt t="85323" x="6130925" y="3579813"/>
          <p14:tracePt t="85331" x="6130925" y="3595688"/>
          <p14:tracePt t="85340" x="6130925" y="3613150"/>
          <p14:tracePt t="85347" x="6130925" y="3629025"/>
          <p14:tracePt t="85549" x="6130925" y="3636963"/>
          <p14:tracePt t="85561" x="6130925" y="3644900"/>
          <p14:tracePt t="85569" x="6122988" y="3652838"/>
          <p14:tracePt t="85577" x="6122988" y="3668713"/>
          <p14:tracePt t="85585" x="6122988" y="3676650"/>
          <p14:tracePt t="85593" x="6122988" y="3684588"/>
          <p14:tracePt t="85721" x="6115050" y="3684588"/>
          <p14:tracePt t="85729" x="6099175" y="3652838"/>
          <p14:tracePt t="85738" x="6083300" y="3621088"/>
          <p14:tracePt t="85745" x="6067425" y="3595688"/>
          <p14:tracePt t="85753" x="6059488" y="3571875"/>
          <p14:tracePt t="85761" x="6051550" y="3548063"/>
          <p14:tracePt t="85770" x="6034088" y="3532188"/>
          <p14:tracePt t="85778" x="6034088" y="3524250"/>
          <p14:tracePt t="85786" x="6034088" y="3508375"/>
          <p14:tracePt t="85793" x="6026150" y="3492500"/>
          <p14:tracePt t="85801" x="6026150" y="3484563"/>
          <p14:tracePt t="85807" x="6026150" y="3460750"/>
          <p14:tracePt t="85815" x="6026150" y="3436938"/>
          <p14:tracePt t="85823" x="6018213" y="3405188"/>
          <p14:tracePt t="85831" x="6018213" y="3365500"/>
          <p14:tracePt t="85840" x="6018213" y="3341688"/>
          <p14:tracePt t="85847" x="6010275" y="3302000"/>
          <p14:tracePt t="85856" x="5994400" y="3252788"/>
          <p14:tracePt t="85863" x="5986463" y="3197225"/>
          <p14:tracePt t="85871" x="5970588" y="3165475"/>
          <p14:tracePt t="85879" x="5954713" y="3141663"/>
          <p14:tracePt t="85899" x="5938838" y="3086100"/>
          <p14:tracePt t="85901" x="5930900" y="3054350"/>
          <p14:tracePt t="85909" x="5922963" y="3030538"/>
          <p14:tracePt t="85917" x="5915025" y="3022600"/>
          <p14:tracePt t="85925" x="5915025" y="3014663"/>
          <p14:tracePt t="85933" x="5907088" y="2998788"/>
          <p14:tracePt t="85949" x="5907088" y="2990850"/>
          <p14:tracePt t="85957" x="5907088" y="2982913"/>
          <p14:tracePt t="86289" x="5907088" y="2967038"/>
          <p14:tracePt t="86297" x="5907088" y="2935288"/>
          <p14:tracePt t="86304" x="5907088" y="2909888"/>
          <p14:tracePt t="86313" x="5907088" y="2886075"/>
          <p14:tracePt t="86321" x="5907088" y="2854325"/>
          <p14:tracePt t="86329" x="5915025" y="2822575"/>
          <p14:tracePt t="86345" x="5922963" y="2767013"/>
          <p14:tracePt t="86353" x="5930900" y="2759075"/>
          <p14:tracePt t="86363" x="5930900" y="2743200"/>
          <p14:tracePt t="86369" x="5938838" y="2727325"/>
          <p14:tracePt t="86385" x="5938838" y="2719388"/>
          <p14:tracePt t="86475" x="5946775" y="2719388"/>
          <p14:tracePt t="86487" x="5954713" y="2727325"/>
          <p14:tracePt t="86495" x="5970588" y="2767013"/>
          <p14:tracePt t="86503" x="5986463" y="2806700"/>
          <p14:tracePt t="86511" x="6002338" y="2854325"/>
          <p14:tracePt t="86519" x="6026150" y="2894013"/>
          <p14:tracePt t="86527" x="6051550" y="2927350"/>
          <p14:tracePt t="86535" x="6067425" y="2959100"/>
          <p14:tracePt t="86543" x="6083300" y="2982913"/>
          <p14:tracePt t="86549" x="6099175" y="3006725"/>
          <p14:tracePt t="86557" x="6107113" y="3030538"/>
          <p14:tracePt t="86565" x="6122988" y="3054350"/>
          <p14:tracePt t="86573" x="6138863" y="3070225"/>
          <p14:tracePt t="86581" x="6154738" y="3109913"/>
          <p14:tracePt t="86589" x="6170613" y="3125788"/>
          <p14:tracePt t="86597" x="6194425" y="3165475"/>
          <p14:tracePt t="86605" x="6210300" y="3181350"/>
          <p14:tracePt t="86613" x="6234113" y="3205163"/>
          <p14:tracePt t="86621" x="6257925" y="3228975"/>
          <p14:tracePt t="86629" x="6281738" y="3252788"/>
          <p14:tracePt t="86637" x="6305550" y="3278188"/>
          <p14:tracePt t="86645" x="6321425" y="3302000"/>
          <p14:tracePt t="86651" x="6345238" y="3317875"/>
          <p14:tracePt t="86659" x="6361113" y="3333750"/>
          <p14:tracePt t="86667" x="6384925" y="3349625"/>
          <p14:tracePt t="86675" x="6402388" y="3373438"/>
          <p14:tracePt t="86683" x="6410325" y="3389313"/>
          <p14:tracePt t="86691" x="6426200" y="3397250"/>
          <p14:tracePt t="86699" x="6442075" y="3413125"/>
          <p14:tracePt t="86708" x="6457950" y="3429000"/>
          <p14:tracePt t="86715" x="6473825" y="3444875"/>
          <p14:tracePt t="86723" x="6489700" y="3468688"/>
          <p14:tracePt t="86731" x="6497638" y="3484563"/>
          <p14:tracePt t="86737" x="6513513" y="3500438"/>
          <p14:tracePt t="86746" x="6529388" y="3524250"/>
          <p14:tracePt t="86754" x="6545263" y="3540125"/>
          <p14:tracePt t="86762" x="6561138" y="3563938"/>
          <p14:tracePt t="86769" x="6577013" y="3579813"/>
          <p14:tracePt t="86778" x="6592888" y="3595688"/>
          <p14:tracePt t="86785" x="6600825" y="3605213"/>
          <p14:tracePt t="86793" x="6616700" y="3621088"/>
          <p14:tracePt t="86801" x="6632575" y="3636963"/>
          <p14:tracePt t="86809" x="6648450" y="3652838"/>
          <p14:tracePt t="86820" x="6664325" y="3668713"/>
          <p14:tracePt t="86825" x="6680200" y="3684588"/>
          <p14:tracePt t="86833" x="6688138" y="3684588"/>
          <p14:tracePt t="86841" x="6704013" y="3692525"/>
          <p14:tracePt t="86847" x="6719888" y="3708400"/>
          <p14:tracePt t="86855" x="6735763" y="3724275"/>
          <p14:tracePt t="86863" x="6751638" y="3740150"/>
          <p14:tracePt t="86871" x="6769100" y="3756025"/>
          <p14:tracePt t="86879" x="6792913" y="3779838"/>
          <p14:tracePt t="86887" x="6816725" y="3795713"/>
          <p14:tracePt t="86895" x="6832600" y="3803650"/>
          <p14:tracePt t="86903" x="6856413" y="3827463"/>
          <p14:tracePt t="86911" x="6896100" y="3867150"/>
          <p14:tracePt t="86917" x="6943725" y="3906838"/>
          <p14:tracePt t="86925" x="7007225" y="3956050"/>
          <p14:tracePt t="86933" x="7038975" y="3995738"/>
          <p14:tracePt t="86941" x="7102475" y="4051300"/>
          <p14:tracePt t="86949" x="7143750" y="4098925"/>
          <p14:tracePt t="86957" x="7167563" y="4130675"/>
          <p14:tracePt t="86965" x="7199313" y="4170363"/>
          <p14:tracePt t="86973" x="7215188" y="4202113"/>
          <p14:tracePt t="86981" x="7231063" y="4225925"/>
          <p14:tracePt t="86997" x="7254875" y="4257675"/>
          <p14:tracePt t="87005" x="7262813" y="4273550"/>
          <p14:tracePt t="87013" x="7278688" y="4281488"/>
          <p14:tracePt t="87020" x="7278688" y="4291013"/>
          <p14:tracePt t="88413" x="7254875" y="4281488"/>
          <p14:tracePt t="88420" x="7215188" y="4265613"/>
          <p14:tracePt t="88429" x="7151688" y="4241800"/>
          <p14:tracePt t="88437" x="7094538" y="4225925"/>
          <p14:tracePt t="88446" x="7031038" y="4186238"/>
          <p14:tracePt t="88453" x="6975475" y="4138613"/>
          <p14:tracePt t="88461" x="6911975" y="4075113"/>
          <p14:tracePt t="88469" x="6848475" y="4019550"/>
          <p14:tracePt t="88478" x="6784975" y="3956050"/>
          <p14:tracePt t="88485" x="6719888" y="3890963"/>
          <p14:tracePt t="88498" x="6664325" y="3787775"/>
          <p14:tracePt t="88504" x="6632575" y="3740150"/>
          <p14:tracePt t="88511" x="6608763" y="3676650"/>
          <p14:tracePt t="88520" x="6561138" y="3621088"/>
          <p14:tracePt t="88528" x="6521450" y="3556000"/>
          <p14:tracePt t="88535" x="6473825" y="3484563"/>
          <p14:tracePt t="88543" x="6418263" y="3405188"/>
          <p14:tracePt t="88551" x="6376988" y="3349625"/>
          <p14:tracePt t="88559" x="6337300" y="3286125"/>
          <p14:tracePt t="88567" x="6297613" y="3236913"/>
          <p14:tracePt t="88575" x="6273800" y="3197225"/>
          <p14:tracePt t="88583" x="6265863" y="3189288"/>
          <p14:tracePt t="88591" x="6249988" y="3173413"/>
          <p14:tracePt t="88599" x="6234113" y="3157538"/>
          <p14:tracePt t="88608" x="6226175" y="3149600"/>
          <p14:tracePt t="88693" x="6226175" y="3165475"/>
          <p14:tracePt t="88699" x="6242050" y="3189288"/>
          <p14:tracePt t="88707" x="6257925" y="3205163"/>
          <p14:tracePt t="88716" x="6281738" y="3244850"/>
          <p14:tracePt t="88724" x="6321425" y="3278188"/>
          <p14:tracePt t="88731" x="6369050" y="3309938"/>
          <p14:tracePt t="88739" x="6418263" y="3357563"/>
          <p14:tracePt t="88747" x="6465888" y="3405188"/>
          <p14:tracePt t="88755" x="6521450" y="3444875"/>
          <p14:tracePt t="88763" x="6553200" y="3476625"/>
          <p14:tracePt t="88771" x="6569075" y="3484563"/>
          <p14:tracePt t="88779" x="6584950" y="3500438"/>
          <p14:tracePt t="88787" x="6584950" y="3516313"/>
          <p14:tracePt t="88795" x="6584950" y="3524250"/>
          <p14:tracePt t="88927" x="6584950" y="3516313"/>
          <p14:tracePt t="88935" x="6569075" y="3500438"/>
          <p14:tracePt t="88943" x="6553200" y="3484563"/>
          <p14:tracePt t="88951" x="6537325" y="3476625"/>
          <p14:tracePt t="88959" x="6521450" y="3460750"/>
          <p14:tracePt t="88967" x="6513513" y="3444875"/>
          <p14:tracePt t="88975" x="6497638" y="3429000"/>
          <p14:tracePt t="88982" x="6481763" y="3413125"/>
          <p14:tracePt t="88989" x="6465888" y="3405188"/>
          <p14:tracePt t="88997" x="6434138" y="3373438"/>
          <p14:tracePt t="89005" x="6410325" y="3357563"/>
          <p14:tracePt t="89013" x="6376988" y="3333750"/>
          <p14:tracePt t="89021" x="6353175" y="3309938"/>
          <p14:tracePt t="89029" x="6337300" y="3286125"/>
          <p14:tracePt t="89037" x="6321425" y="3252788"/>
          <p14:tracePt t="89046" x="6305550" y="3236913"/>
          <p14:tracePt t="89054" x="6297613" y="3221038"/>
          <p14:tracePt t="89061" x="6297613" y="3205163"/>
          <p14:tracePt t="89070" x="6297613" y="3189288"/>
          <p14:tracePt t="89152" x="6313488" y="3205163"/>
          <p14:tracePt t="89159" x="6329363" y="3221038"/>
          <p14:tracePt t="89165" x="6345238" y="3236913"/>
          <p14:tracePt t="89174" x="6361113" y="3262313"/>
          <p14:tracePt t="89181" x="6376988" y="3278188"/>
          <p14:tracePt t="89190" x="6392863" y="3302000"/>
          <p14:tracePt t="89197" x="6410325" y="3325813"/>
          <p14:tracePt t="89205" x="6426200" y="3357563"/>
          <p14:tracePt t="89213" x="6450013" y="3405188"/>
          <p14:tracePt t="89221" x="6473825" y="3436938"/>
          <p14:tracePt t="89229" x="6481763" y="3460750"/>
          <p14:tracePt t="89237" x="6497638" y="3476625"/>
          <p14:tracePt t="89244" x="6513513" y="3500438"/>
          <p14:tracePt t="89253" x="6529388" y="3516313"/>
          <p14:tracePt t="89259" x="6529388" y="3524250"/>
          <p14:tracePt t="89267" x="6537325" y="3524250"/>
          <p14:tracePt t="89437" x="6537325" y="3532188"/>
          <p14:tracePt t="89443" x="6577013" y="3571875"/>
          <p14:tracePt t="89451" x="6632575" y="3613150"/>
          <p14:tracePt t="89459" x="6680200" y="3660775"/>
          <p14:tracePt t="89467" x="6727825" y="3724275"/>
          <p14:tracePt t="89475" x="6784975" y="3787775"/>
          <p14:tracePt t="89483" x="6832600" y="3835400"/>
          <p14:tracePt t="89491" x="6888163" y="3890963"/>
          <p14:tracePt t="89499" x="6911975" y="3922713"/>
          <p14:tracePt t="89507" x="6935788" y="3948113"/>
          <p14:tracePt t="89515" x="6951663" y="3963988"/>
          <p14:tracePt t="89601" x="6935788" y="3922713"/>
          <p14:tracePt t="89610" x="6919913" y="3875088"/>
          <p14:tracePt t="89617" x="6896100" y="3827463"/>
          <p14:tracePt t="89625" x="6880225" y="3795713"/>
          <p14:tracePt t="89633" x="6864350" y="3771900"/>
          <p14:tracePt t="89639" x="6848475" y="3756025"/>
          <p14:tracePt t="89647" x="6848475" y="3748088"/>
          <p14:tracePt t="89659" x="6840538" y="3748088"/>
          <p14:tracePt t="89876" x="6824663" y="3740150"/>
          <p14:tracePt t="89883" x="6816725" y="3732213"/>
          <p14:tracePt t="89896" x="6800850" y="3724275"/>
          <p14:tracePt t="89899" x="6792913" y="3716338"/>
          <p14:tracePt t="89907" x="6784975" y="3716338"/>
          <p14:tracePt t="89913" x="6777038" y="3716338"/>
          <p14:tracePt t="89921" x="6759575" y="3708400"/>
          <p14:tracePt t="89929" x="6743700" y="3692525"/>
          <p14:tracePt t="89937" x="6727825" y="3676650"/>
          <p14:tracePt t="89945" x="6711950" y="3660775"/>
          <p14:tracePt t="89953" x="6711950" y="3652838"/>
          <p14:tracePt t="89961" x="6696075" y="3644900"/>
          <p14:tracePt t="89969" x="6688138" y="3636963"/>
          <p14:tracePt t="90001" x="6640513" y="3587750"/>
          <p14:tracePt t="90007" x="6616700" y="3563938"/>
          <p14:tracePt t="90015" x="6616700" y="3556000"/>
          <p14:tracePt t="90023" x="6608763" y="3556000"/>
          <p14:tracePt t="90031" x="6592888" y="3540125"/>
          <p14:tracePt t="90039" x="6577013" y="3524250"/>
          <p14:tracePt t="90047" x="6569075" y="3516313"/>
          <p14:tracePt t="90055" x="6553200" y="3500438"/>
          <p14:tracePt t="90063" x="6537325" y="3492500"/>
          <p14:tracePt t="90071" x="6529388" y="3492500"/>
          <p14:tracePt t="90079" x="6529388" y="3484563"/>
          <p14:tracePt t="90087" x="6521450" y="3476625"/>
          <p14:tracePt t="90095" x="6513513" y="3468688"/>
          <p14:tracePt t="90101" x="6505575" y="3460750"/>
          <p14:tracePt t="90109" x="6497638" y="3444875"/>
          <p14:tracePt t="90117" x="6489700" y="3436938"/>
          <p14:tracePt t="90125" x="6481763" y="3421063"/>
          <p14:tracePt t="90133" x="6465888" y="3405188"/>
          <p14:tracePt t="90141" x="6457950" y="3389313"/>
          <p14:tracePt t="90149" x="6450013" y="3381375"/>
          <p14:tracePt t="90157" x="6442075" y="3365500"/>
          <p14:tracePt t="90165" x="6442075" y="3349625"/>
          <p14:tracePt t="90173" x="6442075" y="3341688"/>
          <p14:tracePt t="90181" x="6434138" y="3341688"/>
          <p14:tracePt t="90187" x="6434138" y="3325813"/>
          <p14:tracePt t="90195" x="6418263" y="3309938"/>
          <p14:tracePt t="90203" x="6402388" y="3294063"/>
          <p14:tracePt t="90211" x="6392863" y="3286125"/>
          <p14:tracePt t="90219" x="6392863" y="3278188"/>
          <p14:tracePt t="90229" x="6392863" y="3270250"/>
          <p14:tracePt t="90236" x="6384925" y="3262313"/>
          <p14:tracePt t="90379" x="6384925" y="3270250"/>
          <p14:tracePt t="90387" x="6384925" y="3286125"/>
          <p14:tracePt t="90403" x="6384925" y="3302000"/>
          <p14:tracePt t="90411" x="6384925" y="3309938"/>
          <p14:tracePt t="90795" x="6384925" y="3317875"/>
          <p14:tracePt t="90808" x="6384925" y="3325813"/>
          <p14:tracePt t="91597" x="6384925" y="3333750"/>
          <p14:tracePt t="91605" x="6402388" y="3373438"/>
          <p14:tracePt t="91613" x="6418263" y="3413125"/>
          <p14:tracePt t="91621" x="6442075" y="3444875"/>
          <p14:tracePt t="91629" x="6457950" y="3476625"/>
          <p14:tracePt t="91637" x="6473825" y="3500438"/>
          <p14:tracePt t="91645" x="6481763" y="3524250"/>
          <p14:tracePt t="91653" x="6489700" y="3540125"/>
          <p14:tracePt t="91661" x="6505575" y="3548063"/>
          <p14:tracePt t="91669" x="6505575" y="3556000"/>
          <p14:tracePt t="91676" x="6513513" y="3556000"/>
          <p14:tracePt t="91923" x="6521450" y="3563938"/>
          <p14:tracePt t="91935" x="6521450" y="3571875"/>
          <p14:tracePt t="91943" x="6592888" y="3621088"/>
          <p14:tracePt t="91951" x="6696075" y="3684588"/>
          <p14:tracePt t="91960" x="6792913" y="3763963"/>
          <p14:tracePt t="91965" x="6927850" y="3851275"/>
          <p14:tracePt t="91976" x="7183438" y="4059238"/>
          <p14:tracePt t="91985" x="7302500" y="4154488"/>
          <p14:tracePt t="91993" x="7389813" y="4217988"/>
          <p14:tracePt t="92001" x="7485063" y="4281488"/>
          <p14:tracePt t="92010" x="7558088" y="4338638"/>
          <p14:tracePt t="92017" x="7589838" y="4370388"/>
          <p14:tracePt t="92025" x="7613650" y="4378325"/>
          <p14:tracePt t="92033" x="7621588" y="4386263"/>
          <p14:tracePt t="92153" x="7613650" y="4370388"/>
          <p14:tracePt t="92162" x="7605713" y="4354513"/>
          <p14:tracePt t="92169" x="7589838" y="4346575"/>
          <p14:tracePt t="92182" x="7573963" y="4338638"/>
          <p14:tracePt t="92189" x="7566025" y="4330700"/>
          <p14:tracePt t="92197" x="7558088" y="4314825"/>
          <p14:tracePt t="92205" x="7542213" y="4306888"/>
          <p14:tracePt t="92213" x="7534275" y="4298950"/>
          <p14:tracePt t="92221" x="7518400" y="4281488"/>
          <p14:tracePt t="92229" x="7518400" y="4273550"/>
          <p14:tracePt t="92238" x="7502525" y="4257675"/>
          <p14:tracePt t="92242" x="7485063" y="4249738"/>
          <p14:tracePt t="92251" x="7469188" y="4233863"/>
          <p14:tracePt t="92260" x="7461250" y="4217988"/>
          <p14:tracePt t="92267" x="7453313" y="4210050"/>
          <p14:tracePt t="92275" x="7437438" y="4202113"/>
          <p14:tracePt t="92283" x="7421563" y="4194175"/>
          <p14:tracePt t="92291" x="7421563" y="4178300"/>
          <p14:tracePt t="92300" x="7405688" y="4162425"/>
          <p14:tracePt t="92307" x="7397750" y="4146550"/>
          <p14:tracePt t="92315" x="7389813" y="4138613"/>
          <p14:tracePt t="92324" x="7381875" y="4130675"/>
          <p14:tracePt t="92469" x="7381875" y="4154488"/>
          <p14:tracePt t="92476" x="7381875" y="4194175"/>
          <p14:tracePt t="92483" x="7381875" y="4249738"/>
          <p14:tracePt t="92491" x="7405688" y="4314825"/>
          <p14:tracePt t="92499" x="7413625" y="4370388"/>
          <p14:tracePt t="92507" x="7421563" y="4425950"/>
          <p14:tracePt t="92515" x="7437438" y="4497388"/>
          <p14:tracePt t="92523" x="7437438" y="4552950"/>
          <p14:tracePt t="92531" x="7445375" y="4608513"/>
          <p14:tracePt t="92539" x="7445375" y="4665663"/>
          <p14:tracePt t="92547" x="7453313" y="4689475"/>
          <p14:tracePt t="92555" x="7453313" y="4697413"/>
          <p14:tracePt t="92563" x="7453313" y="4713288"/>
          <p14:tracePt t="92649" x="7453313" y="4705350"/>
          <p14:tracePt t="92663" x="7453313" y="4697413"/>
          <p14:tracePt t="92675" x="7453313" y="4689475"/>
          <p14:tracePt t="92789" x="7461250" y="4681538"/>
          <p14:tracePt t="93084" x="7453313" y="4689475"/>
          <p14:tracePt t="93091" x="7437438" y="4713288"/>
          <p14:tracePt t="93099" x="7437438" y="4729163"/>
          <p14:tracePt t="93107" x="7429500" y="4729163"/>
          <p14:tracePt t="93115" x="7429500" y="4737100"/>
          <p14:tracePt t="93123" x="7429500" y="4745038"/>
          <p14:tracePt t="93129" x="7421563" y="4752975"/>
          <p14:tracePt t="93138" x="7421563" y="4760913"/>
          <p14:tracePt t="93153" x="7421563" y="4768850"/>
          <p14:tracePt t="93279" x="7421563" y="4760913"/>
          <p14:tracePt t="93287" x="7421563" y="4752975"/>
          <p14:tracePt t="93296" x="7429500" y="4737100"/>
          <p14:tracePt t="93303" x="7429500" y="4721225"/>
          <p14:tracePt t="93311" x="7437438" y="4721225"/>
          <p14:tracePt t="93319" x="7437438" y="4705350"/>
          <p14:tracePt t="93327" x="7437438" y="4697413"/>
          <p14:tracePt t="93891" x="7429500" y="4713288"/>
          <p14:tracePt t="93897" x="7373938" y="4800600"/>
          <p14:tracePt t="93905" x="7334250" y="4887913"/>
          <p14:tracePt t="93913" x="7302500" y="4976813"/>
          <p14:tracePt t="93921" x="7254875" y="5064125"/>
          <p14:tracePt t="93929" x="7223125" y="5151438"/>
          <p14:tracePt t="93937" x="7191375" y="5230813"/>
          <p14:tracePt t="93945" x="7159625" y="5319713"/>
          <p14:tracePt t="93953" x="7126288" y="5407025"/>
          <p14:tracePt t="93961" x="7094538" y="5478463"/>
          <p14:tracePt t="93969" x="7078663" y="5534025"/>
          <p14:tracePt t="93977" x="7054850" y="5597525"/>
          <p14:tracePt t="93983" x="7038975" y="5629275"/>
          <p14:tracePt t="93991" x="7031038" y="5662613"/>
          <p14:tracePt t="93999" x="7023100" y="5686425"/>
          <p14:tracePt t="94007" x="7023100" y="5694363"/>
          <p14:tracePt t="94015" x="7015163" y="5710238"/>
          <p14:tracePt t="94023" x="7015163" y="5718175"/>
          <p14:tracePt t="94031" x="7015163" y="5726113"/>
          <p14:tracePt t="94039" x="7015163" y="5734050"/>
          <p14:tracePt t="94051" x="7015163" y="5741988"/>
          <p14:tracePt t="94059" x="7015163" y="5749925"/>
          <p14:tracePt t="94077" x="7015163" y="5757863"/>
          <p14:tracePt t="94093" x="7015163" y="5765800"/>
          <p14:tracePt t="94117" x="7015163" y="5773738"/>
          <p14:tracePt t="94126" x="7015163" y="5789613"/>
          <p14:tracePt t="94133" x="7023100" y="5789613"/>
          <p14:tracePt t="94141" x="7023100" y="5797550"/>
          <p14:tracePt t="94153" x="7023100" y="5805488"/>
          <p14:tracePt t="94161" x="7023100" y="5813425"/>
          <p14:tracePt t="94167" x="7031038" y="5821363"/>
          <p14:tracePt t="94199" x="7031038" y="5829300"/>
          <p14:tracePt t="94211" x="7031038" y="5837238"/>
          <p14:tracePt t="94243" x="7038975" y="5837238"/>
          <p14:tracePt t="94251" x="7046913" y="5829300"/>
          <p14:tracePt t="94257" x="7062788" y="5789613"/>
          <p14:tracePt t="94265" x="7078663" y="5726113"/>
          <p14:tracePt t="94273" x="7102475" y="5670550"/>
          <p14:tracePt t="94281" x="7118350" y="5613400"/>
          <p14:tracePt t="94289" x="7143750" y="5549900"/>
          <p14:tracePt t="94297" x="7151688" y="5494338"/>
          <p14:tracePt t="94305" x="7167563" y="5438775"/>
          <p14:tracePt t="94313" x="7175500" y="5391150"/>
          <p14:tracePt t="94321" x="7191375" y="5351463"/>
          <p14:tracePt t="94329" x="7199313" y="5319713"/>
          <p14:tracePt t="94338" x="7199313" y="5294313"/>
          <p14:tracePt t="94345" x="7207250" y="5270500"/>
          <p14:tracePt t="94353" x="7207250" y="5246688"/>
          <p14:tracePt t="94361" x="7207250" y="5230813"/>
          <p14:tracePt t="94369" x="7207250" y="5183188"/>
          <p14:tracePt t="94377" x="7215188" y="5175250"/>
          <p14:tracePt t="94385" x="7223125" y="5151438"/>
          <p14:tracePt t="94393" x="7223125" y="5135563"/>
          <p14:tracePt t="94403" x="7223125" y="5127625"/>
          <p14:tracePt t="94408" x="7223125" y="5119688"/>
          <p14:tracePt t="94417" x="7223125" y="5103813"/>
          <p14:tracePt t="94585" x="7231063" y="5103813"/>
          <p14:tracePt t="94593" x="7239000" y="5119688"/>
          <p14:tracePt t="94601" x="7254875" y="5135563"/>
          <p14:tracePt t="94607" x="7262813" y="5143500"/>
          <p14:tracePt t="94615" x="7270750" y="5159375"/>
          <p14:tracePt t="94623" x="7286625" y="5183188"/>
          <p14:tracePt t="94631" x="7302500" y="5207000"/>
          <p14:tracePt t="94639" x="7318375" y="5246688"/>
          <p14:tracePt t="94647" x="7358063" y="5302250"/>
          <p14:tracePt t="94655" x="7389813" y="5359400"/>
          <p14:tracePt t="94663" x="7413625" y="5422900"/>
          <p14:tracePt t="94671" x="7437438" y="5478463"/>
          <p14:tracePt t="94679" x="7461250" y="5534025"/>
          <p14:tracePt t="94687" x="7477125" y="5581650"/>
          <p14:tracePt t="94695" x="7493000" y="5613400"/>
          <p14:tracePt t="94701" x="7518400" y="5662613"/>
          <p14:tracePt t="94709" x="7534275" y="5686425"/>
          <p14:tracePt t="94717" x="7542213" y="5710238"/>
          <p14:tracePt t="94725" x="7550150" y="5726113"/>
          <p14:tracePt t="94733" x="7566025" y="5741988"/>
          <p14:tracePt t="94742" x="7573963" y="5749925"/>
          <p14:tracePt t="94749" x="7589838" y="5773738"/>
          <p14:tracePt t="94757" x="7605713" y="5789613"/>
          <p14:tracePt t="94765" x="7621588" y="5805488"/>
          <p14:tracePt t="94773" x="7629525" y="5821363"/>
          <p14:tracePt t="94781" x="7645400" y="5829300"/>
          <p14:tracePt t="94789" x="7653338" y="5845175"/>
          <p14:tracePt t="94797" x="7661275" y="5853113"/>
          <p14:tracePt t="94807" x="7661275" y="5861050"/>
          <p14:tracePt t="94816" x="7669213" y="5861050"/>
          <p14:tracePt t="94889" x="7669213" y="5853113"/>
          <p14:tracePt t="94897" x="7669213" y="5845175"/>
          <p14:tracePt t="94905" x="7669213" y="5829300"/>
          <p14:tracePt t="94913" x="7661275" y="5813425"/>
          <p14:tracePt t="94922" x="7661275" y="5805488"/>
          <p14:tracePt t="94929" x="7653338" y="5797550"/>
          <p14:tracePt t="94937" x="7653338" y="5789613"/>
          <p14:tracePt t="95031" x="7653338" y="5781675"/>
          <p14:tracePt t="95055" x="7645400" y="5781675"/>
          <p14:tracePt t="95075" x="7637463" y="5781675"/>
          <p14:tracePt t="95082" x="7629525" y="5781675"/>
          <p14:tracePt t="95094" x="7621588" y="5781675"/>
          <p14:tracePt t="95114" x="7613650" y="5781675"/>
          <p14:tracePt t="95121" x="7605713" y="5781675"/>
          <p14:tracePt t="95145" x="7597775" y="5781675"/>
          <p14:tracePt t="95359" x="7597775" y="5789613"/>
          <p14:tracePt t="95435" x="7597775" y="57975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98" y="87064"/>
            <a:ext cx="7358063" cy="1012928"/>
          </a:xfrm>
        </p:spPr>
        <p:txBody>
          <a:bodyPr/>
          <a:lstStyle/>
          <a:p>
            <a:r>
              <a:rPr lang="en-GB" dirty="0"/>
              <a:t>Dynamical scattering</a:t>
            </a:r>
            <a:br>
              <a:rPr lang="en-GB" dirty="0"/>
            </a:br>
            <a:r>
              <a:rPr lang="en-GB" dirty="0"/>
              <a:t>thickness fringes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42" y="1505036"/>
            <a:ext cx="4000234" cy="4101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363" t="25519" r="15779" b="26030"/>
          <a:stretch/>
        </p:blipFill>
        <p:spPr>
          <a:xfrm>
            <a:off x="520390" y="1394932"/>
            <a:ext cx="8356015" cy="5021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264C27-215D-4E5D-A5C7-C9EA8DB81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7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88"/>
    </mc:Choice>
    <mc:Fallback>
      <p:transition spd="slow" advTm="10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3" x="7589838" y="5797550"/>
          <p14:tracePt t="3221" x="7493000" y="5781675"/>
          <p14:tracePt t="3229" x="7358063" y="5765800"/>
          <p14:tracePt t="3237" x="7223125" y="5741988"/>
          <p14:tracePt t="3245" x="7102475" y="5726113"/>
          <p14:tracePt t="3252" x="6991350" y="5726113"/>
          <p14:tracePt t="3261" x="6896100" y="5741988"/>
          <p14:tracePt t="3269" x="6824663" y="5773738"/>
          <p14:tracePt t="3277" x="6759575" y="5805488"/>
          <p14:tracePt t="3285" x="6696075" y="5845175"/>
          <p14:tracePt t="3293" x="6672263" y="5861050"/>
          <p14:tracePt t="3307" x="6648450" y="5876925"/>
          <p14:tracePt t="3315" x="6608763" y="5900738"/>
          <p14:tracePt t="3323" x="6545263" y="5916613"/>
          <p14:tracePt t="3331" x="6473825" y="5940425"/>
          <p14:tracePt t="3339" x="6402388" y="5956300"/>
          <p14:tracePt t="3347" x="6337300" y="5972175"/>
          <p14:tracePt t="3355" x="6273800" y="5956300"/>
          <p14:tracePt t="3363" x="6218238" y="5924550"/>
          <p14:tracePt t="3371" x="6154738" y="5908675"/>
          <p14:tracePt t="3379" x="6107113" y="5868988"/>
          <p14:tracePt t="3387" x="6059488" y="5829300"/>
          <p14:tracePt t="3395" x="6010275" y="5805488"/>
          <p14:tracePt t="3401" x="5962650" y="5765800"/>
          <p14:tracePt t="3409" x="5899150" y="5710238"/>
          <p14:tracePt t="3417" x="5851525" y="5670550"/>
          <p14:tracePt t="3425" x="5827713" y="5653088"/>
          <p14:tracePt t="3433" x="5811838" y="5637213"/>
          <p14:tracePt t="3449" x="5803900" y="5637213"/>
          <p14:tracePt t="3507" x="5788025" y="5605463"/>
          <p14:tracePt t="3515" x="5772150" y="5557838"/>
          <p14:tracePt t="3523" x="5740400" y="5510213"/>
          <p14:tracePt t="3531" x="5716588" y="5478463"/>
          <p14:tracePt t="3541" x="5659438" y="5430838"/>
          <p14:tracePt t="3547" x="5595938" y="5367338"/>
          <p14:tracePt t="3555" x="5532438" y="5286375"/>
          <p14:tracePt t="3563" x="5468938" y="5199063"/>
          <p14:tracePt t="3571" x="5397500" y="5072063"/>
          <p14:tracePt t="3579" x="5334000" y="4919663"/>
          <p14:tracePt t="3585" x="5237163" y="4665663"/>
          <p14:tracePt t="3593" x="5141913" y="4378325"/>
          <p14:tracePt t="3605" x="4951413" y="3819525"/>
          <p14:tracePt t="3613" x="4830763" y="3508375"/>
          <p14:tracePt t="3621" x="4695825" y="3221038"/>
          <p14:tracePt t="3629" x="4559300" y="2927350"/>
          <p14:tracePt t="3637" x="4424363" y="2663825"/>
          <p14:tracePt t="3645" x="4289425" y="2392363"/>
          <p14:tracePt t="3653" x="4160838" y="2152650"/>
          <p14:tracePt t="3660" x="4033838" y="1914525"/>
          <p14:tracePt t="3669" x="3906838" y="1698625"/>
          <p14:tracePt t="3675" x="3817938" y="1530350"/>
          <p14:tracePt t="3683" x="3722688" y="1371600"/>
          <p14:tracePt t="3691" x="3667125" y="1260475"/>
          <p14:tracePt t="3699" x="3595688" y="1155700"/>
          <p14:tracePt t="3707" x="3508375" y="1068388"/>
          <p14:tracePt t="3715" x="3443288" y="1004888"/>
          <p14:tracePt t="3723" x="3355975" y="933450"/>
          <p14:tracePt t="3731" x="3276600" y="885825"/>
          <p14:tracePt t="3739" x="3221038" y="862013"/>
          <p14:tracePt t="3747" x="3165475" y="852488"/>
          <p14:tracePt t="3755" x="3133725" y="852488"/>
          <p14:tracePt t="3763" x="3117850" y="852488"/>
          <p14:tracePt t="3769" x="3117850" y="862013"/>
          <p14:tracePt t="3785" x="3100388" y="877888"/>
          <p14:tracePt t="3793" x="3084513" y="917575"/>
          <p14:tracePt t="3801" x="3060700" y="981075"/>
          <p14:tracePt t="3809" x="3044825" y="1036638"/>
          <p14:tracePt t="3817" x="3044825" y="1076325"/>
          <p14:tracePt t="3826" x="3044825" y="1092200"/>
          <p14:tracePt t="3833" x="3044825" y="1100138"/>
          <p14:tracePt t="3841" x="3044825" y="1108075"/>
          <p14:tracePt t="3849" x="3044825" y="1123950"/>
          <p14:tracePt t="3856" x="3044825" y="1139825"/>
          <p14:tracePt t="3864" x="3052763" y="1171575"/>
          <p14:tracePt t="3871" x="3068638" y="1212850"/>
          <p14:tracePt t="3879" x="3084513" y="1260475"/>
          <p14:tracePt t="3887" x="3109913" y="1308100"/>
          <p14:tracePt t="3897" x="3125788" y="1355725"/>
          <p14:tracePt t="3903" x="3141663" y="1411288"/>
          <p14:tracePt t="3911" x="3165475" y="1474788"/>
          <p14:tracePt t="3919" x="3173413" y="1538288"/>
          <p14:tracePt t="3928" x="3173413" y="1627188"/>
          <p14:tracePt t="3935" x="3197225" y="1738313"/>
          <p14:tracePt t="3944" x="3197225" y="1857375"/>
          <p14:tracePt t="3951" x="3197225" y="1978025"/>
          <p14:tracePt t="3957" x="3205163" y="2112963"/>
          <p14:tracePt t="3965" x="3228975" y="2224088"/>
          <p14:tracePt t="3973" x="3252788" y="2344738"/>
          <p14:tracePt t="3981" x="3276600" y="2447925"/>
          <p14:tracePt t="3989" x="3284538" y="2543175"/>
          <p14:tracePt t="3997" x="3292475" y="2624138"/>
          <p14:tracePt t="4006" x="3292475" y="2679700"/>
          <p14:tracePt t="4017" x="3324225" y="2782888"/>
          <p14:tracePt t="4025" x="3348038" y="2822575"/>
          <p14:tracePt t="4033" x="3348038" y="2838450"/>
          <p14:tracePt t="4041" x="3355975" y="2854325"/>
          <p14:tracePt t="4047" x="3355975" y="2870200"/>
          <p14:tracePt t="4067" x="3355975" y="2878138"/>
          <p14:tracePt t="4076" x="3355975" y="2894013"/>
          <p14:tracePt t="4083" x="3355975" y="2901950"/>
          <p14:tracePt t="4092" x="3355975" y="2919413"/>
          <p14:tracePt t="4099" x="3340100" y="2951163"/>
          <p14:tracePt t="4108" x="3324225" y="2998788"/>
          <p14:tracePt t="4115" x="3316288" y="3038475"/>
          <p14:tracePt t="4123" x="3300413" y="3101975"/>
          <p14:tracePt t="4132" x="3292475" y="3157538"/>
          <p14:tracePt t="4139" x="3276600" y="3228975"/>
          <p14:tracePt t="4147" x="3260725" y="3309938"/>
          <p14:tracePt t="4155" x="3236913" y="3397250"/>
          <p14:tracePt t="4161" x="3213100" y="3476625"/>
          <p14:tracePt t="4170" x="3197225" y="3563938"/>
          <p14:tracePt t="4179" x="3173413" y="3660775"/>
          <p14:tracePt t="4185" x="3149600" y="3748088"/>
          <p14:tracePt t="4193" x="3133725" y="3843338"/>
          <p14:tracePt t="4201" x="3109913" y="3938588"/>
          <p14:tracePt t="4210" x="3084513" y="4027488"/>
          <p14:tracePt t="4217" x="3068638" y="4098925"/>
          <p14:tracePt t="4225" x="3044825" y="4170363"/>
          <p14:tracePt t="4233" x="3028950" y="4217988"/>
          <p14:tracePt t="4243" x="3021013" y="4273550"/>
          <p14:tracePt t="4249" x="2997200" y="4322763"/>
          <p14:tracePt t="4255" x="2989263" y="4354513"/>
          <p14:tracePt t="4263" x="2973388" y="4394200"/>
          <p14:tracePt t="4272" x="2957513" y="4433888"/>
          <p14:tracePt t="4279" x="2941638" y="4465638"/>
          <p14:tracePt t="4288" x="2933700" y="4481513"/>
          <p14:tracePt t="4295" x="2925763" y="4489450"/>
          <p14:tracePt t="4303" x="2917825" y="4505325"/>
          <p14:tracePt t="4310" x="2909888" y="4521200"/>
          <p14:tracePt t="4323" x="2901950" y="4545013"/>
          <p14:tracePt t="4331" x="2901950" y="4552950"/>
          <p14:tracePt t="4339" x="2886075" y="4568825"/>
          <p14:tracePt t="4345" x="2878138" y="4584700"/>
          <p14:tracePt t="4353" x="2862263" y="4600575"/>
          <p14:tracePt t="4361" x="2846388" y="4616450"/>
          <p14:tracePt t="4369" x="2838450" y="4624388"/>
          <p14:tracePt t="4377" x="2830513" y="4641850"/>
          <p14:tracePt t="4385" x="2830513" y="4657725"/>
          <p14:tracePt t="4393" x="2822575" y="4673600"/>
          <p14:tracePt t="4401" x="2814638" y="4681538"/>
          <p14:tracePt t="4409" x="2798763" y="4697413"/>
          <p14:tracePt t="4417" x="2790825" y="4713288"/>
          <p14:tracePt t="4425" x="2774950" y="4729163"/>
          <p14:tracePt t="4433" x="2759075" y="4745038"/>
          <p14:tracePt t="4447" x="2741613" y="4760913"/>
          <p14:tracePt t="4455" x="2733675" y="4776788"/>
          <p14:tracePt t="4463" x="2725738" y="4784725"/>
          <p14:tracePt t="4471" x="2717800" y="4800600"/>
          <p14:tracePt t="4479" x="2717800" y="4808538"/>
          <p14:tracePt t="4487" x="2717800" y="4816475"/>
          <p14:tracePt t="4495" x="2709863" y="4816475"/>
          <p14:tracePt t="4503" x="2701925" y="4832350"/>
          <p14:tracePt t="4511" x="2701925" y="4848225"/>
          <p14:tracePt t="4520" x="2693988" y="4856163"/>
          <p14:tracePt t="4529" x="2693988" y="4864100"/>
          <p14:tracePt t="4577" x="2693988" y="4879975"/>
          <p14:tracePt t="4585" x="2686050" y="4887913"/>
          <p14:tracePt t="4593" x="2686050" y="4903788"/>
          <p14:tracePt t="4601" x="2686050" y="4927600"/>
          <p14:tracePt t="4609" x="2686050" y="4959350"/>
          <p14:tracePt t="4617" x="2686050" y="4967288"/>
          <p14:tracePt t="4623" x="2686050" y="4992688"/>
          <p14:tracePt t="4631" x="2686050" y="5008563"/>
          <p14:tracePt t="4639" x="2686050" y="5024438"/>
          <p14:tracePt t="4647" x="2686050" y="5048250"/>
          <p14:tracePt t="4655" x="2686050" y="5080000"/>
          <p14:tracePt t="4663" x="2686050" y="5119688"/>
          <p14:tracePt t="4671" x="2686050" y="5151438"/>
          <p14:tracePt t="4679" x="2686050" y="5191125"/>
          <p14:tracePt t="4687" x="2686050" y="5230813"/>
          <p14:tracePt t="4695" x="2686050" y="5278438"/>
          <p14:tracePt t="4703" x="2686050" y="5302250"/>
          <p14:tracePt t="4710" x="2678113" y="5335588"/>
          <p14:tracePt t="4717" x="2662238" y="5375275"/>
          <p14:tracePt t="4725" x="2654300" y="5414963"/>
          <p14:tracePt t="4733" x="2638425" y="5470525"/>
          <p14:tracePt t="4741" x="2614613" y="5534025"/>
          <p14:tracePt t="4749" x="2598738" y="5589588"/>
          <p14:tracePt t="4757" x="2574925" y="5662613"/>
          <p14:tracePt t="4765" x="2543175" y="5734050"/>
          <p14:tracePt t="4773" x="2527300" y="5821363"/>
          <p14:tracePt t="4781" x="2503488" y="5908675"/>
          <p14:tracePt t="4789" x="2479675" y="5988050"/>
          <p14:tracePt t="4797" x="2447925" y="6076950"/>
          <p14:tracePt t="4805" x="2432050" y="6172200"/>
          <p14:tracePt t="4811" x="2408238" y="6259513"/>
          <p14:tracePt t="4819" x="2384425" y="6338888"/>
          <p14:tracePt t="4827" x="2366963" y="6411913"/>
          <p14:tracePt t="4835" x="2343150" y="6483350"/>
          <p14:tracePt t="4844" x="2327275" y="6546850"/>
          <p14:tracePt t="4851" x="2303463" y="6602413"/>
          <p14:tracePt t="4859" x="2287588" y="6650038"/>
          <p14:tracePt t="4867" x="2271713" y="6673850"/>
          <p14:tracePt t="4875" x="2263775" y="6691313"/>
          <p14:tracePt t="4883" x="2255838" y="6699250"/>
          <p14:tracePt t="4945" x="2255838" y="6691313"/>
          <p14:tracePt t="4953" x="2247900" y="6657975"/>
          <p14:tracePt t="4962" x="2247900" y="6626225"/>
          <p14:tracePt t="4969" x="2239963" y="6586538"/>
          <p14:tracePt t="4978" x="2239963" y="6554788"/>
          <p14:tracePt t="4985" x="2239963" y="6515100"/>
          <p14:tracePt t="4995" x="2239963" y="6483350"/>
          <p14:tracePt t="4999" x="2239963" y="6443663"/>
          <p14:tracePt t="5007" x="2239963" y="6396038"/>
          <p14:tracePt t="5015" x="2239963" y="6380163"/>
          <p14:tracePt t="5023" x="2247900" y="6348413"/>
          <p14:tracePt t="5031" x="2255838" y="6315075"/>
          <p14:tracePt t="5039" x="2271713" y="6291263"/>
          <p14:tracePt t="5047" x="2279650" y="6275388"/>
          <p14:tracePt t="5055" x="2295525" y="6259513"/>
          <p14:tracePt t="5063" x="2311400" y="6243638"/>
          <p14:tracePt t="5071" x="2327275" y="6227763"/>
          <p14:tracePt t="5079" x="2343150" y="6196013"/>
          <p14:tracePt t="5085" x="2359025" y="6156325"/>
          <p14:tracePt t="5094" x="2374900" y="6108700"/>
          <p14:tracePt t="5101" x="2392363" y="6069013"/>
          <p14:tracePt t="5109" x="2416175" y="6021388"/>
          <p14:tracePt t="5118" x="2432050" y="5972175"/>
          <p14:tracePt t="5125" x="2447925" y="5924550"/>
          <p14:tracePt t="5133" x="2463800" y="5892800"/>
          <p14:tracePt t="5142" x="2487613" y="5845175"/>
          <p14:tracePt t="5149" x="2495550" y="5829300"/>
          <p14:tracePt t="5157" x="2503488" y="5797550"/>
          <p14:tracePt t="5165" x="2511425" y="5773738"/>
          <p14:tracePt t="5173" x="2511425" y="5749925"/>
          <p14:tracePt t="5179" x="2519363" y="5718175"/>
          <p14:tracePt t="5188" x="2519363" y="5686425"/>
          <p14:tracePt t="5195" x="2527300" y="5670550"/>
          <p14:tracePt t="5203" x="2527300" y="5653088"/>
          <p14:tracePt t="5212" x="2527300" y="5637213"/>
          <p14:tracePt t="5219" x="2527300" y="5629275"/>
          <p14:tracePt t="5235" x="2527300" y="5621338"/>
          <p14:tracePt t="5243" x="2527300" y="5613400"/>
          <p14:tracePt t="5345" x="2527300" y="5605463"/>
          <p14:tracePt t="5363" x="2527300" y="5597525"/>
          <p14:tracePt t="5419" x="2527300" y="5589588"/>
          <p14:tracePt t="5447" x="2519363" y="5589588"/>
          <p14:tracePt t="5459" x="2511425" y="5573713"/>
          <p14:tracePt t="5465" x="2511425" y="5565775"/>
          <p14:tracePt t="5475" x="2511425" y="5557838"/>
          <p14:tracePt t="5481" x="2511425" y="5541963"/>
          <p14:tracePt t="5489" x="2519363" y="5502275"/>
          <p14:tracePt t="5497" x="2535238" y="5462588"/>
          <p14:tracePt t="5505" x="2559050" y="5422900"/>
          <p14:tracePt t="5513" x="2574925" y="5359400"/>
          <p14:tracePt t="5521" x="2590800" y="5310188"/>
          <p14:tracePt t="5529" x="2614613" y="5254625"/>
          <p14:tracePt t="5537" x="2630488" y="5207000"/>
          <p14:tracePt t="5545" x="2654300" y="5167313"/>
          <p14:tracePt t="5551" x="2670175" y="5119688"/>
          <p14:tracePt t="5559" x="2693988" y="5072063"/>
          <p14:tracePt t="5567" x="2725738" y="5008563"/>
          <p14:tracePt t="5575" x="2759075" y="4951413"/>
          <p14:tracePt t="5583" x="2782888" y="4879975"/>
          <p14:tracePt t="5591" x="2822575" y="4800600"/>
          <p14:tracePt t="5599" x="2854325" y="4705350"/>
          <p14:tracePt t="5607" x="2894013" y="4616450"/>
          <p14:tracePt t="5615" x="2933700" y="4529138"/>
          <p14:tracePt t="5623" x="2965450" y="4449763"/>
          <p14:tracePt t="5631" x="2981325" y="4378325"/>
          <p14:tracePt t="5637" x="3021013" y="4298950"/>
          <p14:tracePt t="5645" x="3052763" y="4225925"/>
          <p14:tracePt t="5653" x="3084513" y="4154488"/>
          <p14:tracePt t="5661" x="3109913" y="4083050"/>
          <p14:tracePt t="5668" x="3125788" y="4011613"/>
          <p14:tracePt t="5677" x="3149600" y="3956050"/>
          <p14:tracePt t="5685" x="3165475" y="3890963"/>
          <p14:tracePt t="5693" x="3189288" y="3835400"/>
          <p14:tracePt t="5701" x="3205163" y="3779838"/>
          <p14:tracePt t="5709" x="3213100" y="3716338"/>
          <p14:tracePt t="5717" x="3244850" y="3644900"/>
          <p14:tracePt t="5725" x="3268663" y="3587750"/>
          <p14:tracePt t="5733" x="3300413" y="3516313"/>
          <p14:tracePt t="5740" x="3324225" y="3452813"/>
          <p14:tracePt t="5747" x="3371850" y="3389313"/>
          <p14:tracePt t="5755" x="3411538" y="3317875"/>
          <p14:tracePt t="5763" x="3443288" y="3262313"/>
          <p14:tracePt t="5771" x="3484563" y="3181350"/>
          <p14:tracePt t="5779" x="3540125" y="3109913"/>
          <p14:tracePt t="5787" x="3579813" y="3022600"/>
          <p14:tracePt t="5795" x="3619500" y="2959100"/>
          <p14:tracePt t="5803" x="3659188" y="2901950"/>
          <p14:tracePt t="5811" x="3690938" y="2838450"/>
          <p14:tracePt t="5819" x="3722688" y="2767013"/>
          <p14:tracePt t="5826" x="3754438" y="2719388"/>
          <p14:tracePt t="5833" x="3778250" y="2671763"/>
          <p14:tracePt t="5841" x="3802063" y="2624138"/>
          <p14:tracePt t="5849" x="3817938" y="2600325"/>
          <p14:tracePt t="5857" x="3833813" y="2566988"/>
          <p14:tracePt t="5866" x="3843338" y="2543175"/>
          <p14:tracePt t="5873" x="3867150" y="2511425"/>
          <p14:tracePt t="5895" x="3906838" y="2455863"/>
          <p14:tracePt t="5897" x="3930650" y="2432050"/>
          <p14:tracePt t="5905" x="3954463" y="2400300"/>
          <p14:tracePt t="5913" x="3994150" y="2352675"/>
          <p14:tracePt t="5919" x="4025900" y="2312988"/>
          <p14:tracePt t="5927" x="4065588" y="2273300"/>
          <p14:tracePt t="5936" x="4105275" y="2224088"/>
          <p14:tracePt t="5943" x="4121150" y="2208213"/>
          <p14:tracePt t="5951" x="4137025" y="2200275"/>
          <p14:tracePt t="5960" x="4144963" y="2184400"/>
          <p14:tracePt t="5968" x="4152900" y="2168525"/>
          <p14:tracePt t="5975" x="4168775" y="2152650"/>
          <p14:tracePt t="5983" x="4184650" y="2120900"/>
          <p14:tracePt t="5991" x="4200525" y="2089150"/>
          <p14:tracePt t="6000" x="4217988" y="2057400"/>
          <p14:tracePt t="6007" x="4241800" y="2017713"/>
          <p14:tracePt t="6015" x="4257675" y="1962150"/>
          <p14:tracePt t="6023" x="4273550" y="1914525"/>
          <p14:tracePt t="6031" x="4289425" y="1881188"/>
          <p14:tracePt t="6039" x="4305300" y="1865313"/>
          <p14:tracePt t="6047" x="4313238" y="1841500"/>
          <p14:tracePt t="6055" x="4329113" y="1825625"/>
          <p14:tracePt t="6062" x="4337050" y="1809750"/>
          <p14:tracePt t="6072" x="4337050" y="1793875"/>
          <p14:tracePt t="6077" x="4337050" y="1785938"/>
          <p14:tracePt t="6085" x="4344988" y="1770063"/>
          <p14:tracePt t="6094" x="4344988" y="1754188"/>
          <p14:tracePt t="6105" x="4344988" y="1746250"/>
          <p14:tracePt t="6122" x="4344988" y="1738313"/>
          <p14:tracePt t="6129" x="4344988" y="1730375"/>
          <p14:tracePt t="6633" x="4337050" y="1730375"/>
          <p14:tracePt t="6641" x="4281488" y="1801813"/>
          <p14:tracePt t="6649" x="4225925" y="1890713"/>
          <p14:tracePt t="6657" x="4210050" y="1962150"/>
          <p14:tracePt t="6665" x="4184650" y="2033588"/>
          <p14:tracePt t="6676" x="4144963" y="2192338"/>
          <p14:tracePt t="6685" x="4129088" y="2289175"/>
          <p14:tracePt t="6692" x="4105275" y="2408238"/>
          <p14:tracePt t="6701" x="4081463" y="2535238"/>
          <p14:tracePt t="6709" x="4057650" y="2647950"/>
          <p14:tracePt t="6717" x="4041775" y="2727325"/>
          <p14:tracePt t="6723" x="4017963" y="2798763"/>
          <p14:tracePt t="6731" x="4002088" y="2862263"/>
          <p14:tracePt t="6739" x="3986213" y="2901950"/>
          <p14:tracePt t="6747" x="3986213" y="2919413"/>
          <p14:tracePt t="6755" x="3986213" y="2935288"/>
          <p14:tracePt t="6763" x="3978275" y="2951163"/>
          <p14:tracePt t="6771" x="3978275" y="2959100"/>
          <p14:tracePt t="6779" x="3978275" y="2967038"/>
          <p14:tracePt t="6795" x="3986213" y="2967038"/>
          <p14:tracePt t="6817" x="3986213" y="2974975"/>
          <p14:tracePt t="6991" x="3883025" y="3070225"/>
          <p14:tracePt t="6998" x="3667125" y="3262313"/>
          <p14:tracePt t="7005" x="3571875" y="3341688"/>
          <p14:tracePt t="7013" x="3524250" y="3357563"/>
          <p14:tracePt t="7021" x="3516313" y="3365500"/>
          <p14:tracePt t="7069" x="3508375" y="3365500"/>
          <p14:tracePt t="7107" x="3492500" y="3365500"/>
          <p14:tracePt t="7115" x="3476625" y="3365500"/>
          <p14:tracePt t="7123" x="3467100" y="3373438"/>
          <p14:tracePt t="7131" x="3443288" y="3373438"/>
          <p14:tracePt t="7140" x="3427413" y="3389313"/>
          <p14:tracePt t="7148" x="3411538" y="3397250"/>
          <p14:tracePt t="7156" x="3403600" y="3405188"/>
          <p14:tracePt t="7163" x="3387725" y="3413125"/>
          <p14:tracePt t="7221" x="3371850" y="3421063"/>
          <p14:tracePt t="7233" x="3363913" y="3436938"/>
          <p14:tracePt t="7241" x="3355975" y="3452813"/>
          <p14:tracePt t="7250" x="3340100" y="3460750"/>
          <p14:tracePt t="7257" x="3332163" y="3476625"/>
          <p14:tracePt t="7265" x="3324225" y="3484563"/>
          <p14:tracePt t="7271" x="3324225" y="3492500"/>
          <p14:tracePt t="7280" x="3316288" y="3492500"/>
          <p14:tracePt t="7291" x="3316288" y="3500438"/>
          <p14:tracePt t="7471" x="3316288" y="3508375"/>
          <p14:tracePt t="8048" x="3308350" y="3500438"/>
          <p14:tracePt t="8064" x="3300413" y="3484563"/>
          <p14:tracePt t="8084" x="3300413" y="3476625"/>
          <p14:tracePt t="8112" x="3300413" y="3468688"/>
          <p14:tracePt t="8118" x="3292475" y="3468688"/>
          <p14:tracePt t="8382" x="3284538" y="3452813"/>
          <p14:tracePt t="8405" x="3268663" y="3436938"/>
          <p14:tracePt t="8412" x="3252788" y="3421063"/>
          <p14:tracePt t="8420" x="3236913" y="3405188"/>
          <p14:tracePt t="8426" x="3228975" y="3397250"/>
          <p14:tracePt t="8435" x="3213100" y="3389313"/>
          <p14:tracePt t="8443" x="3197225" y="3381375"/>
          <p14:tracePt t="8451" x="3181350" y="3365500"/>
          <p14:tracePt t="8459" x="3173413" y="3357563"/>
          <p14:tracePt t="8467" x="3149600" y="3341688"/>
          <p14:tracePt t="8475" x="3125788" y="3333750"/>
          <p14:tracePt t="8483" x="3109913" y="3325813"/>
          <p14:tracePt t="8491" x="3092450" y="3317875"/>
          <p14:tracePt t="8497" x="3084513" y="3317875"/>
          <p14:tracePt t="8505" x="3068638" y="3317875"/>
          <p14:tracePt t="8513" x="3052763" y="3309938"/>
          <p14:tracePt t="8521" x="3036888" y="3302000"/>
          <p14:tracePt t="8529" x="3028950" y="3286125"/>
          <p14:tracePt t="8537" x="3013075" y="3278188"/>
          <p14:tracePt t="8545" x="2989263" y="3262313"/>
          <p14:tracePt t="8554" x="2973388" y="3244850"/>
          <p14:tracePt t="8561" x="2957513" y="3236913"/>
          <p14:tracePt t="8569" x="2941638" y="3221038"/>
          <p14:tracePt t="8577" x="2925763" y="3205163"/>
          <p14:tracePt t="8585" x="2894013" y="3189288"/>
          <p14:tracePt t="8591" x="2870200" y="3173413"/>
          <p14:tracePt t="8599" x="2838450" y="3157538"/>
          <p14:tracePt t="8607" x="2814638" y="3141663"/>
          <p14:tracePt t="8615" x="2790825" y="3125788"/>
          <p14:tracePt t="8623" x="2767013" y="3109913"/>
          <p14:tracePt t="8631" x="2741613" y="3094038"/>
          <p14:tracePt t="8639" x="2701925" y="3078163"/>
          <p14:tracePt t="8647" x="2670175" y="3062288"/>
          <p14:tracePt t="8655" x="2606675" y="3038475"/>
          <p14:tracePt t="8663" x="2559050" y="3022600"/>
          <p14:tracePt t="8671" x="2527300" y="3006725"/>
          <p14:tracePt t="8677" x="2495550" y="2990850"/>
          <p14:tracePt t="8685" x="2463800" y="2974975"/>
          <p14:tracePt t="8693" x="2416175" y="2951163"/>
          <p14:tracePt t="8701" x="2366963" y="2935288"/>
          <p14:tracePt t="8708" x="2319338" y="2919413"/>
          <p14:tracePt t="8717" x="2279650" y="2894013"/>
          <p14:tracePt t="8725" x="2216150" y="2878138"/>
          <p14:tracePt t="8733" x="2160588" y="2862263"/>
          <p14:tracePt t="8741" x="2097088" y="2838450"/>
          <p14:tracePt t="8749" x="2041525" y="2822575"/>
          <p14:tracePt t="8757" x="1992313" y="2798763"/>
          <p14:tracePt t="8765" x="1960563" y="2782888"/>
          <p14:tracePt t="8771" x="1912938" y="2767013"/>
          <p14:tracePt t="8779" x="1865313" y="2751138"/>
          <p14:tracePt t="8787" x="1825625" y="2727325"/>
          <p14:tracePt t="8795" x="1785938" y="2711450"/>
          <p14:tracePt t="8803" x="1746250" y="2695575"/>
          <p14:tracePt t="8811" x="1706563" y="2679700"/>
          <p14:tracePt t="8819" x="1674813" y="2663825"/>
          <p14:tracePt t="8827" x="1641475" y="2647950"/>
          <p14:tracePt t="8835" x="1617663" y="2632075"/>
          <p14:tracePt t="8843" x="1593850" y="2616200"/>
          <p14:tracePt t="8852" x="1585913" y="2608263"/>
          <p14:tracePt t="8859" x="1570038" y="2592388"/>
          <p14:tracePt t="8865" x="1538288" y="2576513"/>
          <p14:tracePt t="8873" x="1498600" y="2559050"/>
          <p14:tracePt t="8881" x="1466850" y="2543175"/>
          <p14:tracePt t="8895" x="1443038" y="2527300"/>
          <p14:tracePt t="8897" x="1419225" y="2511425"/>
          <p14:tracePt t="8905" x="1403350" y="2495550"/>
          <p14:tracePt t="8913" x="1379538" y="2479675"/>
          <p14:tracePt t="8921" x="1355725" y="2463800"/>
          <p14:tracePt t="8929" x="1331913" y="2447925"/>
          <p14:tracePt t="8937" x="1308100" y="2432050"/>
          <p14:tracePt t="8945" x="1284288" y="2416175"/>
          <p14:tracePt t="8953" x="1258888" y="2400300"/>
          <p14:tracePt t="8959" x="1235075" y="2392363"/>
          <p14:tracePt t="8967" x="1219200" y="2376488"/>
          <p14:tracePt t="8975" x="1203325" y="2360613"/>
          <p14:tracePt t="8983" x="1187450" y="2344738"/>
          <p14:tracePt t="8992" x="1171575" y="2328863"/>
          <p14:tracePt t="8999" x="1155700" y="2320925"/>
          <p14:tracePt t="9007" x="1147763" y="2312988"/>
          <p14:tracePt t="9015" x="1131888" y="2312988"/>
          <p14:tracePt t="9024" x="1116013" y="2305050"/>
          <p14:tracePt t="9035" x="1100138" y="2297113"/>
          <p14:tracePt t="9043" x="1092200" y="2297113"/>
          <p14:tracePt t="9049" x="1084263" y="2289175"/>
          <p14:tracePt t="9057" x="1076325" y="2289175"/>
          <p14:tracePt t="9073" x="1068388" y="2289175"/>
          <p14:tracePt t="9089" x="1060450" y="2289175"/>
          <p14:tracePt t="9097" x="1052513" y="2289175"/>
          <p14:tracePt t="9105" x="1044575" y="2281238"/>
          <p14:tracePt t="9113" x="1020763" y="2281238"/>
          <p14:tracePt t="9121" x="1004888" y="2273300"/>
          <p14:tracePt t="9129" x="981075" y="2265363"/>
          <p14:tracePt t="9137" x="973138" y="2265363"/>
          <p14:tracePt t="9143" x="941388" y="2257425"/>
          <p14:tracePt t="9151" x="925513" y="2249488"/>
          <p14:tracePt t="9158" x="892175" y="2241550"/>
          <p14:tracePt t="9167" x="860425" y="2233613"/>
          <p14:tracePt t="9175" x="828675" y="2224088"/>
          <p14:tracePt t="9183" x="796925" y="2216150"/>
          <p14:tracePt t="9192" x="765175" y="2200275"/>
          <p14:tracePt t="9199" x="741363" y="2192338"/>
          <p14:tracePt t="9207" x="709613" y="2184400"/>
          <p14:tracePt t="9215" x="677863" y="2176463"/>
          <p14:tracePt t="9223" x="669925" y="2176463"/>
          <p14:tracePt t="9231" x="654050" y="2168525"/>
          <p14:tracePt t="9237" x="638175" y="2168525"/>
          <p14:tracePt t="9245" x="638175" y="2160588"/>
          <p14:tracePt t="9253" x="622300" y="2160588"/>
          <p14:tracePt t="9261" x="614363" y="2160588"/>
          <p14:tracePt t="10727" x="614363" y="2184400"/>
          <p14:tracePt t="10733" x="654050" y="2249488"/>
          <p14:tracePt t="10741" x="717550" y="2305050"/>
          <p14:tracePt t="10749" x="765175" y="2344738"/>
          <p14:tracePt t="10757" x="828675" y="2368550"/>
          <p14:tracePt t="10765" x="860425" y="2384425"/>
          <p14:tracePt t="10773" x="892175" y="2408238"/>
          <p14:tracePt t="10781" x="933450" y="2424113"/>
          <p14:tracePt t="10789" x="965200" y="2447925"/>
          <p14:tracePt t="10797" x="1012825" y="2463800"/>
          <p14:tracePt t="10805" x="1060450" y="2495550"/>
          <p14:tracePt t="10813" x="1116013" y="2527300"/>
          <p14:tracePt t="10819" x="1179513" y="2543175"/>
          <p14:tracePt t="10827" x="1235075" y="2576513"/>
          <p14:tracePt t="10835" x="1300163" y="2592388"/>
          <p14:tracePt t="10843" x="1355725" y="2616200"/>
          <p14:tracePt t="10851" x="1411288" y="2632075"/>
          <p14:tracePt t="10859" x="1474788" y="2655888"/>
          <p14:tracePt t="10867" x="1546225" y="2671763"/>
          <p14:tracePt t="10875" x="1617663" y="2695575"/>
          <p14:tracePt t="10883" x="1698625" y="2695575"/>
          <p14:tracePt t="10891" x="1778000" y="2703513"/>
          <p14:tracePt t="10899" x="1873250" y="2703513"/>
          <p14:tracePt t="10911" x="1960563" y="2703513"/>
          <p14:tracePt t="10913" x="2041525" y="2703513"/>
          <p14:tracePt t="10921" x="2120900" y="2703513"/>
          <p14:tracePt t="10929" x="2208213" y="2695575"/>
          <p14:tracePt t="10937" x="2287588" y="2695575"/>
          <p14:tracePt t="10945" x="2366963" y="2695575"/>
          <p14:tracePt t="10953" x="2455863" y="2695575"/>
          <p14:tracePt t="10961" x="2535238" y="2711450"/>
          <p14:tracePt t="10969" x="2598738" y="2727325"/>
          <p14:tracePt t="10977" x="2654300" y="2743200"/>
          <p14:tracePt t="10985" x="2709863" y="2751138"/>
          <p14:tracePt t="10993" x="2759075" y="2774950"/>
          <p14:tracePt t="11001" x="2806700" y="2790825"/>
          <p14:tracePt t="11007" x="2846388" y="2806700"/>
          <p14:tracePt t="11015" x="2909888" y="2830513"/>
          <p14:tracePt t="11023" x="2981325" y="2846388"/>
          <p14:tracePt t="11031" x="3036888" y="2878138"/>
          <p14:tracePt t="11040" x="3117850" y="2919413"/>
          <p14:tracePt t="11047" x="3173413" y="2967038"/>
          <p14:tracePt t="11055" x="3236913" y="2990850"/>
          <p14:tracePt t="11063" x="3300413" y="3030538"/>
          <p14:tracePt t="11071" x="3332163" y="3062288"/>
          <p14:tracePt t="11083" x="3371850" y="3094038"/>
          <p14:tracePt t="11089" x="3387725" y="3117850"/>
          <p14:tracePt t="11097" x="3403600" y="3149600"/>
          <p14:tracePt t="11105" x="3419475" y="3173413"/>
          <p14:tracePt t="11113" x="3435350" y="3221038"/>
          <p14:tracePt t="11121" x="3451225" y="3252788"/>
          <p14:tracePt t="11129" x="3467100" y="3286125"/>
          <p14:tracePt t="11137" x="3476625" y="3309938"/>
          <p14:tracePt t="11145" x="3492500" y="3333750"/>
          <p14:tracePt t="11153" x="3492500" y="3341688"/>
          <p14:tracePt t="11161" x="3492500" y="3357563"/>
          <p14:tracePt t="11169" x="3492500" y="3365500"/>
          <p14:tracePt t="11199" x="3492500" y="3373438"/>
          <p14:tracePt t="11301" x="3492500" y="3381375"/>
          <p14:tracePt t="11349" x="3500438" y="3381375"/>
          <p14:tracePt t="12196" x="3492500" y="3381375"/>
          <p14:tracePt t="12203" x="3443288" y="3381375"/>
          <p14:tracePt t="12211" x="3371850" y="3381375"/>
          <p14:tracePt t="12217" x="3316288" y="3381375"/>
          <p14:tracePt t="12225" x="3300413" y="3381375"/>
          <p14:tracePt t="12253" x="3300413" y="3365500"/>
          <p14:tracePt t="12261" x="3300413" y="3349625"/>
          <p14:tracePt t="12269" x="3292475" y="3333750"/>
          <p14:tracePt t="12351" x="3284538" y="3333750"/>
          <p14:tracePt t="12363" x="3276600" y="3333750"/>
          <p14:tracePt t="12371" x="3268663" y="3357563"/>
          <p14:tracePt t="12379" x="3268663" y="3365500"/>
          <p14:tracePt t="12387" x="3260725" y="3389313"/>
          <p14:tracePt t="12395" x="3252788" y="3405188"/>
          <p14:tracePt t="12403" x="3252788" y="3421063"/>
          <p14:tracePt t="12408" x="3244850" y="3429000"/>
          <p14:tracePt t="12425" x="3244850" y="3436938"/>
          <p14:tracePt t="12539" x="3236913" y="3452813"/>
          <p14:tracePt t="12547" x="3228975" y="3460750"/>
          <p14:tracePt t="12556" x="3221038" y="3476625"/>
          <p14:tracePt t="12563" x="3221038" y="3484563"/>
          <p14:tracePt t="12587" x="3221038" y="3492500"/>
          <p14:tracePt t="12903" x="3228975" y="3484563"/>
          <p14:tracePt t="12915" x="3228975" y="3476625"/>
          <p14:tracePt t="13017" x="3221038" y="3492500"/>
          <p14:tracePt t="13033" x="3213100" y="3492500"/>
          <p14:tracePt t="13041" x="3213100" y="3508375"/>
          <p14:tracePt t="13049" x="3205163" y="3524250"/>
          <p14:tracePt t="13123" x="3221038" y="3476625"/>
          <p14:tracePt t="13131" x="3244850" y="3444875"/>
          <p14:tracePt t="13140" x="3260725" y="3421063"/>
          <p14:tracePt t="13147" x="3268663" y="3397250"/>
          <p14:tracePt t="13156" x="3276600" y="3389313"/>
          <p14:tracePt t="13161" x="3276600" y="3381375"/>
          <p14:tracePt t="13217" x="3260725" y="3421063"/>
          <p14:tracePt t="13225" x="3244850" y="3429000"/>
          <p14:tracePt t="13233" x="3236913" y="3452813"/>
          <p14:tracePt t="13241" x="3228975" y="3468688"/>
          <p14:tracePt t="13246" x="3228975" y="3476625"/>
          <p14:tracePt t="13294" x="3228975" y="3468688"/>
          <p14:tracePt t="13303" x="3244850" y="3444875"/>
          <p14:tracePt t="13310" x="3252788" y="3421063"/>
          <p14:tracePt t="13318" x="3260725" y="3405188"/>
          <p14:tracePt t="13326" x="3268663" y="3381375"/>
          <p14:tracePt t="13334" x="3284538" y="3365500"/>
          <p14:tracePt t="13341" x="3284538" y="3349625"/>
          <p14:tracePt t="13401" x="3268663" y="3373438"/>
          <p14:tracePt t="13409" x="3252788" y="3405188"/>
          <p14:tracePt t="13417" x="3236913" y="3429000"/>
          <p14:tracePt t="13425" x="3228975" y="3444875"/>
          <p14:tracePt t="13435" x="3213100" y="3468688"/>
          <p14:tracePt t="13443" x="3197225" y="3484563"/>
          <p14:tracePt t="13451" x="3189288" y="3500438"/>
          <p14:tracePt t="13459" x="3189288" y="3508375"/>
          <p14:tracePt t="13589" x="3181350" y="3532188"/>
          <p14:tracePt t="13597" x="3173413" y="3556000"/>
          <p14:tracePt t="13605" x="3173413" y="3563938"/>
          <p14:tracePt t="13613" x="3165475" y="3587750"/>
          <p14:tracePt t="13619" x="3165475" y="3605213"/>
          <p14:tracePt t="13815" x="3165475" y="3595688"/>
          <p14:tracePt t="13827" x="3181350" y="3587750"/>
          <p14:tracePt t="13835" x="3189288" y="3571875"/>
          <p14:tracePt t="13847" x="3213100" y="3556000"/>
          <p14:tracePt t="13855" x="3213100" y="3548063"/>
          <p14:tracePt t="13863" x="3213100" y="3540125"/>
          <p14:tracePt t="15876" x="3221038" y="3540125"/>
          <p14:tracePt t="15885" x="3228975" y="3524250"/>
          <p14:tracePt t="15895" x="3228975" y="3516313"/>
          <p14:tracePt t="15911" x="3228975" y="3508375"/>
          <p14:tracePt t="15919" x="3228975" y="3492500"/>
          <p14:tracePt t="15927" x="3221038" y="3492500"/>
          <p14:tracePt t="15935" x="3213100" y="3476625"/>
          <p14:tracePt t="15943" x="3213100" y="3460750"/>
          <p14:tracePt t="15951" x="3197225" y="3452813"/>
          <p14:tracePt t="15959" x="3189288" y="3444875"/>
          <p14:tracePt t="15967" x="3181350" y="3429000"/>
          <p14:tracePt t="15975" x="3165475" y="3413125"/>
          <p14:tracePt t="15983" x="3157538" y="3397250"/>
          <p14:tracePt t="15989" x="3149600" y="3389313"/>
          <p14:tracePt t="15997" x="3133725" y="3381375"/>
          <p14:tracePt t="16005" x="3125788" y="3365500"/>
          <p14:tracePt t="16013" x="3117850" y="3349625"/>
          <p14:tracePt t="16021" x="3109913" y="3333750"/>
          <p14:tracePt t="16029" x="3100388" y="3325813"/>
          <p14:tracePt t="16037" x="3100388" y="3317875"/>
          <p14:tracePt t="16045" x="3100388" y="3309938"/>
          <p14:tracePt t="16053" x="3100388" y="3302000"/>
          <p14:tracePt t="16061" x="3100388" y="3294063"/>
          <p14:tracePt t="16069" x="3100388" y="3286125"/>
          <p14:tracePt t="16079" x="3100388" y="3278188"/>
          <p14:tracePt t="16343" x="3092450" y="3278188"/>
          <p14:tracePt t="16385" x="3084513" y="3278188"/>
          <p14:tracePt t="16405" x="3076575" y="3278188"/>
          <p14:tracePt t="16425" x="3068638" y="3278188"/>
          <p14:tracePt t="16441" x="3060700" y="3278188"/>
          <p14:tracePt t="16451" x="3060700" y="3286125"/>
          <p14:tracePt t="16459" x="3052763" y="3286125"/>
          <p14:tracePt t="16467" x="3036888" y="3294063"/>
          <p14:tracePt t="16475" x="3021013" y="3302000"/>
          <p14:tracePt t="16483" x="3021013" y="3317875"/>
          <p14:tracePt t="16491" x="3013075" y="3333750"/>
          <p14:tracePt t="16499" x="3005138" y="3341688"/>
          <p14:tracePt t="16507" x="2989263" y="3349625"/>
          <p14:tracePt t="16515" x="2989263" y="3357563"/>
          <p14:tracePt t="16524" x="2981325" y="3373438"/>
          <p14:tracePt t="16531" x="2981325" y="3381375"/>
          <p14:tracePt t="16539" x="2973388" y="3397250"/>
          <p14:tracePt t="16546" x="2965450" y="3413125"/>
          <p14:tracePt t="16553" x="2957513" y="3436938"/>
          <p14:tracePt t="16561" x="2941638" y="3452813"/>
          <p14:tracePt t="16569" x="2933700" y="3484563"/>
          <p14:tracePt t="16577" x="2925763" y="3508375"/>
          <p14:tracePt t="16586" x="2925763" y="3532188"/>
          <p14:tracePt t="16593" x="2917825" y="3556000"/>
          <p14:tracePt t="16601" x="2917825" y="3571875"/>
          <p14:tracePt t="16609" x="2909888" y="3587750"/>
          <p14:tracePt t="16617" x="2909888" y="3605213"/>
          <p14:tracePt t="16625" x="2909888" y="3621088"/>
          <p14:tracePt t="16643" x="2909888" y="3629025"/>
          <p14:tracePt t="16929" x="2901950" y="3621088"/>
          <p14:tracePt t="18469" x="2894013" y="3621088"/>
          <p14:tracePt t="18477" x="2846388" y="3621088"/>
          <p14:tracePt t="18485" x="2767013" y="3621088"/>
          <p14:tracePt t="18494" x="2686050" y="3621088"/>
          <p14:tracePt t="18501" x="2630488" y="3621088"/>
          <p14:tracePt t="18509" x="2582863" y="3621088"/>
          <p14:tracePt t="18515" x="2559050" y="3621088"/>
          <p14:tracePt t="18523" x="2543175" y="3621088"/>
          <p14:tracePt t="18535" x="2543175" y="3629025"/>
          <p14:tracePt t="18727" x="2543175" y="3636963"/>
          <p14:tracePt t="18739" x="2543175" y="3644900"/>
          <p14:tracePt t="18763" x="2543175" y="3636963"/>
          <p14:tracePt t="18771" x="2559050" y="3636963"/>
          <p14:tracePt t="18779" x="2582863" y="3629025"/>
          <p14:tracePt t="18788" x="2606675" y="3613150"/>
          <p14:tracePt t="18793" x="2638425" y="3605213"/>
          <p14:tracePt t="18802" x="2670175" y="3595688"/>
          <p14:tracePt t="18810" x="2678113" y="3587750"/>
          <p14:tracePt t="18817" x="2701925" y="3579813"/>
          <p14:tracePt t="18825" x="2717800" y="3571875"/>
          <p14:tracePt t="18833" x="2733675" y="3563938"/>
          <p14:tracePt t="18841" x="2741613" y="3556000"/>
          <p14:tracePt t="18849" x="2751138" y="3556000"/>
          <p14:tracePt t="18857" x="2759075" y="3556000"/>
          <p14:tracePt t="18959" x="2767013" y="3556000"/>
          <p14:tracePt t="18979" x="2774950" y="3556000"/>
          <p14:tracePt t="19213" x="2782888" y="3556000"/>
          <p14:tracePt t="19263" x="2790825" y="3556000"/>
          <p14:tracePt t="19276" x="2798763" y="3556000"/>
          <p14:tracePt t="19284" x="2806700" y="3556000"/>
          <p14:tracePt t="19299" x="2814638" y="3556000"/>
          <p14:tracePt t="19307" x="2822575" y="3556000"/>
          <p14:tracePt t="19315" x="2830513" y="3556000"/>
          <p14:tracePt t="19323" x="2830513" y="3548063"/>
          <p14:tracePt t="19335" x="2838450" y="3548063"/>
          <p14:tracePt t="19343" x="2846388" y="3540125"/>
          <p14:tracePt t="19401" x="2846388" y="3532188"/>
          <p14:tracePt t="19487" x="2846388" y="3524250"/>
          <p14:tracePt t="19553" x="2846388" y="3516313"/>
          <p14:tracePt t="19651" x="2854325" y="3516313"/>
          <p14:tracePt t="20330" x="2854325" y="3524250"/>
          <p14:tracePt t="20387" x="2862263" y="3524250"/>
          <p14:tracePt t="20395" x="2870200" y="3532188"/>
          <p14:tracePt t="30802" x="2878138" y="3532188"/>
          <p14:tracePt t="30809" x="2957513" y="3492500"/>
          <p14:tracePt t="30818" x="3076575" y="3460750"/>
          <p14:tracePt t="30825" x="3252788" y="3436938"/>
          <p14:tracePt t="30833" x="3500438" y="3436938"/>
          <p14:tracePt t="30841" x="3722688" y="3436938"/>
          <p14:tracePt t="30849" x="3946525" y="3436938"/>
          <p14:tracePt t="30857" x="4176713" y="3421063"/>
          <p14:tracePt t="30864" x="4416425" y="3397250"/>
          <p14:tracePt t="30871" x="4624388" y="3365500"/>
          <p14:tracePt t="30879" x="4783138" y="3341688"/>
          <p14:tracePt t="30888" x="4967288" y="3302000"/>
          <p14:tracePt t="30895" x="5110163" y="3278188"/>
          <p14:tracePt t="30917" x="5365750" y="3228975"/>
          <p14:tracePt t="30919" x="5453063" y="3213100"/>
          <p14:tracePt t="30928" x="5508625" y="3189288"/>
          <p14:tracePt t="30935" x="5572125" y="3173413"/>
          <p14:tracePt t="30943" x="5627688" y="3141663"/>
          <p14:tracePt t="30949" x="5700713" y="3109913"/>
          <p14:tracePt t="30958" x="5788025" y="3086100"/>
          <p14:tracePt t="30965" x="5883275" y="3070225"/>
          <p14:tracePt t="30973" x="5970588" y="3046413"/>
          <p14:tracePt t="30981" x="6083300" y="2998788"/>
          <p14:tracePt t="30990" x="6194425" y="2982913"/>
          <p14:tracePt t="30997" x="6289675" y="2951163"/>
          <p14:tracePt t="31006" x="6376988" y="2927350"/>
          <p14:tracePt t="31013" x="6434138" y="2901950"/>
          <p14:tracePt t="31022" x="6505575" y="2886075"/>
          <p14:tracePt t="31030" x="6561138" y="2862263"/>
          <p14:tracePt t="31037" x="6600825" y="2846388"/>
          <p14:tracePt t="31043" x="6624638" y="2830513"/>
          <p14:tracePt t="31051" x="6656388" y="2814638"/>
          <p14:tracePt t="31059" x="6696075" y="2798763"/>
          <p14:tracePt t="31068" x="6743700" y="2782888"/>
          <p14:tracePt t="31075" x="6808788" y="2759075"/>
          <p14:tracePt t="31083" x="6880225" y="2743200"/>
          <p14:tracePt t="31091" x="6959600" y="2719388"/>
          <p14:tracePt t="31099" x="7102475" y="2671763"/>
          <p14:tracePt t="31108" x="7215188" y="2632075"/>
          <p14:tracePt t="31115" x="7326313" y="2559050"/>
          <p14:tracePt t="31123" x="7429500" y="2487613"/>
          <p14:tracePt t="31131" x="7518400" y="2424113"/>
          <p14:tracePt t="31137" x="7581900" y="2376488"/>
          <p14:tracePt t="31145" x="7621588" y="2320925"/>
          <p14:tracePt t="31153" x="7661275" y="2273300"/>
          <p14:tracePt t="31161" x="7685088" y="2224088"/>
          <p14:tracePt t="31169" x="7732713" y="2168525"/>
          <p14:tracePt t="31177" x="7772400" y="2105025"/>
          <p14:tracePt t="31185" x="7812088" y="2041525"/>
          <p14:tracePt t="31193" x="7851775" y="1985963"/>
          <p14:tracePt t="31201" x="7900988" y="1922463"/>
          <p14:tracePt t="31209" x="7932738" y="1873250"/>
          <p14:tracePt t="31217" x="7964488" y="1825625"/>
          <p14:tracePt t="31225" x="7988300" y="1801813"/>
          <p14:tracePt t="31231" x="8020050" y="1770063"/>
          <p14:tracePt t="31239" x="8051800" y="1754188"/>
          <p14:tracePt t="31247" x="8075613" y="1738313"/>
          <p14:tracePt t="31255" x="8099425" y="1722438"/>
          <p14:tracePt t="31263" x="8115300" y="1722438"/>
          <p14:tracePt t="31271" x="8139113" y="1714500"/>
          <p14:tracePt t="31279" x="8147050" y="1714500"/>
          <p14:tracePt t="31287" x="8170863" y="1714500"/>
          <p14:tracePt t="31295" x="8186738" y="1714500"/>
          <p14:tracePt t="31369" x="8186738" y="1722438"/>
          <p14:tracePt t="31377" x="8178800" y="1730375"/>
          <p14:tracePt t="31385" x="8170863" y="1738313"/>
          <p14:tracePt t="31393" x="8162925" y="1754188"/>
          <p14:tracePt t="31401" x="8147050" y="1770063"/>
          <p14:tracePt t="31408" x="8139113" y="1778000"/>
          <p14:tracePt t="31416" x="8123238" y="1793875"/>
          <p14:tracePt t="31424" x="8107363" y="1809750"/>
          <p14:tracePt t="31432" x="8099425" y="1825625"/>
          <p14:tracePt t="31439" x="8099425" y="1841500"/>
          <p14:tracePt t="31447" x="8091488" y="1841500"/>
          <p14:tracePt t="31455" x="8083550" y="1849438"/>
          <p14:tracePt t="31463" x="8083550" y="1865313"/>
          <p14:tracePt t="32102" x="8075613" y="1865313"/>
          <p14:tracePt t="32109" x="8051800" y="1865313"/>
          <p14:tracePt t="32117" x="8020050" y="1865313"/>
          <p14:tracePt t="32125" x="7996238" y="1865313"/>
          <p14:tracePt t="32133" x="7964488" y="1865313"/>
          <p14:tracePt t="32141" x="7924800" y="1865313"/>
          <p14:tracePt t="32149" x="7893050" y="1865313"/>
          <p14:tracePt t="32157" x="7851775" y="1865313"/>
          <p14:tracePt t="32163" x="7812088" y="1865313"/>
          <p14:tracePt t="32171" x="7788275" y="1865313"/>
          <p14:tracePt t="32179" x="7764463" y="1865313"/>
          <p14:tracePt t="32187" x="7756525" y="1857375"/>
          <p14:tracePt t="32195" x="7740650" y="1841500"/>
          <p14:tracePt t="32203" x="7724775" y="1833563"/>
          <p14:tracePt t="32211" x="7708900" y="1825625"/>
          <p14:tracePt t="32219" x="7708900" y="1817688"/>
          <p14:tracePt t="32227" x="7700963" y="1817688"/>
          <p14:tracePt t="32235" x="7693025" y="1817688"/>
          <p14:tracePt t="32243" x="7685088" y="1809750"/>
          <p14:tracePt t="32465" x="7693025" y="1801813"/>
          <p14:tracePt t="32473" x="7708900" y="1801813"/>
          <p14:tracePt t="32603" x="7708900" y="1793875"/>
          <p14:tracePt t="32697" x="7700963" y="1793875"/>
          <p14:tracePt t="32705" x="7693025" y="1793875"/>
          <p14:tracePt t="32711" x="7677150" y="1801813"/>
          <p14:tracePt t="32719" x="7669213" y="1809750"/>
          <p14:tracePt t="32727" x="7661275" y="1809750"/>
          <p14:tracePt t="32735" x="7661275" y="1817688"/>
          <p14:tracePt t="32743" x="7653338" y="1817688"/>
          <p14:tracePt t="32751" x="7637463" y="1825625"/>
          <p14:tracePt t="32760" x="7621588" y="1841500"/>
          <p14:tracePt t="32767" x="7613650" y="1849438"/>
          <p14:tracePt t="32775" x="7605713" y="1849438"/>
          <p14:tracePt t="32784" x="7597775" y="1857375"/>
          <p14:tracePt t="33014" x="7566025" y="1857375"/>
          <p14:tracePt t="33021" x="7350125" y="1930400"/>
          <p14:tracePt t="33029" x="7015163" y="2033588"/>
          <p14:tracePt t="33037" x="6759575" y="2128838"/>
          <p14:tracePt t="33045" x="6553200" y="2224088"/>
          <p14:tracePt t="33053" x="6402388" y="2297113"/>
          <p14:tracePt t="33061" x="6242050" y="2376488"/>
          <p14:tracePt t="33069" x="6002338" y="2487613"/>
          <p14:tracePt t="33077" x="5740400" y="2624138"/>
          <p14:tracePt t="33085" x="5445125" y="2759075"/>
          <p14:tracePt t="33091" x="5157788" y="2894013"/>
          <p14:tracePt t="33098" x="4910138" y="3022600"/>
          <p14:tracePt t="33107" x="4648200" y="3157538"/>
          <p14:tracePt t="33116" x="4408488" y="3286125"/>
          <p14:tracePt t="33123" x="4217988" y="3405188"/>
          <p14:tracePt t="33131" x="4025900" y="3508375"/>
          <p14:tracePt t="33139" x="3867150" y="3595688"/>
          <p14:tracePt t="33147" x="3706813" y="3692525"/>
          <p14:tracePt t="33155" x="3587750" y="3763963"/>
          <p14:tracePt t="33163" x="3500438" y="3827463"/>
          <p14:tracePt t="33171" x="3411538" y="3898900"/>
          <p14:tracePt t="33185" x="3181350" y="4027488"/>
          <p14:tracePt t="33193" x="3117850" y="4059238"/>
          <p14:tracePt t="33201" x="3060700" y="4083050"/>
          <p14:tracePt t="33209" x="2997200" y="4106863"/>
          <p14:tracePt t="33217" x="2965450" y="4122738"/>
          <p14:tracePt t="33225" x="2917825" y="4138613"/>
          <p14:tracePt t="33233" x="2886075" y="4154488"/>
          <p14:tracePt t="33241" x="2862263" y="4170363"/>
          <p14:tracePt t="33249" x="2822575" y="4194175"/>
          <p14:tracePt t="33257" x="2790825" y="4210050"/>
          <p14:tracePt t="33265" x="2767013" y="4225925"/>
          <p14:tracePt t="33273" x="2751138" y="4233863"/>
          <p14:tracePt t="33279" x="2741613" y="4241800"/>
          <p14:tracePt t="33339" x="2733675" y="4241800"/>
          <p14:tracePt t="33347" x="2709863" y="4241800"/>
          <p14:tracePt t="33355" x="2678113" y="4241800"/>
          <p14:tracePt t="33361" x="2638425" y="4233863"/>
          <p14:tracePt t="33369" x="2606675" y="4217988"/>
          <p14:tracePt t="33377" x="2582863" y="4202113"/>
          <p14:tracePt t="33385" x="2566988" y="4186238"/>
          <p14:tracePt t="33393" x="2551113" y="4170363"/>
          <p14:tracePt t="33401" x="2535238" y="4162425"/>
          <p14:tracePt t="33409" x="2527300" y="4146550"/>
          <p14:tracePt t="33417" x="2527300" y="4130675"/>
          <p14:tracePt t="33425" x="2527300" y="4114800"/>
          <p14:tracePt t="33433" x="2527300" y="4106863"/>
          <p14:tracePt t="33441" x="2535238" y="4083050"/>
          <p14:tracePt t="33448" x="2551113" y="4067175"/>
          <p14:tracePt t="33457" x="2566988" y="4043363"/>
          <p14:tracePt t="33463" x="2590800" y="4019550"/>
          <p14:tracePt t="33471" x="2606675" y="3995738"/>
          <p14:tracePt t="33479" x="2622550" y="3979863"/>
          <p14:tracePt t="33487" x="2638425" y="3971925"/>
          <p14:tracePt t="33495" x="2646363" y="3956050"/>
          <p14:tracePt t="33507" x="2670175" y="3930650"/>
          <p14:tracePt t="33515" x="2678113" y="3914775"/>
          <p14:tracePt t="33523" x="2686050" y="3898900"/>
          <p14:tracePt t="33531" x="2701925" y="3890963"/>
          <p14:tracePt t="33539" x="2701925" y="3883025"/>
          <p14:tracePt t="33675" x="2709863" y="3867150"/>
          <p14:tracePt t="33695" x="2717800" y="3859213"/>
          <p14:tracePt t="33703" x="2725738" y="3835400"/>
          <p14:tracePt t="33711" x="2733675" y="3827463"/>
          <p14:tracePt t="33719" x="2733675" y="3811588"/>
          <p14:tracePt t="33728" x="2733675" y="3795713"/>
          <p14:tracePt t="33735" x="2741613" y="3787775"/>
          <p14:tracePt t="33744" x="2741613" y="3779838"/>
          <p14:tracePt t="33751" x="2741613" y="3763963"/>
          <p14:tracePt t="33767" x="2741613" y="3748088"/>
          <p14:tracePt t="33775" x="2741613" y="3732213"/>
          <p14:tracePt t="33782" x="2741613" y="3724275"/>
          <p14:tracePt t="33790" x="2751138" y="3708400"/>
          <p14:tracePt t="33798" x="2751138" y="3692525"/>
          <p14:tracePt t="33807" x="2751138" y="3684588"/>
          <p14:tracePt t="33814" x="2759075" y="3668713"/>
          <p14:tracePt t="33823" x="2767013" y="3652838"/>
          <p14:tracePt t="33829" x="2782888" y="3644900"/>
          <p14:tracePt t="33837" x="2790825" y="3629025"/>
          <p14:tracePt t="33845" x="2798763" y="3621088"/>
          <p14:tracePt t="33853" x="2798763" y="3613150"/>
          <p14:tracePt t="33861" x="2798763" y="3605213"/>
          <p14:tracePt t="33869" x="2798763" y="3595688"/>
          <p14:tracePt t="33877" x="2806700" y="3595688"/>
          <p14:tracePt t="33893" x="2806700" y="3587750"/>
          <p14:tracePt t="33902" x="2814638" y="3587750"/>
          <p14:tracePt t="33909" x="2814638" y="3579813"/>
          <p14:tracePt t="33967" x="2822575" y="3579813"/>
          <p14:tracePt t="34018" x="2822575" y="3571875"/>
          <p14:tracePt t="49469" x="2822575" y="3548063"/>
          <p14:tracePt t="49477" x="2862263" y="3309938"/>
          <p14:tracePt t="49485" x="2894013" y="3101975"/>
          <p14:tracePt t="49493" x="2909888" y="2990850"/>
          <p14:tracePt t="49501" x="2909888" y="2951163"/>
          <p14:tracePt t="49509" x="2909888" y="2927350"/>
          <p14:tracePt t="49517" x="2909888" y="2919413"/>
          <p14:tracePt t="49803" x="2894013" y="2927350"/>
          <p14:tracePt t="49811" x="2862263" y="2943225"/>
          <p14:tracePt t="49819" x="2798763" y="2982913"/>
          <p14:tracePt t="49825" x="2741613" y="3014663"/>
          <p14:tracePt t="49833" x="2678113" y="3062288"/>
          <p14:tracePt t="49841" x="2622550" y="3125788"/>
          <p14:tracePt t="49849" x="2598738" y="3189288"/>
          <p14:tracePt t="49857" x="2574925" y="3228975"/>
          <p14:tracePt t="49865" x="2559050" y="3294063"/>
          <p14:tracePt t="49873" x="2551113" y="3333750"/>
          <p14:tracePt t="49881" x="2535238" y="3365500"/>
          <p14:tracePt t="49889" x="2527300" y="3389313"/>
          <p14:tracePt t="49909" x="2495550" y="3444875"/>
          <p14:tracePt t="49913" x="2479675" y="3476625"/>
          <p14:tracePt t="49921" x="2463800" y="3540125"/>
          <p14:tracePt t="49927" x="2447925" y="3571875"/>
          <p14:tracePt t="49935" x="2432050" y="3629025"/>
          <p14:tracePt t="49943" x="2424113" y="3660775"/>
          <p14:tracePt t="49951" x="2424113" y="3684588"/>
          <p14:tracePt t="49960" x="2424113" y="3708400"/>
          <p14:tracePt t="49967" x="2424113" y="3716338"/>
          <p14:tracePt t="49975" x="2424113" y="3732213"/>
          <p14:tracePt t="49983" x="2424113" y="3748088"/>
          <p14:tracePt t="50017" x="2432050" y="3756025"/>
          <p14:tracePt t="50024" x="2447925" y="3763963"/>
          <p14:tracePt t="50033" x="2455863" y="3763963"/>
          <p14:tracePt t="50041" x="2471738" y="3763963"/>
          <p14:tracePt t="50049" x="2495550" y="3763963"/>
          <p14:tracePt t="50057" x="2519363" y="3756025"/>
          <p14:tracePt t="50065" x="2559050" y="3740150"/>
          <p14:tracePt t="50073" x="2614613" y="3716338"/>
          <p14:tracePt t="50081" x="2678113" y="3700463"/>
          <p14:tracePt t="50089" x="2733675" y="3676650"/>
          <p14:tracePt t="50097" x="2798763" y="3660775"/>
          <p14:tracePt t="50105" x="2854325" y="3644900"/>
          <p14:tracePt t="50111" x="2886075" y="3621088"/>
          <p14:tracePt t="50119" x="2901950" y="3621088"/>
          <p14:tracePt t="50127" x="2909888" y="3613150"/>
          <p14:tracePt t="50143" x="2909888" y="3605213"/>
          <p14:tracePt t="50221" x="2917825" y="3595688"/>
          <p14:tracePt t="50405" x="2909888" y="3595688"/>
          <p14:tracePt t="50413" x="2894013" y="3595688"/>
          <p14:tracePt t="50433" x="2886075" y="3587750"/>
          <p14:tracePt t="50441" x="2878138" y="3587750"/>
          <p14:tracePt t="50449" x="2870200" y="3587750"/>
          <p14:tracePt t="50457" x="2862263" y="3587750"/>
          <p14:tracePt t="50465" x="2854325" y="3587750"/>
          <p14:tracePt t="50473" x="2846388" y="3587750"/>
          <p14:tracePt t="50483" x="2838450" y="3587750"/>
          <p14:tracePt t="50491" x="2830513" y="3579813"/>
          <p14:tracePt t="50499" x="2822575" y="3579813"/>
          <p14:tracePt t="50519" x="2814638" y="3579813"/>
          <p14:tracePt t="50527" x="2806700" y="3579813"/>
          <p14:tracePt t="50555" x="2798763" y="3571875"/>
          <p14:tracePt t="50567" x="2790825" y="3571875"/>
          <p14:tracePt t="50585" x="2782888" y="3571875"/>
          <p14:tracePt t="50601" x="2774950" y="3563938"/>
          <p14:tracePt t="50609" x="2767013" y="3556000"/>
          <p14:tracePt t="50617" x="2759075" y="3556000"/>
          <p14:tracePt t="50625" x="2751138" y="3548063"/>
          <p14:tracePt t="50633" x="2741613" y="3548063"/>
          <p14:tracePt t="50641" x="2725738" y="3540125"/>
          <p14:tracePt t="50649" x="2725738" y="3532188"/>
          <p14:tracePt t="50660" x="2717800" y="3524250"/>
          <p14:tracePt t="50673" x="2709863" y="3524250"/>
          <p14:tracePt t="50681" x="2709863" y="3516313"/>
          <p14:tracePt t="50703" x="2709863" y="3508375"/>
          <p14:tracePt t="50767" x="2701925" y="3508375"/>
          <p14:tracePt t="50789" x="2693988" y="3508375"/>
          <p14:tracePt t="50841" x="2686050" y="3508375"/>
          <p14:tracePt t="51591" x="2678113" y="3508375"/>
          <p14:tracePt t="52031" x="2670175" y="3508375"/>
          <p14:tracePt t="52133" x="2662238" y="3500438"/>
          <p14:tracePt t="52235" x="2662238" y="3492500"/>
          <p14:tracePt t="52259" x="2654300" y="3492500"/>
          <p14:tracePt t="52273" x="2646363" y="3492500"/>
          <p14:tracePt t="52359" x="2638425" y="3484563"/>
          <p14:tracePt t="52367" x="2630488" y="3484563"/>
          <p14:tracePt t="52379" x="2622550" y="3484563"/>
          <p14:tracePt t="52407" x="2614613" y="3484563"/>
          <p14:tracePt t="52415" x="2614613" y="3476625"/>
          <p14:tracePt t="52538" x="2606675" y="3476625"/>
          <p14:tracePt t="55298" x="2598738" y="3468688"/>
          <p14:tracePt t="55310" x="2598738" y="3460750"/>
          <p14:tracePt t="55439" x="2590800" y="3460750"/>
          <p14:tracePt t="55449" x="2582863" y="3460750"/>
          <p14:tracePt t="55469" x="2574925" y="3460750"/>
          <p14:tracePt t="55497" x="2566988" y="3460750"/>
          <p14:tracePt t="55505" x="2559050" y="3460750"/>
          <p14:tracePt t="55529" x="2559050" y="3452813"/>
          <p14:tracePt t="55641" x="2551113" y="3452813"/>
          <p14:tracePt t="55661" x="2543175" y="3452813"/>
          <p14:tracePt t="56009" x="2535238" y="3444875"/>
          <p14:tracePt t="56061" x="2527300" y="3444875"/>
          <p14:tracePt t="56111" x="2519363" y="3444875"/>
          <p14:tracePt t="56179" x="2511425" y="3444875"/>
          <p14:tracePt t="56195" x="2503488" y="3444875"/>
          <p14:tracePt t="56585" x="2511425" y="3460750"/>
          <p14:tracePt t="56594" x="2519363" y="3460750"/>
          <p14:tracePt t="56600" x="2535238" y="3476625"/>
          <p14:tracePt t="56609" x="2543175" y="3484563"/>
          <p14:tracePt t="56625" x="2551113" y="3492500"/>
          <p14:tracePt t="56649" x="2559050" y="3500438"/>
          <p14:tracePt t="56935" x="2551113" y="3500438"/>
          <p14:tracePt t="56943" x="2551113" y="3492500"/>
          <p14:tracePt t="56965" x="2551113" y="3484563"/>
          <p14:tracePt t="56973" x="2543175" y="3484563"/>
          <p14:tracePt t="56981" x="2543175" y="3476625"/>
          <p14:tracePt t="56989" x="2535238" y="3476625"/>
          <p14:tracePt t="57021" x="2527300" y="3476625"/>
          <p14:tracePt t="57033" x="2527300" y="3468688"/>
          <p14:tracePt t="57169" x="2519363" y="3460750"/>
          <p14:tracePt t="57879" x="2519363" y="3468688"/>
          <p14:tracePt t="57893" x="2535238" y="3484563"/>
          <p14:tracePt t="57901" x="2543175" y="3492500"/>
          <p14:tracePt t="57917" x="2559050" y="3500438"/>
          <p14:tracePt t="57925" x="2566988" y="3516313"/>
          <p14:tracePt t="57933" x="2574925" y="3516313"/>
          <p14:tracePt t="57941" x="2574925" y="3532188"/>
          <p14:tracePt t="57957" x="2582863" y="3540125"/>
          <p14:tracePt t="57965" x="2590800" y="3540125"/>
          <p14:tracePt t="57973" x="2590800" y="3548063"/>
          <p14:tracePt t="57999" x="2598738" y="3548063"/>
          <p14:tracePt t="58239" x="2598738" y="3540125"/>
          <p14:tracePt t="58256" x="2598738" y="3532188"/>
          <p14:tracePt t="58309" x="2598738" y="3524250"/>
          <p14:tracePt t="58359" x="2598738" y="3516313"/>
          <p14:tracePt t="58388" x="2590800" y="3516313"/>
          <p14:tracePt t="58424" x="2582863" y="3508375"/>
          <p14:tracePt t="58432" x="2582863" y="3500438"/>
          <p14:tracePt t="58486" x="2582863" y="3492500"/>
          <p14:tracePt t="58497" x="2574925" y="3492500"/>
          <p14:tracePt t="58505" x="2566988" y="3492500"/>
          <p14:tracePt t="59029" x="2559050" y="3492500"/>
          <p14:tracePt t="59049" x="2551113" y="3492500"/>
          <p14:tracePt t="59155" x="2543175" y="3492500"/>
          <p14:tracePt t="59393" x="2535238" y="3492500"/>
          <p14:tracePt t="59410" x="2527300" y="3492500"/>
          <p14:tracePt t="59418" x="2519363" y="3484563"/>
          <p14:tracePt t="59519" x="2519363" y="3476625"/>
          <p14:tracePt t="59531" x="2511425" y="3476625"/>
          <p14:tracePt t="59539" x="2503488" y="3476625"/>
          <p14:tracePt t="59563" x="2495550" y="3476625"/>
          <p14:tracePt t="59570" x="2487613" y="3476625"/>
          <p14:tracePt t="59577" x="2479675" y="3476625"/>
          <p14:tracePt t="62179" x="2487613" y="3476625"/>
          <p14:tracePt t="62187" x="2495550" y="3460750"/>
          <p14:tracePt t="62195" x="2511425" y="3452813"/>
          <p14:tracePt t="62201" x="2527300" y="3436938"/>
          <p14:tracePt t="62209" x="2543175" y="3429000"/>
          <p14:tracePt t="62217" x="2559050" y="3421063"/>
          <p14:tracePt t="62225" x="2566988" y="3413125"/>
          <p14:tracePt t="62233" x="2598738" y="3397250"/>
          <p14:tracePt t="62241" x="2646363" y="3373438"/>
          <p14:tracePt t="62249" x="2709863" y="3357563"/>
          <p14:tracePt t="62257" x="2741613" y="3341688"/>
          <p14:tracePt t="62265" x="2767013" y="3333750"/>
          <p14:tracePt t="62273" x="2782888" y="3325813"/>
          <p14:tracePt t="62281" x="2798763" y="3317875"/>
          <p14:tracePt t="62287" x="2830513" y="3317875"/>
          <p14:tracePt t="62295" x="2862263" y="3309938"/>
          <p14:tracePt t="62303" x="2894013" y="3302000"/>
          <p14:tracePt t="62312" x="2925763" y="3294063"/>
          <p14:tracePt t="62320" x="2933700" y="3294063"/>
          <p14:tracePt t="62327" x="2941638" y="3294063"/>
          <p14:tracePt t="62335" x="2949575" y="3286125"/>
          <p14:tracePt t="62441" x="2957513" y="3286125"/>
          <p14:tracePt t="62449" x="2965450" y="3302000"/>
          <p14:tracePt t="62457" x="2981325" y="3317875"/>
          <p14:tracePt t="62465" x="2997200" y="3333750"/>
          <p14:tracePt t="62473" x="3013075" y="3357563"/>
          <p14:tracePt t="62481" x="3028950" y="3373438"/>
          <p14:tracePt t="62489" x="3044825" y="3389313"/>
          <p14:tracePt t="62495" x="3044825" y="3405188"/>
          <p14:tracePt t="62511" x="3052763" y="3413125"/>
          <p14:tracePt t="62519" x="3052763" y="3421063"/>
          <p14:tracePt t="62539" x="3060700" y="3429000"/>
          <p14:tracePt t="62547" x="3068638" y="3444875"/>
          <p14:tracePt t="62555" x="3076575" y="3460750"/>
          <p14:tracePt t="62563" x="3076575" y="3468688"/>
          <p14:tracePt t="62571" x="3092450" y="3492500"/>
          <p14:tracePt t="62579" x="3109913" y="3508375"/>
          <p14:tracePt t="62586" x="3133725" y="3540125"/>
          <p14:tracePt t="62593" x="3157538" y="3563938"/>
          <p14:tracePt t="62601" x="3181350" y="3587750"/>
          <p14:tracePt t="62609" x="3197225" y="3605213"/>
          <p14:tracePt t="62617" x="3213100" y="3629025"/>
          <p14:tracePt t="62626" x="3228975" y="3644900"/>
          <p14:tracePt t="62633" x="3236913" y="3644900"/>
          <p14:tracePt t="62641" x="3236913" y="3652838"/>
          <p14:tracePt t="62695" x="3221038" y="3652838"/>
          <p14:tracePt t="62703" x="3165475" y="3636963"/>
          <p14:tracePt t="62711" x="3092450" y="3613150"/>
          <p14:tracePt t="62719" x="2997200" y="3595688"/>
          <p14:tracePt t="62727" x="2886075" y="3571875"/>
          <p14:tracePt t="62735" x="2790825" y="3548063"/>
          <p14:tracePt t="62743" x="2678113" y="3540125"/>
          <p14:tracePt t="62751" x="2598738" y="3532188"/>
          <p14:tracePt t="62759" x="2527300" y="3532188"/>
          <p14:tracePt t="62767" x="2447925" y="3516313"/>
          <p14:tracePt t="62775" x="2384425" y="3500438"/>
          <p14:tracePt t="62781" x="2351088" y="3492500"/>
          <p14:tracePt t="62793" x="2311400" y="3492500"/>
          <p14:tracePt t="62802" x="2295525" y="3484563"/>
          <p14:tracePt t="62809" x="2287588" y="3476625"/>
          <p14:tracePt t="62817" x="2271713" y="3468688"/>
          <p14:tracePt t="62825" x="2247900" y="3460750"/>
          <p14:tracePt t="62833" x="2216150" y="3452813"/>
          <p14:tracePt t="62841" x="2176463" y="3444875"/>
          <p14:tracePt t="62849" x="2112963" y="3436938"/>
          <p14:tracePt t="62857" x="2057400" y="3421063"/>
          <p14:tracePt t="62866" x="2000250" y="3405188"/>
          <p14:tracePt t="62871" x="1952625" y="3397250"/>
          <p14:tracePt t="62879" x="1897063" y="3389313"/>
          <p14:tracePt t="62886" x="1857375" y="3381375"/>
          <p14:tracePt t="62906" x="1801813" y="3357563"/>
          <p14:tracePt t="62912" x="1778000" y="3349625"/>
          <p14:tracePt t="62920" x="1754188" y="3341688"/>
          <p14:tracePt t="62928" x="1738313" y="3333750"/>
          <p14:tracePt t="62935" x="1722438" y="3325813"/>
          <p14:tracePt t="62943" x="1706563" y="3317875"/>
          <p14:tracePt t="62951" x="1690688" y="3309938"/>
          <p14:tracePt t="62957" x="1666875" y="3309938"/>
          <p14:tracePt t="62965" x="1641475" y="3294063"/>
          <p14:tracePt t="62973" x="1617663" y="3278188"/>
          <p14:tracePt t="62981" x="1601788" y="3262313"/>
          <p14:tracePt t="62989" x="1562100" y="3244850"/>
          <p14:tracePt t="62997" x="1530350" y="3228975"/>
          <p14:tracePt t="63005" x="1498600" y="3213100"/>
          <p14:tracePt t="63013" x="1466850" y="3189288"/>
          <p14:tracePt t="63021" x="1450975" y="3181350"/>
          <p14:tracePt t="63029" x="1427163" y="3165475"/>
          <p14:tracePt t="63036" x="1395413" y="3149600"/>
          <p14:tracePt t="63045" x="1363663" y="3133725"/>
          <p14:tracePt t="63051" x="1339850" y="3117850"/>
          <p14:tracePt t="63059" x="1323975" y="3101975"/>
          <p14:tracePt t="63067" x="1308100" y="3086100"/>
          <p14:tracePt t="63075" x="1300163" y="3078163"/>
          <p14:tracePt t="63083" x="1284288" y="3062288"/>
          <p14:tracePt t="63091" x="1266825" y="3054350"/>
          <p14:tracePt t="63099" x="1250950" y="3046413"/>
          <p14:tracePt t="63108" x="1235075" y="3038475"/>
          <p14:tracePt t="63115" x="1227138" y="3022600"/>
          <p14:tracePt t="63123" x="1211263" y="3014663"/>
          <p14:tracePt t="63132" x="1203325" y="3006725"/>
          <p14:tracePt t="63139" x="1195388" y="3006725"/>
          <p14:tracePt t="63146" x="1187450" y="2998788"/>
          <p14:tracePt t="63153" x="1179513" y="2990850"/>
          <p14:tracePt t="63161" x="1171575" y="2990850"/>
          <p14:tracePt t="63169" x="1163638" y="2974975"/>
          <p14:tracePt t="63178" x="1155700" y="2974975"/>
          <p14:tracePt t="63185" x="1139825" y="2974975"/>
          <p14:tracePt t="63193" x="1139825" y="2967038"/>
          <p14:tracePt t="63201" x="1131888" y="2959100"/>
          <p14:tracePt t="63209" x="1116013" y="2959100"/>
          <p14:tracePt t="63217" x="1108075" y="2951163"/>
          <p14:tracePt t="63225" x="1084263" y="2951163"/>
          <p14:tracePt t="63233" x="1060450" y="2951163"/>
          <p14:tracePt t="63240" x="1036638" y="2951163"/>
          <p14:tracePt t="63247" x="1028700" y="2943225"/>
          <p14:tracePt t="63255" x="1012825" y="2943225"/>
          <p14:tracePt t="63263" x="996950" y="2943225"/>
          <p14:tracePt t="63271" x="989013" y="2943225"/>
          <p14:tracePt t="63279" x="981075" y="2943225"/>
          <p14:tracePt t="63291" x="981075" y="2935288"/>
          <p14:tracePt t="63941" x="973138" y="2935288"/>
          <p14:tracePt t="63949" x="965200" y="2943225"/>
          <p14:tracePt t="63957" x="949325" y="2959100"/>
          <p14:tracePt t="63965" x="941388" y="2959100"/>
          <p14:tracePt t="63973" x="941388" y="2967038"/>
          <p14:tracePt t="64157" x="957263" y="2967038"/>
          <p14:tracePt t="64165" x="981075" y="2982913"/>
          <p14:tracePt t="64173" x="996950" y="2990850"/>
          <p14:tracePt t="64179" x="1004888" y="2998788"/>
          <p14:tracePt t="64187" x="1020763" y="3014663"/>
          <p14:tracePt t="64195" x="1044575" y="3030538"/>
          <p14:tracePt t="64203" x="1060450" y="3038475"/>
          <p14:tracePt t="64211" x="1076325" y="3054350"/>
          <p14:tracePt t="64219" x="1084263" y="3062288"/>
          <p14:tracePt t="64227" x="1100138" y="3070225"/>
          <p14:tracePt t="64236" x="1116013" y="3086100"/>
          <p14:tracePt t="64243" x="1131888" y="3101975"/>
          <p14:tracePt t="64251" x="1147763" y="3109913"/>
          <p14:tracePt t="64259" x="1163638" y="3125788"/>
          <p14:tracePt t="64265" x="1171575" y="3133725"/>
          <p14:tracePt t="64273" x="1187450" y="3141663"/>
          <p14:tracePt t="64281" x="1203325" y="3157538"/>
          <p14:tracePt t="64289" x="1219200" y="3173413"/>
          <p14:tracePt t="64297" x="1235075" y="3189288"/>
          <p14:tracePt t="64305" x="1243013" y="3205163"/>
          <p14:tracePt t="64313" x="1258888" y="3213100"/>
          <p14:tracePt t="64321" x="1274763" y="3228975"/>
          <p14:tracePt t="64329" x="1292225" y="3244850"/>
          <p14:tracePt t="64338" x="1308100" y="3262313"/>
          <p14:tracePt t="64345" x="1323975" y="3270250"/>
          <p14:tracePt t="64353" x="1339850" y="3286125"/>
          <p14:tracePt t="64359" x="1355725" y="3294063"/>
          <p14:tracePt t="64367" x="1371600" y="3294063"/>
          <p14:tracePt t="64375" x="1379538" y="3294063"/>
          <p14:tracePt t="64383" x="1395413" y="3294063"/>
          <p14:tracePt t="64391" x="1411288" y="3294063"/>
          <p14:tracePt t="65589" x="1435100" y="3294063"/>
          <p14:tracePt t="65597" x="1570038" y="3213100"/>
          <p14:tracePt t="65605" x="1801813" y="3125788"/>
          <p14:tracePt t="65613" x="1976438" y="3054350"/>
          <p14:tracePt t="65621" x="2112963" y="3022600"/>
          <p14:tracePt t="65629" x="2208213" y="2998788"/>
          <p14:tracePt t="65637" x="2295525" y="2974975"/>
          <p14:tracePt t="65645" x="2374900" y="2959100"/>
          <p14:tracePt t="65653" x="2463800" y="2943225"/>
          <p14:tracePt t="65661" x="2582863" y="2927350"/>
          <p14:tracePt t="65669" x="2709863" y="2901950"/>
          <p14:tracePt t="65675" x="2862263" y="2878138"/>
          <p14:tracePt t="65683" x="3068638" y="2846388"/>
          <p14:tracePt t="65691" x="3284538" y="2822575"/>
          <p14:tracePt t="65699" x="3516313" y="2790825"/>
          <p14:tracePt t="65707" x="3754438" y="2759075"/>
          <p14:tracePt t="65715" x="3962400" y="2735263"/>
          <p14:tracePt t="65723" x="4121150" y="2711450"/>
          <p14:tracePt t="65731" x="4305300" y="2687638"/>
          <p14:tracePt t="65739" x="4440238" y="2671763"/>
          <p14:tracePt t="65747" x="4576763" y="2647950"/>
          <p14:tracePt t="65755" x="4656138" y="2632075"/>
          <p14:tracePt t="65763" x="4751388" y="2616200"/>
          <p14:tracePt t="65768" x="4838700" y="2608263"/>
          <p14:tracePt t="65777" x="4894263" y="2608263"/>
          <p14:tracePt t="65785" x="4951413" y="2608263"/>
          <p14:tracePt t="65793" x="5006975" y="2616200"/>
          <p14:tracePt t="65802" x="5070475" y="2640013"/>
          <p14:tracePt t="65809" x="5110163" y="2655888"/>
          <p14:tracePt t="65817" x="5173663" y="2687638"/>
          <p14:tracePt t="65825" x="5229225" y="2719388"/>
          <p14:tracePt t="65833" x="5318125" y="2759075"/>
          <p14:tracePt t="65841" x="5405438" y="2806700"/>
          <p14:tracePt t="65849" x="5492750" y="2846388"/>
          <p14:tracePt t="65855" x="5595938" y="2919413"/>
          <p14:tracePt t="65863" x="5692775" y="2959100"/>
          <p14:tracePt t="65871" x="5795963" y="3006725"/>
          <p14:tracePt t="65879" x="5915025" y="3046413"/>
          <p14:tracePt t="65887" x="6018213" y="3094038"/>
          <p14:tracePt t="65895" x="6146800" y="3125788"/>
          <p14:tracePt t="65904" x="6242050" y="3149600"/>
          <p14:tracePt t="65921" x="6450013" y="3189288"/>
          <p14:tracePt t="65927" x="6545263" y="3213100"/>
          <p14:tracePt t="65935" x="6624638" y="3213100"/>
          <p14:tracePt t="65943" x="6711950" y="3213100"/>
          <p14:tracePt t="65949" x="6769100" y="3189288"/>
          <p14:tracePt t="65958" x="6832600" y="3173413"/>
          <p14:tracePt t="65965" x="6880225" y="3141663"/>
          <p14:tracePt t="65974" x="6904038" y="3109913"/>
          <p14:tracePt t="65981" x="6935788" y="3062288"/>
          <p14:tracePt t="65990" x="6951663" y="3014663"/>
          <p14:tracePt t="65997" x="6983413" y="2959100"/>
          <p14:tracePt t="66005" x="7023100" y="2894013"/>
          <p14:tracePt t="66013" x="7062788" y="2830513"/>
          <p14:tracePt t="66021" x="7143750" y="2743200"/>
          <p14:tracePt t="66029" x="7207250" y="2679700"/>
          <p14:tracePt t="66035" x="7270750" y="2616200"/>
          <p14:tracePt t="66043" x="7334250" y="2551113"/>
          <p14:tracePt t="66052" x="7397750" y="2487613"/>
          <p14:tracePt t="66059" x="7453313" y="2447925"/>
          <p14:tracePt t="66071" x="7558088" y="2384425"/>
          <p14:tracePt t="66079" x="7613650" y="2360613"/>
          <p14:tracePt t="66087" x="7653338" y="2344738"/>
          <p14:tracePt t="66096" x="7677150" y="2336800"/>
          <p14:tracePt t="66103" x="7693025" y="2328863"/>
          <p14:tracePt t="66111" x="7708900" y="2328863"/>
          <p14:tracePt t="66119" x="7724775" y="2328863"/>
          <p14:tracePt t="66127" x="7732713" y="2328863"/>
          <p14:tracePt t="66133" x="7748588" y="2328863"/>
          <p14:tracePt t="66141" x="7756525" y="2328863"/>
          <p14:tracePt t="66148" x="7756525" y="2336800"/>
          <p14:tracePt t="66165" x="7764463" y="2336800"/>
          <p14:tracePt t="66174" x="7764463" y="2352675"/>
          <p14:tracePt t="66181" x="7764463" y="2360613"/>
          <p14:tracePt t="66189" x="7764463" y="2368550"/>
          <p14:tracePt t="66197" x="7764463" y="2384425"/>
          <p14:tracePt t="66205" x="7764463" y="2392363"/>
          <p14:tracePt t="66213" x="7764463" y="2400300"/>
          <p14:tracePt t="66219" x="7764463" y="2416175"/>
          <p14:tracePt t="66235" x="7764463" y="2432050"/>
          <p14:tracePt t="66243" x="7764463" y="2447925"/>
          <p14:tracePt t="66252" x="7764463" y="2455863"/>
          <p14:tracePt t="66259" x="7764463" y="2463800"/>
          <p14:tracePt t="66267" x="7756525" y="2479675"/>
          <p14:tracePt t="66283" x="7748588" y="2495550"/>
          <p14:tracePt t="66291" x="7740650" y="2503488"/>
          <p14:tracePt t="66299" x="7732713" y="2511425"/>
          <p14:tracePt t="66307" x="7732713" y="2519363"/>
          <p14:tracePt t="66315" x="7732713" y="2527300"/>
          <p14:tracePt t="68668" x="7716838" y="2527300"/>
          <p14:tracePt t="68675" x="7700963" y="2527300"/>
          <p14:tracePt t="68683" x="7677150" y="2527300"/>
          <p14:tracePt t="68691" x="7645400" y="2527300"/>
          <p14:tracePt t="68699" x="7613650" y="2527300"/>
          <p14:tracePt t="68707" x="7589838" y="2527300"/>
          <p14:tracePt t="68715" x="7566025" y="2527300"/>
          <p14:tracePt t="68723" x="7558088" y="2527300"/>
          <p14:tracePt t="68731" x="7542213" y="2527300"/>
          <p14:tracePt t="68739" x="7526338" y="2527300"/>
          <p14:tracePt t="68747" x="7518400" y="2519363"/>
          <p14:tracePt t="68755" x="7510463" y="2519363"/>
          <p14:tracePt t="68763" x="7510463" y="2511425"/>
          <p14:tracePt t="68769" x="7502525" y="2511425"/>
          <p14:tracePt t="68777" x="7493000" y="2511425"/>
          <p14:tracePt t="69111" x="7437438" y="2527300"/>
          <p14:tracePt t="69119" x="7350125" y="2551113"/>
          <p14:tracePt t="69127" x="7294563" y="2543175"/>
          <p14:tracePt t="69133" x="7262813" y="2463800"/>
          <p14:tracePt t="69141" x="7231063" y="2384425"/>
          <p14:tracePt t="69149" x="7207250" y="2281238"/>
          <p14:tracePt t="69157" x="7183438" y="2184400"/>
          <p14:tracePt t="69165" x="7159625" y="2089150"/>
          <p14:tracePt t="69173" x="7143750" y="2001838"/>
          <p14:tracePt t="69180" x="7118350" y="1922463"/>
          <p14:tracePt t="69189" x="7118350" y="1849438"/>
          <p14:tracePt t="69197" x="7118350" y="1793875"/>
          <p14:tracePt t="69205" x="7118350" y="1754188"/>
          <p14:tracePt t="69213" x="7135813" y="1738313"/>
          <p14:tracePt t="69221" x="7143750" y="1722438"/>
          <p14:tracePt t="69229" x="7143750" y="1706563"/>
          <p14:tracePt t="69255" x="7143750" y="1698625"/>
          <p14:tracePt t="69267" x="7143750" y="1690688"/>
          <p14:tracePt t="69275" x="7143750" y="1682750"/>
          <p14:tracePt t="69284" x="7143750" y="1674813"/>
          <p14:tracePt t="69291" x="7143750" y="1658938"/>
          <p14:tracePt t="69299" x="7143750" y="1651000"/>
          <p14:tracePt t="69307" x="7143750" y="1643063"/>
          <p14:tracePt t="69315" x="7143750" y="1627188"/>
          <p14:tracePt t="69321" x="7143750" y="1619250"/>
          <p14:tracePt t="69329" x="7143750" y="1603375"/>
          <p14:tracePt t="69337" x="7126288" y="1587500"/>
          <p14:tracePt t="69345" x="7118350" y="1579563"/>
          <p14:tracePt t="69353" x="7102475" y="1579563"/>
          <p14:tracePt t="69361" x="7086600" y="1579563"/>
          <p14:tracePt t="69401" x="7070725" y="1587500"/>
          <p14:tracePt t="69409" x="7054850" y="1603375"/>
          <p14:tracePt t="69417" x="7038975" y="1611313"/>
          <p14:tracePt t="69423" x="7031038" y="1627188"/>
          <p14:tracePt t="69443" x="7031038" y="1635125"/>
          <p14:tracePt t="69451" x="7031038" y="1643063"/>
          <p14:tracePt t="69467" x="7023100" y="1658938"/>
          <p14:tracePt t="69475" x="7023100" y="1674813"/>
          <p14:tracePt t="69484" x="7015163" y="1674813"/>
          <p14:tracePt t="69492" x="7007225" y="1690688"/>
          <p14:tracePt t="69499" x="7007225" y="1698625"/>
          <p14:tracePt t="69554" x="7007225" y="1706563"/>
          <p14:tracePt t="69565" x="7007225" y="1722438"/>
          <p14:tracePt t="69581" x="7007225" y="1738313"/>
          <p14:tracePt t="69589" x="7007225" y="1754188"/>
          <p14:tracePt t="69597" x="7007225" y="1762125"/>
          <p14:tracePt t="69603" x="7007225" y="1770063"/>
          <p14:tracePt t="69611" x="7007225" y="1785938"/>
          <p14:tracePt t="69619" x="7007225" y="1793875"/>
          <p14:tracePt t="69627" x="7007225" y="1809750"/>
          <p14:tracePt t="69635" x="7007225" y="1817688"/>
          <p14:tracePt t="69643" x="7007225" y="1833563"/>
          <p14:tracePt t="69651" x="7007225" y="1841500"/>
          <p14:tracePt t="69659" x="7007225" y="1849438"/>
          <p14:tracePt t="69675" x="6999288" y="1857375"/>
          <p14:tracePt t="69691" x="6991350" y="1865313"/>
          <p14:tracePt t="69713" x="6983413" y="1873250"/>
          <p14:tracePt t="69725" x="6983413" y="1881188"/>
          <p14:tracePt t="69867" x="6983413" y="1873250"/>
          <p14:tracePt t="69897" x="6975475" y="1873250"/>
          <p14:tracePt t="69905" x="6967538" y="1873250"/>
          <p14:tracePt t="70035" x="6959600" y="1881188"/>
          <p14:tracePt t="70162" x="6959600" y="1890713"/>
          <p14:tracePt t="70182" x="6959600" y="1898650"/>
          <p14:tracePt t="70190" x="6959600" y="1914525"/>
          <p14:tracePt t="70207" x="6967538" y="1914525"/>
          <p14:tracePt t="70215" x="6975475" y="1922463"/>
          <p14:tracePt t="70223" x="6983413" y="1930400"/>
          <p14:tracePt t="70231" x="6983413" y="1938338"/>
          <p14:tracePt t="70247" x="6991350" y="1938338"/>
          <p14:tracePt t="70255" x="6999288" y="1946275"/>
          <p14:tracePt t="70261" x="6999288" y="1954213"/>
          <p14:tracePt t="70269" x="7007225" y="1962150"/>
          <p14:tracePt t="70277" x="7015163" y="1962150"/>
          <p14:tracePt t="70285" x="7023100" y="1970088"/>
          <p14:tracePt t="70293" x="7023100" y="1978025"/>
          <p14:tracePt t="70301" x="7031038" y="1978025"/>
          <p14:tracePt t="70309" x="7046913" y="1985963"/>
          <p14:tracePt t="70317" x="7046913" y="1993900"/>
          <p14:tracePt t="70325" x="7054850" y="2001838"/>
          <p14:tracePt t="70333" x="7062788" y="2001838"/>
          <p14:tracePt t="70341" x="7070725" y="2009775"/>
          <p14:tracePt t="70349" x="7070725" y="2017713"/>
          <p14:tracePt t="70355" x="7078663" y="2025650"/>
          <p14:tracePt t="70363" x="7086600" y="2025650"/>
          <p14:tracePt t="70387" x="7086600" y="2033588"/>
          <p14:tracePt t="70395" x="7094538" y="2033588"/>
          <p14:tracePt t="70403" x="7102475" y="2041525"/>
          <p14:tracePt t="70431" x="7110413" y="2049463"/>
          <p14:tracePt t="70445" x="7118350" y="2057400"/>
          <p14:tracePt t="70453" x="7118350" y="2065338"/>
          <p14:tracePt t="70461" x="7126288" y="2073275"/>
          <p14:tracePt t="70469" x="7135813" y="2073275"/>
          <p14:tracePt t="70485" x="7135813" y="2081213"/>
          <p14:tracePt t="70493" x="7143750" y="2089150"/>
          <p14:tracePt t="70501" x="7159625" y="2097088"/>
          <p14:tracePt t="70509" x="7159625" y="2105025"/>
          <p14:tracePt t="70543" x="7159625" y="2112963"/>
          <p14:tracePt t="70583" x="7167563" y="2112963"/>
          <p14:tracePt t="70633" x="7167563" y="2120900"/>
          <p14:tracePt t="70645" x="7175500" y="2120900"/>
          <p14:tracePt t="70652" x="7183438" y="2128838"/>
          <p14:tracePt t="70665" x="7183438" y="2136775"/>
          <p14:tracePt t="70685" x="7191375" y="2144713"/>
          <p14:tracePt t="70693" x="7199313" y="2160588"/>
          <p14:tracePt t="70701" x="7199313" y="2168525"/>
          <p14:tracePt t="70709" x="7207250" y="2168525"/>
          <p14:tracePt t="70723" x="7207250" y="2176463"/>
          <p14:tracePt t="70731" x="7215188" y="2176463"/>
          <p14:tracePt t="70739" x="7215188" y="2184400"/>
          <p14:tracePt t="70779" x="7223125" y="2184400"/>
          <p14:tracePt t="70799" x="7231063" y="2192338"/>
          <p14:tracePt t="70807" x="7231063" y="2200275"/>
          <p14:tracePt t="70813" x="7231063" y="2208213"/>
          <p14:tracePt t="70821" x="7239000" y="2208213"/>
          <p14:tracePt t="70849" x="7246938" y="2216150"/>
          <p14:tracePt t="70919" x="7246938" y="2224088"/>
          <p14:tracePt t="70931" x="7254875" y="2233613"/>
          <p14:tracePt t="70939" x="7262813" y="2233613"/>
          <p14:tracePt t="70956" x="7270750" y="2241550"/>
          <p14:tracePt t="70991" x="7270750" y="2249488"/>
          <p14:tracePt t="71013" x="7278688" y="2249488"/>
          <p14:tracePt t="71021" x="7278688" y="2257425"/>
          <p14:tracePt t="71029" x="7286625" y="2257425"/>
          <p14:tracePt t="71041" x="7286625" y="2265363"/>
          <p14:tracePt t="71049" x="7294563" y="2265363"/>
          <p14:tracePt t="71057" x="7294563" y="2273300"/>
          <p14:tracePt t="71082" x="7302500" y="2273300"/>
          <p14:tracePt t="71089" x="7310438" y="2273300"/>
          <p14:tracePt t="71143" x="7318375" y="2281238"/>
          <p14:tracePt t="71155" x="7326313" y="2281238"/>
          <p14:tracePt t="71163" x="7326313" y="2289175"/>
          <p14:tracePt t="71257" x="7334250" y="2289175"/>
          <p14:tracePt t="71269" x="7334250" y="2297113"/>
          <p14:tracePt t="72217" x="7334250" y="2305050"/>
          <p14:tracePt t="72231" x="7342188" y="2273300"/>
          <p14:tracePt t="72239" x="7381875" y="2208213"/>
          <p14:tracePt t="72247" x="7405688" y="2168525"/>
          <p14:tracePt t="72255" x="7421563" y="2160588"/>
          <p14:tracePt t="72263" x="7437438" y="2144713"/>
          <p14:tracePt t="72271" x="7453313" y="2128838"/>
          <p14:tracePt t="72283" x="7453313" y="2120900"/>
          <p14:tracePt t="72291" x="7461250" y="2120900"/>
          <p14:tracePt t="72299" x="7469188" y="2112963"/>
          <p14:tracePt t="72307" x="7477125" y="2112963"/>
          <p14:tracePt t="72316" x="7493000" y="2112963"/>
          <p14:tracePt t="72321" x="7510463" y="2105025"/>
          <p14:tracePt t="72329" x="7542213" y="2097088"/>
          <p14:tracePt t="72338" x="7573963" y="2089150"/>
          <p14:tracePt t="72345" x="7629525" y="2065338"/>
          <p14:tracePt t="72353" x="7677150" y="2049463"/>
          <p14:tracePt t="72361" x="7748588" y="2033588"/>
          <p14:tracePt t="72369" x="7820025" y="2009775"/>
          <p14:tracePt t="72377" x="7893050" y="1985963"/>
          <p14:tracePt t="72385" x="7948613" y="1970088"/>
          <p14:tracePt t="72393" x="8012113" y="1954213"/>
          <p14:tracePt t="72401" x="8067675" y="1938338"/>
          <p14:tracePt t="72409" x="8123238" y="1938338"/>
          <p14:tracePt t="72417" x="8162925" y="1938338"/>
          <p14:tracePt t="72425" x="8186738" y="1938338"/>
          <p14:tracePt t="72433" x="8194675" y="1938338"/>
          <p14:tracePt t="72471" x="8194675" y="1946275"/>
          <p14:tracePt t="72479" x="8186738" y="1954213"/>
          <p14:tracePt t="72487" x="8170863" y="1970088"/>
          <p14:tracePt t="72495" x="8154988" y="1985963"/>
          <p14:tracePt t="72503" x="8147050" y="2001838"/>
          <p14:tracePt t="72511" x="8131175" y="2017713"/>
          <p14:tracePt t="72519" x="8123238" y="2017713"/>
          <p14:tracePt t="72529" x="8123238" y="2025650"/>
          <p14:tracePt t="72537" x="8107363" y="2033588"/>
          <p14:tracePt t="72545" x="8107363" y="2049463"/>
          <p14:tracePt t="72553" x="8091488" y="2057400"/>
          <p14:tracePt t="72561" x="8075613" y="2065338"/>
          <p14:tracePt t="72569" x="8067675" y="2081213"/>
          <p14:tracePt t="72577" x="8051800" y="2089150"/>
          <p14:tracePt t="72585" x="8043863" y="2097088"/>
          <p14:tracePt t="72593" x="8027988" y="2105025"/>
          <p14:tracePt t="72601" x="8020050" y="2120900"/>
          <p14:tracePt t="72610" x="8004175" y="2128838"/>
          <p14:tracePt t="72617" x="7988300" y="2144713"/>
          <p14:tracePt t="72623" x="7980363" y="2160588"/>
          <p14:tracePt t="72631" x="7964488" y="2176463"/>
          <p14:tracePt t="72639" x="7948613" y="2192338"/>
          <p14:tracePt t="72647" x="7932738" y="2208213"/>
          <p14:tracePt t="72657" x="7916863" y="2216150"/>
          <p14:tracePt t="72663" x="7900988" y="2233613"/>
          <p14:tracePt t="72671" x="7893050" y="2241550"/>
          <p14:tracePt t="72679" x="7885113" y="2257425"/>
          <p14:tracePt t="72687" x="7877175" y="2257425"/>
          <p14:tracePt t="72969" x="7885113" y="2241550"/>
          <p14:tracePt t="72977" x="7908925" y="2224088"/>
          <p14:tracePt t="72985" x="7956550" y="2208213"/>
          <p14:tracePt t="72993" x="7996238" y="2192338"/>
          <p14:tracePt t="72999" x="8059738" y="2176463"/>
          <p14:tracePt t="73007" x="8115300" y="2152650"/>
          <p14:tracePt t="73015" x="8178800" y="2120900"/>
          <p14:tracePt t="73023" x="8226425" y="2105025"/>
          <p14:tracePt t="73031" x="8259763" y="2089150"/>
          <p14:tracePt t="73039" x="8275638" y="2081213"/>
          <p14:tracePt t="73047" x="8283575" y="2073275"/>
          <p14:tracePt t="73067" x="8283575" y="2065338"/>
          <p14:tracePt t="73101" x="8291513" y="2065338"/>
          <p14:tracePt t="73117" x="8299450" y="2057400"/>
          <p14:tracePt t="73125" x="8299450" y="2049463"/>
          <p14:tracePt t="73133" x="8307388" y="2049463"/>
          <p14:tracePt t="73364" x="8299450" y="2065338"/>
          <p14:tracePt t="73371" x="8299450" y="2081213"/>
          <p14:tracePt t="73378" x="8291513" y="2097088"/>
          <p14:tracePt t="73387" x="8291513" y="2136775"/>
          <p14:tracePt t="73395" x="8291513" y="2176463"/>
          <p14:tracePt t="73403" x="8291513" y="2224088"/>
          <p14:tracePt t="73411" x="8291513" y="2273300"/>
          <p14:tracePt t="73419" x="8283575" y="2305050"/>
          <p14:tracePt t="73427" x="8283575" y="2336800"/>
          <p14:tracePt t="73435" x="8275638" y="2368550"/>
          <p14:tracePt t="73443" x="8267700" y="2392363"/>
          <p14:tracePt t="73451" x="8267700" y="2416175"/>
          <p14:tracePt t="73459" x="8259763" y="2424113"/>
          <p14:tracePt t="73465" x="8251825" y="2439988"/>
          <p14:tracePt t="73473" x="8251825" y="2455863"/>
          <p14:tracePt t="73482" x="8243888" y="2463800"/>
          <p14:tracePt t="73553" x="8243888" y="2455863"/>
          <p14:tracePt t="73561" x="8235950" y="2447925"/>
          <p14:tracePt t="73577" x="8235950" y="2432050"/>
          <p14:tracePt t="73585" x="8235950" y="2424113"/>
          <p14:tracePt t="73593" x="8235950" y="2408238"/>
          <p14:tracePt t="73599" x="8235950" y="2400300"/>
          <p14:tracePt t="73607" x="8235950" y="2392363"/>
          <p14:tracePt t="73616" x="8235950" y="2384425"/>
          <p14:tracePt t="73623" x="8235950" y="2376488"/>
          <p14:tracePt t="73632" x="8235950" y="2368550"/>
          <p14:tracePt t="73651" x="8235950" y="2360613"/>
          <p14:tracePt t="73659" x="8235950" y="2352675"/>
          <p14:tracePt t="73666" x="8235950" y="2344738"/>
          <p14:tracePt t="73673" x="8235950" y="2328863"/>
          <p14:tracePt t="73682" x="8235950" y="2320925"/>
          <p14:tracePt t="73689" x="8235950" y="2312988"/>
          <p14:tracePt t="73698" x="8235950" y="2297113"/>
          <p14:tracePt t="73705" x="8235950" y="2281238"/>
          <p14:tracePt t="73713" x="8235950" y="2273300"/>
          <p14:tracePt t="73721" x="8235950" y="2265363"/>
          <p14:tracePt t="73729" x="8235950" y="2257425"/>
          <p14:tracePt t="73737" x="8235950" y="2249488"/>
          <p14:tracePt t="73745" x="8235950" y="2241550"/>
          <p14:tracePt t="73753" x="8235950" y="2233613"/>
          <p14:tracePt t="73771" x="8226425" y="2224088"/>
          <p14:tracePt t="73787" x="8210550" y="2216150"/>
          <p14:tracePt t="73796" x="8202613" y="2216150"/>
          <p14:tracePt t="73804" x="8194675" y="2208213"/>
          <p14:tracePt t="73811" x="8178800" y="2208213"/>
          <p14:tracePt t="73819" x="8162925" y="2200275"/>
          <p14:tracePt t="73827" x="8154988" y="2200275"/>
          <p14:tracePt t="73835" x="8139113" y="2200275"/>
          <p14:tracePt t="73843" x="8123238" y="2200275"/>
          <p14:tracePt t="73857" x="8107363" y="2192338"/>
          <p14:tracePt t="73867" x="8091488" y="2192338"/>
          <p14:tracePt t="73872" x="8083550" y="2192338"/>
          <p14:tracePt t="73882" x="8067675" y="2192338"/>
          <p14:tracePt t="73901" x="8035925" y="2192338"/>
          <p14:tracePt t="73905" x="8012113" y="2192338"/>
          <p14:tracePt t="73913" x="7988300" y="2192338"/>
          <p14:tracePt t="73921" x="7972425" y="2192338"/>
          <p14:tracePt t="73929" x="7956550" y="2192338"/>
          <p14:tracePt t="73938" x="7940675" y="2192338"/>
          <p14:tracePt t="73955" x="7916863" y="2192338"/>
          <p14:tracePt t="73963" x="7908925" y="2192338"/>
          <p14:tracePt t="73979" x="7893050" y="2192338"/>
          <p14:tracePt t="73987" x="7885113" y="2192338"/>
          <p14:tracePt t="74015" x="7869238" y="2192338"/>
          <p14:tracePt t="74023" x="7859713" y="2192338"/>
          <p14:tracePt t="74077" x="7851775" y="2192338"/>
          <p14:tracePt t="74089" x="7843838" y="2192338"/>
          <p14:tracePt t="74097" x="7835900" y="2192338"/>
          <p14:tracePt t="74117" x="7827963" y="2192338"/>
          <p14:tracePt t="74131" x="7820025" y="2192338"/>
          <p14:tracePt t="74163" x="7812088" y="2192338"/>
          <p14:tracePt t="74195" x="7804150" y="2200275"/>
          <p14:tracePt t="74202" x="7796213" y="2208213"/>
          <p14:tracePt t="74229" x="7788275" y="2216150"/>
          <p14:tracePt t="74249" x="7780338" y="2224088"/>
          <p14:tracePt t="74269" x="7772400" y="2224088"/>
          <p14:tracePt t="74277" x="7772400" y="2233613"/>
          <p14:tracePt t="74327" x="7764463" y="2233613"/>
          <p14:tracePt t="74335" x="7756525" y="2241550"/>
          <p14:tracePt t="74343" x="7756525" y="2249488"/>
          <p14:tracePt t="74919" x="7748588" y="2249488"/>
          <p14:tracePt t="74939" x="7740650" y="2257425"/>
          <p14:tracePt t="74971" x="7732713" y="2257425"/>
          <p14:tracePt t="74985" x="7732713" y="2265363"/>
          <p14:tracePt t="75001" x="7724775" y="2265363"/>
          <p14:tracePt t="75049" x="7724775" y="2273300"/>
          <p14:tracePt t="75174" x="7716838" y="2273300"/>
          <p14:tracePt t="75299" x="7708900" y="2273300"/>
          <p14:tracePt t="75365" x="7700963" y="2273300"/>
          <p14:tracePt t="75389" x="7693025" y="2273300"/>
          <p14:tracePt t="80506" x="7685088" y="2289175"/>
          <p14:tracePt t="80703" x="7685088" y="2297113"/>
          <p14:tracePt t="80727" x="7693025" y="2297113"/>
          <p14:tracePt t="80735" x="7700963" y="2305050"/>
          <p14:tracePt t="80809" x="7708900" y="2312988"/>
          <p14:tracePt t="81253" x="7716838" y="2320925"/>
          <p14:tracePt t="81271" x="7764463" y="2328863"/>
          <p14:tracePt t="81278" x="7820025" y="2344738"/>
          <p14:tracePt t="81287" x="7859713" y="2352675"/>
          <p14:tracePt t="81295" x="7877175" y="2360613"/>
          <p14:tracePt t="81303" x="7893050" y="2360613"/>
          <p14:tracePt t="81311" x="7908925" y="2368550"/>
          <p14:tracePt t="81318" x="7908925" y="2376488"/>
          <p14:tracePt t="81327" x="7924800" y="2384425"/>
          <p14:tracePt t="81335" x="7932738" y="2392363"/>
          <p14:tracePt t="81361" x="7932738" y="2400300"/>
          <p14:tracePt t="81369" x="7940675" y="2408238"/>
          <p14:tracePt t="81385" x="7948613" y="2416175"/>
          <p14:tracePt t="81393" x="7948613" y="2424113"/>
          <p14:tracePt t="81401" x="7948613" y="2432050"/>
          <p14:tracePt t="81409" x="7948613" y="2439988"/>
          <p14:tracePt t="81417" x="7948613" y="2447925"/>
          <p14:tracePt t="81425" x="7956550" y="2447925"/>
          <p14:tracePt t="81433" x="7956550" y="2455863"/>
          <p14:tracePt t="81441" x="7956550" y="2463800"/>
          <p14:tracePt t="81453" x="7956550" y="2471738"/>
          <p14:tracePt t="81487" x="7956550" y="2479675"/>
          <p14:tracePt t="81503" x="7956550" y="2487613"/>
          <p14:tracePt t="81511" x="7956550" y="2495550"/>
          <p14:tracePt t="81523" x="7956550" y="2503488"/>
          <p14:tracePt t="81605" x="7956550" y="2511425"/>
          <p14:tracePt t="81613" x="7956550" y="2519363"/>
          <p14:tracePt t="81621" x="7964488" y="2527300"/>
          <p14:tracePt t="81628" x="7980363" y="2543175"/>
          <p14:tracePt t="81637" x="7996238" y="2559050"/>
          <p14:tracePt t="81645" x="8004175" y="2566988"/>
          <p14:tracePt t="81651" x="8020050" y="2584450"/>
          <p14:tracePt t="81659" x="8035925" y="2592388"/>
          <p14:tracePt t="81667" x="8043863" y="2600325"/>
          <p14:tracePt t="81675" x="8051800" y="2600325"/>
          <p14:tracePt t="81683" x="8051800" y="2608263"/>
          <p14:tracePt t="81953" x="8059738" y="2608263"/>
          <p14:tracePt t="81981" x="8067675" y="2608263"/>
          <p14:tracePt t="81993" x="8075613" y="2616200"/>
          <p14:tracePt t="82009" x="8083550" y="2616200"/>
          <p14:tracePt t="82027" x="8091488" y="2616200"/>
          <p14:tracePt t="82047" x="8099425" y="2616200"/>
          <p14:tracePt t="82055" x="8107363" y="2616200"/>
          <p14:tracePt t="82063" x="8115300" y="2616200"/>
          <p14:tracePt t="82071" x="8131175" y="2616200"/>
          <p14:tracePt t="82078" x="8139113" y="2616200"/>
          <p14:tracePt t="82087" x="8147050" y="2616200"/>
          <p14:tracePt t="82095" x="8154988" y="2616200"/>
          <p14:tracePt t="82107" x="8162925" y="2616200"/>
          <p14:tracePt t="82635" x="8162925" y="2624138"/>
          <p14:tracePt t="82913" x="8139113" y="2624138"/>
          <p14:tracePt t="82921" x="8043863" y="2624138"/>
          <p14:tracePt t="82929" x="7988300" y="2624138"/>
          <p14:tracePt t="82937" x="7948613" y="2624138"/>
          <p14:tracePt t="82945" x="7924800" y="2632075"/>
          <p14:tracePt t="82953" x="7900988" y="2632075"/>
          <p14:tracePt t="82960" x="7877175" y="2632075"/>
          <p14:tracePt t="82967" x="7851775" y="2640013"/>
          <p14:tracePt t="82976" x="7835900" y="2640013"/>
          <p14:tracePt t="83003" x="7827963" y="2640013"/>
          <p14:tracePt t="83012" x="7820025" y="2640013"/>
          <p14:tracePt t="83019" x="7796213" y="2624138"/>
          <p14:tracePt t="83029" x="7772400" y="2624138"/>
          <p14:tracePt t="83036" x="7756525" y="2608263"/>
          <p14:tracePt t="83043" x="7740650" y="2592388"/>
          <p14:tracePt t="83049" x="7724775" y="2576513"/>
          <p14:tracePt t="83057" x="7708900" y="2551113"/>
          <p14:tracePt t="83065" x="7693025" y="2519363"/>
          <p14:tracePt t="83073" x="7677150" y="2487613"/>
          <p14:tracePt t="83081" x="7669213" y="2463800"/>
          <p14:tracePt t="83089" x="7661275" y="2432050"/>
          <p14:tracePt t="83097" x="7661275" y="2400300"/>
          <p14:tracePt t="83105" x="7661275" y="2392363"/>
          <p14:tracePt t="83113" x="7661275" y="2376488"/>
          <p14:tracePt t="83121" x="7661275" y="2360613"/>
          <p14:tracePt t="83129" x="7661275" y="2352675"/>
          <p14:tracePt t="83137" x="7661275" y="2336800"/>
          <p14:tracePt t="83144" x="7653338" y="2320925"/>
          <p14:tracePt t="83151" x="7653338" y="2312988"/>
          <p14:tracePt t="83159" x="7645400" y="2297113"/>
          <p14:tracePt t="83167" x="7629525" y="2281238"/>
          <p14:tracePt t="83175" x="7613650" y="2265363"/>
          <p14:tracePt t="83183" x="7597775" y="2257425"/>
          <p14:tracePt t="83191" x="7589838" y="2249488"/>
          <p14:tracePt t="83199" x="7581900" y="2241550"/>
          <p14:tracePt t="83207" x="7573963" y="2233613"/>
          <p14:tracePt t="83215" x="7558088" y="2224088"/>
          <p14:tracePt t="83223" x="7550150" y="2216150"/>
          <p14:tracePt t="83231" x="7534275" y="2216150"/>
          <p14:tracePt t="83237" x="7518400" y="2208213"/>
          <p14:tracePt t="83245" x="7510463" y="2208213"/>
          <p14:tracePt t="83253" x="7510463" y="2200275"/>
          <p14:tracePt t="83262" x="7493000" y="2200275"/>
          <p14:tracePt t="83269" x="7485063" y="2200275"/>
          <p14:tracePt t="83278" x="7469188" y="2200275"/>
          <p14:tracePt t="83285" x="7453313" y="2200275"/>
          <p14:tracePt t="83305" x="7445375" y="2200275"/>
          <p14:tracePt t="83313" x="7437438" y="2200275"/>
          <p14:tracePt t="83320" x="7429500" y="2200275"/>
          <p14:tracePt t="83379" x="7421563" y="2208213"/>
          <p14:tracePt t="83391" x="7413625" y="2216150"/>
          <p14:tracePt t="83399" x="7413625" y="2224088"/>
          <p14:tracePt t="83407" x="7405688" y="2224088"/>
          <p14:tracePt t="83417" x="7405688" y="2233613"/>
          <p14:tracePt t="83433" x="7405688" y="2249488"/>
          <p14:tracePt t="83461" x="7405688" y="2257425"/>
          <p14:tracePt t="83469" x="7405688" y="2265363"/>
          <p14:tracePt t="83481" x="7405688" y="2273300"/>
          <p14:tracePt t="83497" x="7405688" y="2289175"/>
          <p14:tracePt t="83505" x="7405688" y="2297113"/>
          <p14:tracePt t="83516" x="7405688" y="2305050"/>
          <p14:tracePt t="83531" x="7405688" y="2312988"/>
          <p14:tracePt t="83650" x="7405688" y="2320925"/>
          <p14:tracePt t="83674" x="7397750" y="2320925"/>
          <p14:tracePt t="83833" x="7389813" y="2328863"/>
          <p14:tracePt t="83853" x="7389813" y="2336800"/>
          <p14:tracePt t="83861" x="7381875" y="2336800"/>
          <p14:tracePt t="83886" x="7373938" y="2336800"/>
          <p14:tracePt t="83891" x="7373938" y="2344738"/>
          <p14:tracePt t="83899" x="7366000" y="2344738"/>
          <p14:tracePt t="83947" x="7358063" y="2344738"/>
          <p14:tracePt t="83993" x="7350125" y="2352675"/>
          <p14:tracePt t="84010" x="7342188" y="2360613"/>
          <p14:tracePt t="84034" x="7334250" y="2360613"/>
          <p14:tracePt t="84041" x="7326313" y="2360613"/>
          <p14:tracePt t="84049" x="7326313" y="2368550"/>
          <p14:tracePt t="84083" x="7318375" y="2368550"/>
          <p14:tracePt t="84091" x="7310438" y="2376488"/>
          <p14:tracePt t="84217" x="7302500" y="2376488"/>
          <p14:tracePt t="84445" x="7294563" y="2384425"/>
          <p14:tracePt t="84463" x="7286625" y="2384425"/>
          <p14:tracePt t="84471" x="7278688" y="2384425"/>
          <p14:tracePt t="84487" x="7278688" y="2392363"/>
          <p14:tracePt t="84507" x="7270750" y="2400300"/>
          <p14:tracePt t="84515" x="7262813" y="2400300"/>
          <p14:tracePt t="84523" x="7262813" y="2408238"/>
          <p14:tracePt t="84531" x="7254875" y="2408238"/>
          <p14:tracePt t="84539" x="7246938" y="2416175"/>
          <p14:tracePt t="84545" x="7231063" y="2432050"/>
          <p14:tracePt t="84553" x="7215188" y="2447925"/>
          <p14:tracePt t="84560" x="7207250" y="2455863"/>
          <p14:tracePt t="84569" x="7199313" y="2455863"/>
          <p14:tracePt t="84577" x="7191375" y="2455863"/>
          <p14:tracePt t="84585" x="7183438" y="2463800"/>
          <p14:tracePt t="84663" x="7183438" y="2471738"/>
          <p14:tracePt t="84675" x="7175500" y="2471738"/>
          <p14:tracePt t="84691" x="7167563" y="2479675"/>
          <p14:tracePt t="84707" x="7143750" y="2487613"/>
          <p14:tracePt t="84715" x="7126288" y="2503488"/>
          <p14:tracePt t="84723" x="7110413" y="2511425"/>
          <p14:tracePt t="84737" x="7102475" y="2511425"/>
          <p14:tracePt t="84745" x="7102475" y="2519363"/>
          <p14:tracePt t="84761" x="7094538" y="2519363"/>
          <p14:tracePt t="84887" x="7086600" y="2519363"/>
          <p14:tracePt t="84895" x="7078663" y="2519363"/>
          <p14:tracePt t="84903" x="7070725" y="2527300"/>
          <p14:tracePt t="84910" x="7062788" y="2527300"/>
          <p14:tracePt t="84917" x="7046913" y="2535238"/>
          <p14:tracePt t="84926" x="7023100" y="2551113"/>
          <p14:tracePt t="84933" x="7015163" y="2551113"/>
          <p14:tracePt t="84941" x="6999288" y="2559050"/>
          <p14:tracePt t="84949" x="6991350" y="2559050"/>
          <p14:tracePt t="84958" x="6983413" y="2559050"/>
          <p14:tracePt t="85083" x="6975475" y="2566988"/>
          <p14:tracePt t="85095" x="6967538" y="2576513"/>
          <p14:tracePt t="85101" x="6959600" y="2576513"/>
          <p14:tracePt t="85109" x="6959600" y="2584450"/>
          <p14:tracePt t="85199" x="6951663" y="2584450"/>
          <p14:tracePt t="85223" x="6943725" y="2584450"/>
          <p14:tracePt t="85235" x="6935788" y="2584450"/>
          <p14:tracePt t="85317" x="6935788" y="2576513"/>
          <p14:tracePt t="85325" x="6951663" y="2559050"/>
          <p14:tracePt t="85338" x="6959600" y="2543175"/>
          <p14:tracePt t="85455" x="6959600" y="2551113"/>
          <p14:tracePt t="85463" x="6951663" y="2559050"/>
          <p14:tracePt t="85471" x="6951663" y="2566988"/>
          <p14:tracePt t="85480" x="6935788" y="2592388"/>
          <p14:tracePt t="85487" x="6935788" y="2608263"/>
          <p14:tracePt t="85494" x="6935788" y="2624138"/>
          <p14:tracePt t="85501" x="6927850" y="2632075"/>
          <p14:tracePt t="85509" x="6927850" y="2640013"/>
          <p14:tracePt t="85517" x="6927850" y="2647950"/>
          <p14:tracePt t="85537" x="6919913" y="2647950"/>
          <p14:tracePt t="85777" x="6919913" y="2640013"/>
          <p14:tracePt t="85792" x="6911975" y="2640013"/>
          <p14:tracePt t="86979" x="6911975" y="2632075"/>
          <p14:tracePt t="86995" x="6904038" y="2608263"/>
          <p14:tracePt t="87001" x="6888163" y="2559050"/>
          <p14:tracePt t="87010" x="6880225" y="2495550"/>
          <p14:tracePt t="87017" x="6872288" y="2439988"/>
          <p14:tracePt t="87025" x="6872288" y="2384425"/>
          <p14:tracePt t="87033" x="6872288" y="2328863"/>
          <p14:tracePt t="87041" x="6872288" y="2273300"/>
          <p14:tracePt t="87049" x="6880225" y="2216150"/>
          <p14:tracePt t="87057" x="6888163" y="2160588"/>
          <p14:tracePt t="87065" x="6896100" y="2136775"/>
          <p14:tracePt t="87073" x="6896100" y="2112963"/>
          <p14:tracePt t="87081" x="6896100" y="2097088"/>
          <p14:tracePt t="87089" x="6896100" y="2081213"/>
          <p14:tracePt t="87097" x="6896100" y="2065338"/>
          <p14:tracePt t="87111" x="6896100" y="2057400"/>
          <p14:tracePt t="87147" x="6896100" y="2049463"/>
          <p14:tracePt t="87155" x="6896100" y="2041525"/>
          <p14:tracePt t="87163" x="6896100" y="2017713"/>
          <p14:tracePt t="87171" x="6896100" y="2001838"/>
          <p14:tracePt t="87179" x="6896100" y="1970088"/>
          <p14:tracePt t="87187" x="6904038" y="1962150"/>
          <p14:tracePt t="87193" x="6904038" y="1946275"/>
          <p14:tracePt t="87201" x="6904038" y="1930400"/>
          <p14:tracePt t="87210" x="6904038" y="1922463"/>
          <p14:tracePt t="87217" x="6904038" y="1906588"/>
          <p14:tracePt t="87225" x="6904038" y="1898650"/>
          <p14:tracePt t="87241" x="6904038" y="1881188"/>
          <p14:tracePt t="87292" x="6904038" y="1873250"/>
          <p14:tracePt t="87475" x="6904038" y="1881188"/>
          <p14:tracePt t="87483" x="6904038" y="1890713"/>
          <p14:tracePt t="87492" x="6904038" y="1898650"/>
          <p14:tracePt t="87499" x="6904038" y="1914525"/>
          <p14:tracePt t="87507" x="6904038" y="1922463"/>
          <p14:tracePt t="87515" x="6904038" y="1930400"/>
          <p14:tracePt t="87523" x="6904038" y="1938338"/>
          <p14:tracePt t="87531" x="6904038" y="1946275"/>
          <p14:tracePt t="87539" x="6911975" y="1954213"/>
          <p14:tracePt t="87548" x="6911975" y="1962150"/>
          <p14:tracePt t="87555" x="6927850" y="1970088"/>
          <p14:tracePt t="87569" x="6927850" y="1978025"/>
          <p14:tracePt t="87621" x="6935788" y="1978025"/>
          <p14:tracePt t="87633" x="6943725" y="1970088"/>
          <p14:tracePt t="87641" x="6951663" y="1954213"/>
          <p14:tracePt t="87649" x="6959600" y="1938338"/>
          <p14:tracePt t="87656" x="6959600" y="1930400"/>
          <p14:tracePt t="87663" x="6959600" y="1914525"/>
          <p14:tracePt t="87675" x="6959600" y="1906588"/>
          <p14:tracePt t="87727" x="6959600" y="1898650"/>
          <p14:tracePt t="88217" x="6959600" y="1890713"/>
          <p14:tracePt t="88223" x="6959600" y="1881188"/>
          <p14:tracePt t="88233" x="6959600" y="1873250"/>
          <p14:tracePt t="88241" x="6951663" y="1857375"/>
          <p14:tracePt t="88247" x="6943725" y="1849438"/>
          <p14:tracePt t="88405" x="6943725" y="1857375"/>
          <p14:tracePt t="88413" x="6943725" y="1865313"/>
          <p14:tracePt t="88421" x="6943725" y="1873250"/>
          <p14:tracePt t="88429" x="6943725" y="1881188"/>
          <p14:tracePt t="88442" x="6943725" y="1890713"/>
          <p14:tracePt t="88451" x="6943725" y="1898650"/>
          <p14:tracePt t="88463" x="6943725" y="1906588"/>
          <p14:tracePt t="88527" x="6943725" y="1914525"/>
          <p14:tracePt t="88535" x="6943725" y="1922463"/>
          <p14:tracePt t="88549" x="6951663" y="1930400"/>
          <p14:tracePt t="89055" x="6951663" y="1914525"/>
          <p14:tracePt t="89064" x="6951663" y="1906588"/>
          <p14:tracePt t="89072" x="6951663" y="1890713"/>
          <p14:tracePt t="89080" x="6943725" y="1873250"/>
          <p14:tracePt t="89088" x="6943725" y="1857375"/>
          <p14:tracePt t="89095" x="6943725" y="1849438"/>
          <p14:tracePt t="89104" x="6943725" y="1841500"/>
          <p14:tracePt t="89112" x="6943725" y="1833563"/>
          <p14:tracePt t="89117" x="6935788" y="1833563"/>
          <p14:tracePt t="89243" x="6927850" y="1849438"/>
          <p14:tracePt t="89251" x="6919913" y="1857375"/>
          <p14:tracePt t="89259" x="6919913" y="1873250"/>
          <p14:tracePt t="89267" x="6911975" y="1881188"/>
          <p14:tracePt t="89275" x="6911975" y="1890713"/>
          <p14:tracePt t="89291" x="6911975" y="1898650"/>
          <p14:tracePt t="89299" x="6911975" y="1906588"/>
          <p14:tracePt t="89729" x="6911975" y="1922463"/>
          <p14:tracePt t="89749" x="6911975" y="1930400"/>
          <p14:tracePt t="89847" x="6911975" y="1938338"/>
          <p14:tracePt t="89881" x="6919913" y="1946275"/>
          <p14:tracePt t="90596" x="6919913" y="1954213"/>
          <p14:tracePt t="90608" x="6927850" y="1954213"/>
          <p14:tracePt t="90615" x="6935788" y="1970088"/>
          <p14:tracePt t="90623" x="6943725" y="1985963"/>
          <p14:tracePt t="90629" x="6959600" y="2001838"/>
          <p14:tracePt t="90637" x="6967538" y="2009775"/>
          <p14:tracePt t="90647" x="6975475" y="2017713"/>
          <p14:tracePt t="90653" x="6975475" y="2033588"/>
          <p14:tracePt t="90661" x="6991350" y="2041525"/>
          <p14:tracePt t="90669" x="6999288" y="2041525"/>
          <p14:tracePt t="90677" x="7007225" y="2041525"/>
          <p14:tracePt t="90685" x="7007225" y="2049463"/>
          <p14:tracePt t="90693" x="7015163" y="2057400"/>
          <p14:tracePt t="90701" x="7023100" y="2065338"/>
          <p14:tracePt t="90709" x="7031038" y="2065338"/>
          <p14:tracePt t="90717" x="7046913" y="2081213"/>
          <p14:tracePt t="90723" x="7062788" y="2097088"/>
          <p14:tracePt t="90731" x="7078663" y="2112963"/>
          <p14:tracePt t="90739" x="7094538" y="2128838"/>
          <p14:tracePt t="90747" x="7102475" y="2136775"/>
          <p14:tracePt t="90755" x="7118350" y="2152650"/>
          <p14:tracePt t="90763" x="7126288" y="2160588"/>
          <p14:tracePt t="90771" x="7135813" y="2168525"/>
          <p14:tracePt t="90779" x="7143750" y="2176463"/>
          <p14:tracePt t="90787" x="7151688" y="2176463"/>
          <p14:tracePt t="90795" x="7159625" y="2184400"/>
          <p14:tracePt t="90803" x="7159625" y="2192338"/>
          <p14:tracePt t="90811" x="7167563" y="2192338"/>
          <p14:tracePt t="90819" x="7183438" y="2200275"/>
          <p14:tracePt t="90825" x="7183438" y="2208213"/>
          <p14:tracePt t="90833" x="7191375" y="2216150"/>
          <p14:tracePt t="90842" x="7199313" y="2216150"/>
          <p14:tracePt t="90849" x="7207250" y="2216150"/>
          <p14:tracePt t="90862" x="7215188" y="2224088"/>
          <p14:tracePt t="90885" x="7215188" y="2233613"/>
          <p14:tracePt t="90893" x="7223125" y="2233613"/>
          <p14:tracePt t="90910" x="7223125" y="2241550"/>
          <p14:tracePt t="90919" x="7231063" y="2241550"/>
          <p14:tracePt t="90927" x="7239000" y="2241550"/>
          <p14:tracePt t="90935" x="7239000" y="2249488"/>
          <p14:tracePt t="90943" x="7246938" y="2249488"/>
          <p14:tracePt t="90951" x="7254875" y="2265363"/>
          <p14:tracePt t="90959" x="7262813" y="2265363"/>
          <p14:tracePt t="90975" x="7270750" y="2265363"/>
          <p14:tracePt t="90983" x="7278688" y="2265363"/>
          <p14:tracePt t="90991" x="7286625" y="2281238"/>
          <p14:tracePt t="90999" x="7294563" y="2281238"/>
          <p14:tracePt t="91005" x="7302500" y="2289175"/>
          <p14:tracePt t="91013" x="7310438" y="2297113"/>
          <p14:tracePt t="91021" x="7318375" y="2297113"/>
          <p14:tracePt t="91029" x="7326313" y="2305050"/>
          <p14:tracePt t="91037" x="7334250" y="2312988"/>
          <p14:tracePt t="91049" x="7342188" y="2320925"/>
          <p14:tracePt t="91065" x="7350125" y="2320925"/>
          <p14:tracePt t="91085" x="7366000" y="2328863"/>
          <p14:tracePt t="91091" x="7366000" y="2336800"/>
          <p14:tracePt t="91111" x="7373938" y="2344738"/>
          <p14:tracePt t="91123" x="7381875" y="2344738"/>
          <p14:tracePt t="91147" x="7389813" y="2352675"/>
          <p14:tracePt t="91179" x="7397750" y="2360613"/>
          <p14:tracePt t="91185" x="7405688" y="2368550"/>
          <p14:tracePt t="91213" x="7413625" y="2368550"/>
          <p14:tracePt t="91781" x="7405688" y="2368550"/>
          <p14:tracePt t="91789" x="7397750" y="2376488"/>
          <p14:tracePt t="91797" x="7389813" y="2376488"/>
          <p14:tracePt t="91833" x="7381875" y="2376488"/>
          <p14:tracePt t="91839" x="7373938" y="2384425"/>
          <p14:tracePt t="91859" x="7366000" y="2384425"/>
          <p14:tracePt t="91875" x="7358063" y="2384425"/>
          <p14:tracePt t="91887" x="7350125" y="2384425"/>
          <p14:tracePt t="91927" x="7342188" y="2392363"/>
          <p14:tracePt t="91937" x="7334250" y="2392363"/>
          <p14:tracePt t="91985" x="7326313" y="2400300"/>
          <p14:tracePt t="92005" x="7318375" y="2408238"/>
          <p14:tracePt t="92013" x="7310438" y="2408238"/>
          <p14:tracePt t="92023" x="7302500" y="2408238"/>
          <p14:tracePt t="92112" x="7294563" y="2416175"/>
          <p14:tracePt t="92117" x="7286625" y="2416175"/>
          <p14:tracePt t="92133" x="7286625" y="2424113"/>
          <p14:tracePt t="92140" x="7278688" y="2424113"/>
          <p14:tracePt t="92149" x="7270750" y="2424113"/>
          <p14:tracePt t="92197" x="7262813" y="2432050"/>
          <p14:tracePt t="92235" x="7254875" y="2439988"/>
          <p14:tracePt t="92243" x="7246938" y="2447925"/>
          <p14:tracePt t="92393" x="7239000" y="2447925"/>
          <p14:tracePt t="92505" x="7231063" y="2447925"/>
          <p14:tracePt t="92529" x="7215188" y="2455863"/>
          <p14:tracePt t="92553" x="7199313" y="2463800"/>
          <p14:tracePt t="92561" x="7191375" y="2463800"/>
          <p14:tracePt t="92569" x="7191375" y="2471738"/>
          <p14:tracePt t="92591" x="7183438" y="2471738"/>
          <p14:tracePt t="92599" x="7175500" y="2471738"/>
          <p14:tracePt t="92607" x="7167563" y="2471738"/>
          <p14:tracePt t="92627" x="7159625" y="2479675"/>
          <p14:tracePt t="92635" x="7151688" y="2479675"/>
          <p14:tracePt t="92645" x="7143750" y="2487613"/>
          <p14:tracePt t="92651" x="7126288" y="2495550"/>
          <p14:tracePt t="92659" x="7110413" y="2511425"/>
          <p14:tracePt t="92667" x="7102475" y="2511425"/>
          <p14:tracePt t="92675" x="7094538" y="2519363"/>
          <p14:tracePt t="92683" x="7086600" y="2519363"/>
          <p14:tracePt t="92697" x="7078663" y="2519363"/>
          <p14:tracePt t="92753" x="7070725" y="2519363"/>
          <p14:tracePt t="92761" x="7070725" y="2527300"/>
          <p14:tracePt t="92769" x="7062788" y="2527300"/>
          <p14:tracePt t="92775" x="7054850" y="2535238"/>
          <p14:tracePt t="92783" x="7038975" y="2551113"/>
          <p14:tracePt t="92795" x="7023100" y="2551113"/>
          <p14:tracePt t="92803" x="7015163" y="2551113"/>
          <p14:tracePt t="92811" x="7007225" y="2559050"/>
          <p14:tracePt t="92819" x="6991350" y="2566988"/>
          <p14:tracePt t="92827" x="6983413" y="2576513"/>
          <p14:tracePt t="92835" x="6975475" y="2576513"/>
          <p14:tracePt t="92843" x="6975475" y="2584450"/>
          <p14:tracePt t="92985" x="6967538" y="2584450"/>
          <p14:tracePt t="92999" x="6959600" y="2584450"/>
          <p14:tracePt t="93007" x="6951663" y="2584450"/>
          <p14:tracePt t="93204" x="6943725" y="2584450"/>
          <p14:tracePt t="93211" x="6935788" y="2584450"/>
          <p14:tracePt t="93219" x="6927850" y="2584450"/>
          <p14:tracePt t="93253" x="6919913" y="2584450"/>
          <p14:tracePt t="93261" x="6904038" y="2584450"/>
          <p14:tracePt t="93277" x="6896100" y="2584450"/>
          <p14:tracePt t="93301" x="6888163" y="2584450"/>
          <p14:tracePt t="93317" x="6880225" y="2584450"/>
          <p14:tracePt t="93771" x="6872288" y="2584450"/>
          <p14:tracePt t="93799" x="6864350" y="2584450"/>
          <p14:tracePt t="94139" x="6864350" y="2592388"/>
          <p14:tracePt t="94168" x="6872288" y="2592388"/>
          <p14:tracePt t="94659" x="6880225" y="2600325"/>
          <p14:tracePt t="94671" x="6888163" y="2600325"/>
          <p14:tracePt t="94679" x="6896100" y="2600325"/>
          <p14:tracePt t="94700" x="6904038" y="2600325"/>
          <p14:tracePt t="94847" x="6911975" y="2608263"/>
          <p14:tracePt t="94863" x="6927850" y="2608263"/>
          <p14:tracePt t="94871" x="6927850" y="2616200"/>
          <p14:tracePt t="94879" x="6935788" y="2616200"/>
          <p14:tracePt t="94887" x="6943725" y="2616200"/>
          <p14:tracePt t="94895" x="6943725" y="2624138"/>
          <p14:tracePt t="94908" x="6959600" y="2624138"/>
          <p14:tracePt t="94911" x="6967538" y="2624138"/>
          <p14:tracePt t="94927" x="6967538" y="2632075"/>
          <p14:tracePt t="94935" x="6975475" y="2632075"/>
          <p14:tracePt t="94953" x="6983413" y="2632075"/>
          <p14:tracePt t="94961" x="6991350" y="2632075"/>
          <p14:tracePt t="94981" x="6999288" y="2632075"/>
          <p14:tracePt t="95075" x="7007225" y="2640013"/>
          <p14:tracePt t="95091" x="7015163" y="2640013"/>
          <p14:tracePt t="95103" x="7015163" y="2647950"/>
          <p14:tracePt t="95111" x="7023100" y="2647950"/>
          <p14:tracePt t="95116" x="7031038" y="2647950"/>
          <p14:tracePt t="95141" x="7038975" y="2655888"/>
          <p14:tracePt t="95149" x="7046913" y="2655888"/>
          <p14:tracePt t="95157" x="7054850" y="2663825"/>
          <p14:tracePt t="95173" x="7062788" y="2671763"/>
          <p14:tracePt t="95181" x="7070725" y="2671763"/>
          <p14:tracePt t="95189" x="7078663" y="2671763"/>
          <p14:tracePt t="95197" x="7086600" y="2679700"/>
          <p14:tracePt t="95205" x="7102475" y="2679700"/>
          <p14:tracePt t="95213" x="7118350" y="2687638"/>
          <p14:tracePt t="95229" x="7126288" y="2695575"/>
          <p14:tracePt t="95235" x="7135813" y="2695575"/>
          <p14:tracePt t="95245" x="7143750" y="2703513"/>
          <p14:tracePt t="95251" x="7151688" y="2703513"/>
          <p14:tracePt t="95259" x="7167563" y="2703513"/>
          <p14:tracePt t="95275" x="7183438" y="2711450"/>
          <p14:tracePt t="95283" x="7191375" y="2719388"/>
          <p14:tracePt t="95291" x="7199313" y="2727325"/>
          <p14:tracePt t="95299" x="7207250" y="2727325"/>
          <p14:tracePt t="95307" x="7223125" y="2735263"/>
          <p14:tracePt t="95323" x="7231063" y="2743200"/>
          <p14:tracePt t="95331" x="7239000" y="2751138"/>
          <p14:tracePt t="95337" x="7246938" y="2751138"/>
          <p14:tracePt t="95365" x="7254875" y="2759075"/>
          <p14:tracePt t="95381" x="7262813" y="2767013"/>
          <p14:tracePt t="95405" x="7262813" y="2774950"/>
          <p14:tracePt t="95413" x="7270750" y="2774950"/>
          <p14:tracePt t="95423" x="7270750" y="2782888"/>
          <p14:tracePt t="95435" x="7278688" y="2782888"/>
          <p14:tracePt t="95475" x="7286625" y="2790825"/>
          <p14:tracePt t="95561" x="7294563" y="2798763"/>
          <p14:tracePt t="95569" x="7302500" y="2806700"/>
          <p14:tracePt t="95593" x="7310438" y="2806700"/>
          <p14:tracePt t="95602" x="7310438" y="2814638"/>
          <p14:tracePt t="95639" x="7318375" y="2822575"/>
          <p14:tracePt t="95647" x="7334250" y="2830513"/>
          <p14:tracePt t="95667" x="7342188" y="2838450"/>
          <p14:tracePt t="95675" x="7350125" y="2838450"/>
          <p14:tracePt t="95706" x="7358063" y="2838450"/>
          <p14:tracePt t="95714" x="7358063" y="2846388"/>
          <p14:tracePt t="95723" x="7366000" y="2846388"/>
          <p14:tracePt t="95730" x="7373938" y="2854325"/>
          <p14:tracePt t="95746" x="7373938" y="2862263"/>
          <p14:tracePt t="95753" x="7381875" y="2862263"/>
          <p14:tracePt t="95766" x="7397750" y="2870200"/>
          <p14:tracePt t="95774" x="7397750" y="2878138"/>
          <p14:tracePt t="95791" x="7405688" y="2886075"/>
          <p14:tracePt t="95800" x="7413625" y="2886075"/>
          <p14:tracePt t="95807" x="7413625" y="2894013"/>
          <p14:tracePt t="96345" x="7405688" y="2894013"/>
          <p14:tracePt t="96481" x="7389813" y="2894013"/>
          <p14:tracePt t="96497" x="7381875" y="2901950"/>
          <p14:tracePt t="96505" x="7373938" y="2901950"/>
          <p14:tracePt t="96513" x="7366000" y="2901950"/>
          <p14:tracePt t="96521" x="7358063" y="2901950"/>
          <p14:tracePt t="96529" x="7350125" y="2901950"/>
          <p14:tracePt t="96537" x="7342188" y="2909888"/>
          <p14:tracePt t="96549" x="7334250" y="2909888"/>
          <p14:tracePt t="96649" x="7326313" y="2919413"/>
          <p14:tracePt t="96661" x="7318375" y="2919413"/>
          <p14:tracePt t="96681" x="7310438" y="2919413"/>
          <p14:tracePt t="96689" x="7302500" y="2919413"/>
          <p14:tracePt t="96701" x="7294563" y="2919413"/>
          <p14:tracePt t="96729" x="7286625" y="2919413"/>
          <p14:tracePt t="96735" x="7278688" y="2919413"/>
          <p14:tracePt t="96747" x="7270750" y="2919413"/>
          <p14:tracePt t="96819" x="7262813" y="2927350"/>
          <p14:tracePt t="96827" x="7254875" y="2927350"/>
          <p14:tracePt t="96833" x="7246938" y="2935288"/>
          <p14:tracePt t="96841" x="7239000" y="2935288"/>
          <p14:tracePt t="96849" x="7223125" y="2951163"/>
          <p14:tracePt t="96857" x="7215188" y="2959100"/>
          <p14:tracePt t="96865" x="7199313" y="2967038"/>
          <p14:tracePt t="96873" x="7183438" y="2982913"/>
          <p14:tracePt t="96881" x="7167563" y="2990850"/>
          <p14:tracePt t="96893" x="7159625" y="3006725"/>
          <p14:tracePt t="96909" x="7143750" y="3022600"/>
          <p14:tracePt t="96917" x="7135813" y="3022600"/>
          <p14:tracePt t="96929" x="7126288" y="3022600"/>
          <p14:tracePt t="96935" x="7126288" y="3030538"/>
          <p14:tracePt t="97015" x="7118350" y="3046413"/>
          <p14:tracePt t="97021" x="7110413" y="3062288"/>
          <p14:tracePt t="97029" x="7094538" y="3070225"/>
          <p14:tracePt t="97037" x="7070725" y="3086100"/>
          <p14:tracePt t="97045" x="7054850" y="3101975"/>
          <p14:tracePt t="97053" x="7038975" y="3117850"/>
          <p14:tracePt t="97061" x="7038975" y="3125788"/>
          <p14:tracePt t="97069" x="7031038" y="3125788"/>
          <p14:tracePt t="97473" x="7031038" y="3133725"/>
          <p14:tracePt t="98533" x="7031038" y="3149600"/>
          <p14:tracePt t="98541" x="7007225" y="3270250"/>
          <p14:tracePt t="98549" x="6999288" y="3365500"/>
          <p14:tracePt t="98557" x="6991350" y="3436938"/>
          <p14:tracePt t="98565" x="6991350" y="3484563"/>
          <p14:tracePt t="98573" x="6983413" y="3508375"/>
          <p14:tracePt t="98581" x="6983413" y="3524250"/>
          <p14:tracePt t="98589" x="6975475" y="3540125"/>
          <p14:tracePt t="98605" x="6967538" y="3548063"/>
          <p14:tracePt t="98624" x="6959600" y="3548063"/>
          <p14:tracePt t="98631" x="6951663" y="3524250"/>
          <p14:tracePt t="98639" x="6943725" y="3468688"/>
          <p14:tracePt t="98647" x="6927850" y="3397250"/>
          <p14:tracePt t="98658" x="6919913" y="3317875"/>
          <p14:tracePt t="98663" x="6911975" y="3213100"/>
          <p14:tracePt t="98671" x="6911975" y="3094038"/>
          <p14:tracePt t="98679" x="6888163" y="2974975"/>
          <p14:tracePt t="98687" x="6880225" y="2838450"/>
          <p14:tracePt t="98695" x="6856413" y="2695575"/>
          <p14:tracePt t="98701" x="6832600" y="2592388"/>
          <p14:tracePt t="98709" x="6808788" y="2503488"/>
          <p14:tracePt t="98717" x="6792913" y="2447925"/>
          <p14:tracePt t="98725" x="6777038" y="2408238"/>
          <p14:tracePt t="98733" x="6769100" y="2408238"/>
          <p14:tracePt t="98741" x="6759575" y="2408238"/>
          <p14:tracePt t="98765" x="6751638" y="2416175"/>
          <p14:tracePt t="98773" x="6735763" y="2495550"/>
          <p14:tracePt t="98781" x="6711950" y="2592388"/>
          <p14:tracePt t="98789" x="6696075" y="2703513"/>
          <p14:tracePt t="98795" x="6672263" y="2838450"/>
          <p14:tracePt t="98803" x="6648450" y="2974975"/>
          <p14:tracePt t="98811" x="6624638" y="3109913"/>
          <p14:tracePt t="98819" x="6600825" y="3244850"/>
          <p14:tracePt t="98827" x="6569075" y="3389313"/>
          <p14:tracePt t="98835" x="6537325" y="3524250"/>
          <p14:tracePt t="98843" x="6489700" y="3668713"/>
          <p14:tracePt t="98851" x="6442075" y="3787775"/>
          <p14:tracePt t="98859" x="6392863" y="3890963"/>
          <p14:tracePt t="98867" x="6337300" y="3987800"/>
          <p14:tracePt t="98875" x="6273800" y="4090988"/>
          <p14:tracePt t="98883" x="6194425" y="4178300"/>
          <p14:tracePt t="98890" x="6107113" y="4281488"/>
          <p14:tracePt t="98907" x="5780088" y="4497388"/>
          <p14:tracePt t="98913" x="5492750" y="4633913"/>
          <p14:tracePt t="98921" x="5173663" y="4760913"/>
          <p14:tracePt t="98929" x="4894263" y="4856163"/>
          <p14:tracePt t="98937" x="4616450" y="4935538"/>
          <p14:tracePt t="98946" x="4376738" y="4984750"/>
          <p14:tracePt t="98953" x="4225925" y="4992688"/>
          <p14:tracePt t="98961" x="4089400" y="5008563"/>
          <p14:tracePt t="98969" x="3978275" y="5008563"/>
          <p14:tracePt t="98978" x="3867150" y="4992688"/>
          <p14:tracePt t="98983" x="3786188" y="4951413"/>
          <p14:tracePt t="98991" x="3722688" y="4895850"/>
          <p14:tracePt t="99000" x="3643313" y="4832350"/>
          <p14:tracePt t="99007" x="3595688" y="4768850"/>
          <p14:tracePt t="99015" x="3556000" y="4705350"/>
          <p14:tracePt t="99024" x="3508375" y="4649788"/>
          <p14:tracePt t="99031" x="3476625" y="4608513"/>
          <p14:tracePt t="99043" x="3427413" y="4568825"/>
          <p14:tracePt t="99051" x="3403600" y="4552950"/>
          <p14:tracePt t="99059" x="3371850" y="4537075"/>
          <p14:tracePt t="99067" x="3340100" y="4537075"/>
          <p14:tracePt t="99073" x="3308350" y="4537075"/>
          <p14:tracePt t="99081" x="3252788" y="4545013"/>
          <p14:tracePt t="99089" x="3181350" y="4576763"/>
          <p14:tracePt t="99097" x="3092450" y="4633913"/>
          <p14:tracePt t="99105" x="3005138" y="4689475"/>
          <p14:tracePt t="99113" x="2917825" y="4752975"/>
          <p14:tracePt t="99122" x="2846388" y="4808538"/>
          <p14:tracePt t="99129" x="2767013" y="4848225"/>
          <p14:tracePt t="99137" x="2693988" y="4879975"/>
          <p14:tracePt t="99145" x="2638425" y="4903788"/>
          <p14:tracePt t="99153" x="2574925" y="4919663"/>
          <p14:tracePt t="99161" x="2511425" y="4935538"/>
          <p14:tracePt t="99167" x="2439988" y="4935538"/>
          <p14:tracePt t="99175" x="2359025" y="4935538"/>
          <p14:tracePt t="99183" x="2287588" y="4919663"/>
          <p14:tracePt t="99191" x="2200275" y="4895850"/>
          <p14:tracePt t="99200" x="2128838" y="4879975"/>
          <p14:tracePt t="99208" x="2073275" y="4856163"/>
          <p14:tracePt t="99215" x="2041525" y="4840288"/>
          <p14:tracePt t="99223" x="2025650" y="4824413"/>
          <p14:tracePt t="99232" x="2008188" y="4816475"/>
          <p14:tracePt t="99239" x="1992313" y="4800600"/>
          <p14:tracePt t="99248" x="1984375" y="4784725"/>
          <p14:tracePt t="99255" x="1984375" y="4776788"/>
          <p14:tracePt t="99273" x="1984375" y="4760913"/>
          <p14:tracePt t="99279" x="1984375" y="4752975"/>
          <p14:tracePt t="99285" x="1984375" y="4745038"/>
          <p14:tracePt t="99296" x="1984375" y="4729163"/>
          <p14:tracePt t="99301" x="1984375" y="4713288"/>
          <p14:tracePt t="99309" x="1984375" y="4705350"/>
          <p14:tracePt t="99317" x="1976438" y="4681538"/>
          <p14:tracePt t="99327" x="1968500" y="4665663"/>
          <p14:tracePt t="99333" x="1952625" y="4633913"/>
          <p14:tracePt t="99343" x="1944688" y="4600575"/>
          <p14:tracePt t="99349" x="1928813" y="4552950"/>
          <p14:tracePt t="99357" x="1912938" y="4497388"/>
          <p14:tracePt t="99365" x="1881188" y="4433888"/>
          <p14:tracePt t="99373" x="1825625" y="4378325"/>
          <p14:tracePt t="99381" x="1778000" y="4314825"/>
          <p14:tracePt t="99389" x="1714500" y="4249738"/>
          <p14:tracePt t="99397" x="1651000" y="4186238"/>
          <p14:tracePt t="99404" x="1601788" y="4138613"/>
          <p14:tracePt t="99413" x="1538288" y="4083050"/>
          <p14:tracePt t="99421" x="1490663" y="4043363"/>
          <p14:tracePt t="99429" x="1466850" y="4019550"/>
          <p14:tracePt t="99437" x="1411288" y="3979863"/>
          <p14:tracePt t="99443" x="1403350" y="3963988"/>
          <p14:tracePt t="99451" x="1387475" y="3956050"/>
          <p14:tracePt t="99459" x="1379538" y="3938588"/>
          <p14:tracePt t="99467" x="1371600" y="3938588"/>
          <p14:tracePt t="99475" x="1371600" y="3930650"/>
          <p14:tracePt t="99651" x="1379538" y="3938588"/>
          <p14:tracePt t="99659" x="1427163" y="3948113"/>
          <p14:tracePt t="99667" x="1490663" y="3956050"/>
          <p14:tracePt t="99675" x="1546225" y="3956050"/>
          <p14:tracePt t="99683" x="1609725" y="3956050"/>
          <p14:tracePt t="99691" x="1682750" y="3963988"/>
          <p14:tracePt t="99699" x="1762125" y="3963988"/>
          <p14:tracePt t="99707" x="1849438" y="3963988"/>
          <p14:tracePt t="99715" x="1928813" y="3963988"/>
          <p14:tracePt t="99721" x="2025650" y="3963988"/>
          <p14:tracePt t="99729" x="2120900" y="3963988"/>
          <p14:tracePt t="99738" x="2216150" y="3956050"/>
          <p14:tracePt t="99745" x="2295525" y="3956050"/>
          <p14:tracePt t="99752" x="2392363" y="3930650"/>
          <p14:tracePt t="99761" x="2495550" y="3906838"/>
          <p14:tracePt t="99769" x="2574925" y="3883025"/>
          <p14:tracePt t="99777" x="2686050" y="3851275"/>
          <p14:tracePt t="99785" x="2774950" y="3835400"/>
          <p14:tracePt t="99793" x="2870200" y="3811588"/>
          <p14:tracePt t="99801" x="2957513" y="3787775"/>
          <p14:tracePt t="99809" x="3013075" y="3771900"/>
          <p14:tracePt t="99817" x="3076575" y="3748088"/>
          <p14:tracePt t="99823" x="3100388" y="3740150"/>
          <p14:tracePt t="99831" x="3125788" y="3740150"/>
          <p14:tracePt t="99839" x="3133725" y="3740150"/>
          <p14:tracePt t="99913" x="3133725" y="3732213"/>
          <p14:tracePt t="99925" x="3133725" y="3716338"/>
          <p14:tracePt t="99933" x="3117850" y="3684588"/>
          <p14:tracePt t="99941" x="3092450" y="3652838"/>
          <p14:tracePt t="99949" x="3052763" y="3587750"/>
          <p14:tracePt t="99957" x="2997200" y="3524250"/>
          <p14:tracePt t="99965" x="2949575" y="3460750"/>
          <p14:tracePt t="99973" x="2886075" y="3397250"/>
          <p14:tracePt t="99981" x="2822575" y="3333750"/>
          <p14:tracePt t="99989" x="2733675" y="3270250"/>
          <p14:tracePt t="99997" x="2638425" y="3205163"/>
          <p14:tracePt t="100003" x="2551113" y="3125788"/>
          <p14:tracePt t="100011" x="2447925" y="3046413"/>
          <p14:tracePt t="100019" x="2351088" y="2959100"/>
          <p14:tracePt t="100027" x="2216150" y="2854325"/>
          <p14:tracePt t="100035" x="2112963" y="2767013"/>
          <p14:tracePt t="100043" x="1992313" y="2671763"/>
          <p14:tracePt t="100051" x="1873250" y="2576513"/>
          <p14:tracePt t="100059" x="1754188" y="2479675"/>
          <p14:tracePt t="100068" x="1633538" y="2384425"/>
          <p14:tracePt t="100075" x="1530350" y="2281238"/>
          <p14:tracePt t="100083" x="1403350" y="2152650"/>
          <p14:tracePt t="100091" x="1308100" y="2033588"/>
          <p14:tracePt t="100097" x="1219200" y="1930400"/>
          <p14:tracePt t="100105" x="1139825" y="1841500"/>
          <p14:tracePt t="100113" x="1076325" y="1770063"/>
          <p14:tracePt t="100121" x="996950" y="1698625"/>
          <p14:tracePt t="100129" x="949325" y="1651000"/>
          <p14:tracePt t="100137" x="925513" y="1619250"/>
          <p14:tracePt t="100146" x="900113" y="1603375"/>
          <p14:tracePt t="100153" x="884238" y="1595438"/>
          <p14:tracePt t="100161" x="876300" y="1587500"/>
          <p14:tracePt t="100370" x="868363" y="1595438"/>
          <p14:tracePt t="100375" x="868363" y="1619250"/>
          <p14:tracePt t="100383" x="868363" y="1627188"/>
          <p14:tracePt t="100391" x="868363" y="1643063"/>
          <p14:tracePt t="100398" x="868363" y="1651000"/>
          <p14:tracePt t="100406" x="876300" y="1674813"/>
          <p14:tracePt t="100414" x="892175" y="1690688"/>
          <p14:tracePt t="100423" x="908050" y="1706563"/>
          <p14:tracePt t="100431" x="925513" y="1730375"/>
          <p14:tracePt t="100439" x="941388" y="1746250"/>
          <p14:tracePt t="100446" x="957263" y="1754188"/>
          <p14:tracePt t="100455" x="965200" y="1770063"/>
          <p14:tracePt t="100462" x="981075" y="1785938"/>
          <p14:tracePt t="100468" x="996950" y="1801813"/>
          <p14:tracePt t="100477" x="1004888" y="1809750"/>
          <p14:tracePt t="100485" x="1012825" y="1825625"/>
          <p14:tracePt t="100493" x="1020763" y="1841500"/>
          <p14:tracePt t="100501" x="1036638" y="1857375"/>
          <p14:tracePt t="100509" x="1052513" y="1873250"/>
          <p14:tracePt t="100518" x="1068388" y="1881188"/>
          <p14:tracePt t="100525" x="1084263" y="1906588"/>
          <p14:tracePt t="100533" x="1100138" y="1930400"/>
          <p14:tracePt t="100541" x="1116013" y="1954213"/>
          <p14:tracePt t="100549" x="1123950" y="1978025"/>
          <p14:tracePt t="100557" x="1147763" y="1993900"/>
          <p14:tracePt t="100563" x="1171575" y="2017713"/>
          <p14:tracePt t="100571" x="1211263" y="2049463"/>
          <p14:tracePt t="100579" x="1243013" y="2073275"/>
          <p14:tracePt t="100587" x="1284288" y="2097088"/>
          <p14:tracePt t="100595" x="1316038" y="2112963"/>
          <p14:tracePt t="100603" x="1339850" y="2128838"/>
          <p14:tracePt t="100611" x="1363663" y="2144713"/>
          <p14:tracePt t="100619" x="1395413" y="2160588"/>
          <p14:tracePt t="100627" x="1435100" y="2176463"/>
          <p14:tracePt t="100635" x="1498600" y="2200275"/>
          <p14:tracePt t="100643" x="1530350" y="2216150"/>
          <p14:tracePt t="100649" x="1577975" y="2233613"/>
          <p14:tracePt t="100657" x="1633538" y="2249488"/>
          <p14:tracePt t="100665" x="1698625" y="2273300"/>
          <p14:tracePt t="100673" x="1754188" y="2289175"/>
          <p14:tracePt t="100681" x="1801813" y="2312988"/>
          <p14:tracePt t="100689" x="1841500" y="2328863"/>
          <p14:tracePt t="100697" x="1905000" y="2360613"/>
          <p14:tracePt t="100705" x="1968500" y="2400300"/>
          <p14:tracePt t="100713" x="2025650" y="2439988"/>
          <p14:tracePt t="100720" x="2112963" y="2487613"/>
          <p14:tracePt t="100729" x="2200275" y="2535238"/>
          <p14:tracePt t="100737" x="2279650" y="2592388"/>
          <p14:tracePt t="100745" x="2351088" y="2647950"/>
          <p14:tracePt t="100751" x="2439988" y="2687638"/>
          <p14:tracePt t="100760" x="2527300" y="2735263"/>
          <p14:tracePt t="100767" x="2614613" y="2767013"/>
          <p14:tracePt t="100775" x="2701925" y="2806700"/>
          <p14:tracePt t="100783" x="2774950" y="2846388"/>
          <p14:tracePt t="100791" x="2862263" y="2886075"/>
          <p14:tracePt t="100800" x="2941638" y="2919413"/>
          <p14:tracePt t="100807" x="3028950" y="2951163"/>
          <p14:tracePt t="100815" x="3092450" y="2974975"/>
          <p14:tracePt t="100823" x="3149600" y="2998788"/>
          <p14:tracePt t="100831" x="3205163" y="3006725"/>
          <p14:tracePt t="100839" x="3252788" y="3022600"/>
          <p14:tracePt t="100845" x="3284538" y="3038475"/>
          <p14:tracePt t="100853" x="3308350" y="3046413"/>
          <p14:tracePt t="100861" x="3324225" y="3054350"/>
          <p14:tracePt t="100869" x="3324225" y="3062288"/>
          <p14:tracePt t="100877" x="3332163" y="3062288"/>
          <p14:tracePt t="100889" x="3340100" y="3062288"/>
          <p14:tracePt t="100933" x="3348038" y="3070225"/>
          <p14:tracePt t="100951" x="3355975" y="3078163"/>
          <p14:tracePt t="100960" x="3371850" y="3094038"/>
          <p14:tracePt t="100967" x="3395663" y="3109913"/>
          <p14:tracePt t="100975" x="3403600" y="3125788"/>
          <p14:tracePt t="100983" x="3427413" y="3125788"/>
          <p14:tracePt t="100991" x="3443288" y="3133725"/>
          <p14:tracePt t="100999" x="3459163" y="3141663"/>
          <p14:tracePt t="101007" x="3467100" y="3149600"/>
          <p14:tracePt t="101015" x="3476625" y="3149600"/>
          <p14:tracePt t="101127" x="3459163" y="3149600"/>
          <p14:tracePt t="101136" x="3411538" y="3149600"/>
          <p14:tracePt t="101144" x="3348038" y="3133725"/>
          <p14:tracePt t="101152" x="3292475" y="3109913"/>
          <p14:tracePt t="101159" x="3228975" y="3094038"/>
          <p14:tracePt t="101167" x="3173413" y="3070225"/>
          <p14:tracePt t="101175" x="3117850" y="3054350"/>
          <p14:tracePt t="101183" x="3028950" y="3022600"/>
          <p14:tracePt t="101191" x="2941638" y="2982913"/>
          <p14:tracePt t="101199" x="2854325" y="2943225"/>
          <p14:tracePt t="101207" x="2741613" y="2909888"/>
          <p14:tracePt t="101213" x="2662238" y="2894013"/>
          <p14:tracePt t="101221" x="2574925" y="2870200"/>
          <p14:tracePt t="101229" x="2487613" y="2846388"/>
          <p14:tracePt t="101237" x="2392363" y="2838450"/>
          <p14:tracePt t="101245" x="2311400" y="2814638"/>
          <p14:tracePt t="101253" x="2239963" y="2798763"/>
          <p14:tracePt t="101261" x="2168525" y="2774950"/>
          <p14:tracePt t="101269" x="2105025" y="2759075"/>
          <p14:tracePt t="101277" x="2049463" y="2735263"/>
          <p14:tracePt t="101285" x="1992313" y="2719388"/>
          <p14:tracePt t="101295" x="1889125" y="2695575"/>
          <p14:tracePt t="101303" x="1849438" y="2687638"/>
          <p14:tracePt t="101311" x="1817688" y="2679700"/>
          <p14:tracePt t="101319" x="1793875" y="2663825"/>
          <p14:tracePt t="101327" x="1762125" y="2647950"/>
          <p14:tracePt t="101335" x="1730375" y="2640013"/>
          <p14:tracePt t="101343" x="1706563" y="2640013"/>
          <p14:tracePt t="101351" x="1682750" y="2624138"/>
          <p14:tracePt t="101359" x="1651000" y="2616200"/>
          <p14:tracePt t="101367" x="1633538" y="2608263"/>
          <p14:tracePt t="101375" x="1601788" y="2608263"/>
          <p14:tracePt t="101383" x="1577975" y="2600325"/>
          <p14:tracePt t="101389" x="1554163" y="2600325"/>
          <p14:tracePt t="101397" x="1538288" y="2592388"/>
          <p14:tracePt t="101406" x="1522413" y="2592388"/>
          <p14:tracePt t="101413" x="1506538" y="2592388"/>
          <p14:tracePt t="101420" x="1490663" y="2592388"/>
          <p14:tracePt t="101429" x="1482725" y="2584450"/>
          <p14:tracePt t="101437" x="1466850" y="2576513"/>
          <p14:tracePt t="101445" x="1450975" y="2566988"/>
          <p14:tracePt t="101453" x="1419225" y="2551113"/>
          <p14:tracePt t="101461" x="1371600" y="2543175"/>
          <p14:tracePt t="101469" x="1339850" y="2527300"/>
          <p14:tracePt t="101477" x="1316038" y="2511425"/>
          <p14:tracePt t="101483" x="1308100" y="2503488"/>
          <p14:tracePt t="101491" x="1292225" y="2495550"/>
          <p14:tracePt t="101499" x="1274763" y="2487613"/>
          <p14:tracePt t="101507" x="1266825" y="2479675"/>
          <p14:tracePt t="101715" x="1219200" y="2447925"/>
          <p14:tracePt t="101723" x="1155700" y="2392363"/>
          <p14:tracePt t="101731" x="1092200" y="2328863"/>
          <p14:tracePt t="101739" x="1028700" y="2281238"/>
          <p14:tracePt t="101747" x="989013" y="2241550"/>
          <p14:tracePt t="101755" x="965200" y="2216150"/>
          <p14:tracePt t="101763" x="957263" y="2200275"/>
          <p14:tracePt t="101769" x="949325" y="2184400"/>
          <p14:tracePt t="101777" x="941388" y="2184400"/>
          <p14:tracePt t="101785" x="933450" y="2184400"/>
          <p14:tracePt t="101867" x="933450" y="2208213"/>
          <p14:tracePt t="101876" x="941388" y="2224088"/>
          <p14:tracePt t="101883" x="957263" y="2249488"/>
          <p14:tracePt t="101891" x="981075" y="2273300"/>
          <p14:tracePt t="101899" x="1020763" y="2320925"/>
          <p14:tracePt t="101907" x="1084263" y="2376488"/>
          <p14:tracePt t="101915" x="1147763" y="2432050"/>
          <p14:tracePt t="101923" x="1211263" y="2487613"/>
          <p14:tracePt t="101931" x="1300163" y="2559050"/>
          <p14:tracePt t="101939" x="1387475" y="2624138"/>
          <p14:tracePt t="101947" x="1498600" y="2679700"/>
          <p14:tracePt t="101955" x="1609725" y="2735263"/>
          <p14:tracePt t="101961" x="1762125" y="2814638"/>
          <p14:tracePt t="101969" x="1881188" y="2846388"/>
          <p14:tracePt t="101977" x="2025650" y="2878138"/>
          <p14:tracePt t="101985" x="2136775" y="2909888"/>
          <p14:tracePt t="101993" x="2271713" y="2935288"/>
          <p14:tracePt t="102001" x="2384425" y="2951163"/>
          <p14:tracePt t="102009" x="2487613" y="2967038"/>
          <p14:tracePt t="102017" x="2574925" y="2982913"/>
          <p14:tracePt t="102025" x="2646363" y="2990850"/>
          <p14:tracePt t="102033" x="2701925" y="2990850"/>
          <p14:tracePt t="102041" x="2759075" y="2990850"/>
          <p14:tracePt t="102047" x="2774950" y="2990850"/>
          <p14:tracePt t="102055" x="2798763" y="2990850"/>
          <p14:tracePt t="102063" x="2806700" y="2990850"/>
          <p14:tracePt t="102083" x="2814638" y="2990850"/>
          <p14:tracePt t="102133" x="2814638" y="2998788"/>
          <p14:tracePt t="102149" x="2838450" y="3006725"/>
          <p14:tracePt t="102157" x="2862263" y="3022600"/>
          <p14:tracePt t="102165" x="2894013" y="3038475"/>
          <p14:tracePt t="102173" x="2917825" y="3054350"/>
          <p14:tracePt t="102181" x="2925763" y="3070225"/>
          <p14:tracePt t="102189" x="2941638" y="3086100"/>
          <p14:tracePt t="102197" x="2957513" y="3094038"/>
          <p14:tracePt t="102205" x="2973388" y="3101975"/>
          <p14:tracePt t="102217" x="2989263" y="3109913"/>
          <p14:tracePt t="102569" x="2997200" y="3101975"/>
          <p14:tracePt t="102577" x="3013075" y="3101975"/>
          <p14:tracePt t="102585" x="3021013" y="3086100"/>
          <p14:tracePt t="102593" x="3036888" y="3078163"/>
          <p14:tracePt t="102601" x="3036888" y="3070225"/>
          <p14:tracePt t="102609" x="3044825" y="3070225"/>
          <p14:tracePt t="102617" x="3044825" y="3062288"/>
          <p14:tracePt t="102623" x="3044825" y="3054350"/>
          <p14:tracePt t="102819" x="3052763" y="3062288"/>
          <p14:tracePt t="102831" x="3109913" y="3262313"/>
          <p14:tracePt t="102839" x="3165475" y="3333750"/>
          <p14:tracePt t="102847" x="3221038" y="3413125"/>
          <p14:tracePt t="102855" x="3284538" y="3484563"/>
          <p14:tracePt t="102863" x="3363913" y="3563938"/>
          <p14:tracePt t="102871" x="3451225" y="3629025"/>
          <p14:tracePt t="102879" x="3563938" y="3700463"/>
          <p14:tracePt t="102885" x="3714750" y="3771900"/>
          <p14:tracePt t="102907" x="4105275" y="3883025"/>
          <p14:tracePt t="102910" x="4344988" y="3930650"/>
          <p14:tracePt t="102918" x="4584700" y="3971925"/>
          <p14:tracePt t="102925" x="4799013" y="4003675"/>
          <p14:tracePt t="102933" x="5006975" y="4027488"/>
          <p14:tracePt t="102941" x="5205413" y="4043363"/>
          <p14:tracePt t="102949" x="5429250" y="4043363"/>
          <p14:tracePt t="102957" x="5651500" y="4043363"/>
          <p14:tracePt t="102966" x="5867400" y="4027488"/>
          <p14:tracePt t="102973" x="6002338" y="4011613"/>
          <p14:tracePt t="102980" x="6138863" y="3987800"/>
          <p14:tracePt t="102987" x="6289675" y="3963988"/>
          <p14:tracePt t="102995" x="6426200" y="3938588"/>
          <p14:tracePt t="103004" x="6577013" y="3914775"/>
          <p14:tracePt t="103011" x="6719888" y="3898900"/>
          <p14:tracePt t="103021" x="6824663" y="3875088"/>
          <p14:tracePt t="103027" x="6927850" y="3851275"/>
          <p14:tracePt t="103035" x="7007225" y="3811588"/>
          <p14:tracePt t="103044" x="7070725" y="3748088"/>
          <p14:tracePt t="103052" x="7118350" y="3684588"/>
          <p14:tracePt t="103060" x="7159625" y="3613150"/>
          <p14:tracePt t="103067" x="7183438" y="3524250"/>
          <p14:tracePt t="103073" x="7215188" y="3429000"/>
          <p14:tracePt t="103081" x="7231063" y="3333750"/>
          <p14:tracePt t="103089" x="7254875" y="3221038"/>
          <p14:tracePt t="103097" x="7270750" y="3125788"/>
          <p14:tracePt t="103105" x="7270750" y="3038475"/>
          <p14:tracePt t="103113" x="7278688" y="2982913"/>
          <p14:tracePt t="103122" x="7278688" y="2943225"/>
          <p14:tracePt t="103129" x="7278688" y="2919413"/>
          <p14:tracePt t="103137" x="7278688" y="2909888"/>
          <p14:tracePt t="103216" x="7286625" y="2909888"/>
          <p14:tracePt t="103223" x="7302500" y="2935288"/>
          <p14:tracePt t="103231" x="7318375" y="2959100"/>
          <p14:tracePt t="103239" x="7358063" y="3014663"/>
          <p14:tracePt t="103247" x="7397750" y="3086100"/>
          <p14:tracePt t="103253" x="7453313" y="3173413"/>
          <p14:tracePt t="103261" x="7502525" y="3262313"/>
          <p14:tracePt t="103272" x="7566025" y="3373438"/>
          <p14:tracePt t="103277" x="7613650" y="3492500"/>
          <p14:tracePt t="103286" x="7661275" y="3613150"/>
          <p14:tracePt t="103293" x="7716838" y="3724275"/>
          <p14:tracePt t="103302" x="7748588" y="3827463"/>
          <p14:tracePt t="103309" x="7780338" y="3914775"/>
          <p14:tracePt t="103317" x="7796213" y="3987800"/>
          <p14:tracePt t="103325" x="7820025" y="4043363"/>
          <p14:tracePt t="103334" x="7827963" y="4059238"/>
          <p14:tracePt t="103407" x="7835900" y="3995738"/>
          <p14:tracePt t="103415" x="7859713" y="3898900"/>
          <p14:tracePt t="103423" x="7885113" y="3811588"/>
          <p14:tracePt t="103431" x="7900988" y="377983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893763" y="-9525"/>
            <a:ext cx="7358062" cy="714375"/>
          </a:xfrm>
        </p:spPr>
        <p:txBody>
          <a:bodyPr rIns="35717"/>
          <a:lstStyle/>
          <a:p>
            <a:pPr eaLnBrk="1" hangingPunct="1"/>
            <a:r>
              <a:rPr lang="en-US"/>
              <a:t>Symmetry information</a:t>
            </a:r>
          </a:p>
        </p:txBody>
      </p:sp>
      <p:sp>
        <p:nvSpPr>
          <p:cNvPr id="220163" name="Rectangle 3"/>
          <p:cNvSpPr>
            <a:spLocks/>
          </p:cNvSpPr>
          <p:nvPr/>
        </p:nvSpPr>
        <p:spPr bwMode="auto">
          <a:xfrm>
            <a:off x="1141413" y="652463"/>
            <a:ext cx="72294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Zone axis SADPs have symmetry closely related to symmetry of crystal lattice </a:t>
            </a:r>
          </a:p>
        </p:txBody>
      </p:sp>
      <p:sp>
        <p:nvSpPr>
          <p:cNvPr id="220164" name="Rectangle 4"/>
          <p:cNvSpPr>
            <a:spLocks/>
          </p:cNvSpPr>
          <p:nvPr/>
        </p:nvSpPr>
        <p:spPr bwMode="auto">
          <a:xfrm>
            <a:off x="3402013" y="1000125"/>
            <a:ext cx="23304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Example: FCC aluminium</a:t>
            </a:r>
          </a:p>
        </p:txBody>
      </p:sp>
      <p:grpSp>
        <p:nvGrpSpPr>
          <p:cNvPr id="220165" name="Group 5"/>
          <p:cNvGrpSpPr>
            <a:grpSpLocks/>
          </p:cNvGrpSpPr>
          <p:nvPr/>
        </p:nvGrpSpPr>
        <p:grpSpPr bwMode="auto">
          <a:xfrm>
            <a:off x="822325" y="1241425"/>
            <a:ext cx="2579688" cy="2847975"/>
            <a:chOff x="0" y="0"/>
            <a:chExt cx="2312" cy="2552"/>
          </a:xfrm>
        </p:grpSpPr>
        <p:pic>
          <p:nvPicPr>
            <p:cNvPr id="4609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6" t="22940" r="22697" b="22823"/>
            <a:stretch>
              <a:fillRect/>
            </a:stretch>
          </p:blipFill>
          <p:spPr bwMode="auto">
            <a:xfrm>
              <a:off x="0" y="288"/>
              <a:ext cx="2312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9" name="Rectangle 7"/>
            <p:cNvSpPr>
              <a:spLocks/>
            </p:cNvSpPr>
            <p:nvPr/>
          </p:nvSpPr>
          <p:spPr bwMode="auto">
            <a:xfrm>
              <a:off x="848" y="0"/>
              <a:ext cx="61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[0 0 1]</a:t>
              </a:r>
            </a:p>
          </p:txBody>
        </p:sp>
      </p:grpSp>
      <p:grpSp>
        <p:nvGrpSpPr>
          <p:cNvPr id="220168" name="Group 8"/>
          <p:cNvGrpSpPr>
            <a:grpSpLocks/>
          </p:cNvGrpSpPr>
          <p:nvPr/>
        </p:nvGrpSpPr>
        <p:grpSpPr bwMode="auto">
          <a:xfrm>
            <a:off x="3562350" y="2133600"/>
            <a:ext cx="2527300" cy="2822575"/>
            <a:chOff x="0" y="0"/>
            <a:chExt cx="2264" cy="2528"/>
          </a:xfrm>
        </p:grpSpPr>
        <p:pic>
          <p:nvPicPr>
            <p:cNvPr id="4609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57" t="22952" r="21542" b="22835"/>
            <a:stretch>
              <a:fillRect/>
            </a:stretch>
          </p:blipFill>
          <p:spPr bwMode="auto">
            <a:xfrm>
              <a:off x="0" y="280"/>
              <a:ext cx="2264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7" name="Rectangle 10"/>
            <p:cNvSpPr>
              <a:spLocks/>
            </p:cNvSpPr>
            <p:nvPr/>
          </p:nvSpPr>
          <p:spPr bwMode="auto">
            <a:xfrm>
              <a:off x="824" y="0"/>
              <a:ext cx="61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[1 1 0]</a:t>
              </a:r>
            </a:p>
          </p:txBody>
        </p:sp>
      </p:grpSp>
      <p:grpSp>
        <p:nvGrpSpPr>
          <p:cNvPr id="220171" name="Group 11"/>
          <p:cNvGrpSpPr>
            <a:grpSpLocks/>
          </p:cNvGrpSpPr>
          <p:nvPr/>
        </p:nvGrpSpPr>
        <p:grpSpPr bwMode="auto">
          <a:xfrm>
            <a:off x="6197600" y="3179763"/>
            <a:ext cx="2535238" cy="2874962"/>
            <a:chOff x="0" y="0"/>
            <a:chExt cx="2272" cy="2577"/>
          </a:xfrm>
        </p:grpSpPr>
        <p:pic>
          <p:nvPicPr>
            <p:cNvPr id="46094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0" t="22940" r="22682" b="22823"/>
            <a:stretch>
              <a:fillRect/>
            </a:stretch>
          </p:blipFill>
          <p:spPr bwMode="auto">
            <a:xfrm>
              <a:off x="0" y="313"/>
              <a:ext cx="2272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Rectangle 13"/>
            <p:cNvSpPr>
              <a:spLocks/>
            </p:cNvSpPr>
            <p:nvPr/>
          </p:nvSpPr>
          <p:spPr bwMode="auto">
            <a:xfrm>
              <a:off x="823" y="0"/>
              <a:ext cx="61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[1 1 1]</a:t>
              </a:r>
            </a:p>
          </p:txBody>
        </p:sp>
      </p:grpSp>
      <p:sp>
        <p:nvSpPr>
          <p:cNvPr id="220174" name="Rectangle 14"/>
          <p:cNvSpPr>
            <a:spLocks/>
          </p:cNvSpPr>
          <p:nvPr/>
        </p:nvSpPr>
        <p:spPr bwMode="auto">
          <a:xfrm>
            <a:off x="1209675" y="4089400"/>
            <a:ext cx="1803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4-fold rotation axis</a:t>
            </a:r>
          </a:p>
        </p:txBody>
      </p:sp>
      <p:sp>
        <p:nvSpPr>
          <p:cNvPr id="220175" name="Rectangle 15"/>
          <p:cNvSpPr>
            <a:spLocks/>
          </p:cNvSpPr>
          <p:nvPr/>
        </p:nvSpPr>
        <p:spPr bwMode="auto">
          <a:xfrm>
            <a:off x="3924300" y="4973638"/>
            <a:ext cx="1803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2-fold rotation axis</a:t>
            </a:r>
          </a:p>
        </p:txBody>
      </p:sp>
      <p:grpSp>
        <p:nvGrpSpPr>
          <p:cNvPr id="220176" name="Group 16"/>
          <p:cNvGrpSpPr>
            <a:grpSpLocks/>
          </p:cNvGrpSpPr>
          <p:nvPr/>
        </p:nvGrpSpPr>
        <p:grpSpPr bwMode="auto">
          <a:xfrm>
            <a:off x="947738" y="5495925"/>
            <a:ext cx="5168900" cy="588963"/>
            <a:chOff x="0" y="0"/>
            <a:chExt cx="4630" cy="528"/>
          </a:xfrm>
        </p:grpSpPr>
        <p:sp>
          <p:nvSpPr>
            <p:cNvPr id="46092" name="Rectangle 17"/>
            <p:cNvSpPr>
              <a:spLocks/>
            </p:cNvSpPr>
            <p:nvPr/>
          </p:nvSpPr>
          <p:spPr bwMode="auto">
            <a:xfrm>
              <a:off x="0" y="0"/>
              <a:ext cx="419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6-fold rotation axis - but [1 1 1] actually 3-fold axis</a:t>
              </a:r>
            </a:p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Need third dimension for true symmetry! </a:t>
              </a:r>
            </a:p>
          </p:txBody>
        </p:sp>
        <p:sp>
          <p:nvSpPr>
            <p:cNvPr id="46093" name="Line 18"/>
            <p:cNvSpPr>
              <a:spLocks noChangeShapeType="1"/>
            </p:cNvSpPr>
            <p:nvPr/>
          </p:nvSpPr>
          <p:spPr bwMode="auto">
            <a:xfrm flipH="1">
              <a:off x="4126" y="260"/>
              <a:ext cx="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A2FF4B-343A-4BA0-9242-B124C5E578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0163" grpId="0" autoUpdateAnimBg="0"/>
      <p:bldP spid="220164" grpId="0" autoUpdateAnimBg="0"/>
      <p:bldP spid="220174" grpId="0" autoUpdateAnimBg="0"/>
      <p:bldP spid="220175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20383" x="7885113" y="3763963"/>
          <p14:tracePt t="20391" x="7804150" y="3708400"/>
          <p14:tracePt t="20399" x="7621588" y="3629025"/>
          <p14:tracePt t="20407" x="7254875" y="3500438"/>
          <p14:tracePt t="20415" x="6759575" y="3397250"/>
          <p14:tracePt t="20424" x="6234113" y="3365500"/>
          <p14:tracePt t="20431" x="5619750" y="3365500"/>
          <p14:tracePt t="20437" x="4959350" y="3373438"/>
          <p14:tracePt t="20446" x="4297363" y="3365500"/>
          <p14:tracePt t="20454" x="3667125" y="3213100"/>
          <p14:tracePt t="20461" x="3044825" y="2959100"/>
          <p14:tracePt t="20469" x="2392363" y="2608263"/>
          <p14:tracePt t="20478" x="1690688" y="2208213"/>
          <p14:tracePt t="20485" x="981075" y="1857375"/>
          <p14:tracePt t="20493" x="200025" y="1547813"/>
          <p14:tracePt t="20756" x="103188" y="1666875"/>
          <p14:tracePt t="20763" x="134938" y="1666875"/>
          <p14:tracePt t="20772" x="166688" y="1651000"/>
          <p14:tracePt t="20780" x="200025" y="1635125"/>
          <p14:tracePt t="20788" x="247650" y="1611313"/>
          <p14:tracePt t="20795" x="295275" y="1603375"/>
          <p14:tracePt t="20803" x="334963" y="1603375"/>
          <p14:tracePt t="20810" x="390525" y="1603375"/>
          <p14:tracePt t="20818" x="461963" y="1627188"/>
          <p14:tracePt t="20825" x="550863" y="1651000"/>
          <p14:tracePt t="20833" x="630238" y="1682750"/>
          <p14:tracePt t="20841" x="709613" y="1722438"/>
          <p14:tracePt t="20850" x="796925" y="1778000"/>
          <p14:tracePt t="20857" x="868363" y="1841500"/>
          <p14:tracePt t="20865" x="957263" y="1906588"/>
          <p14:tracePt t="20878" x="1044575" y="1978025"/>
          <p14:tracePt t="20881" x="1131888" y="2041525"/>
          <p14:tracePt t="20890" x="1211263" y="2073275"/>
          <p14:tracePt t="20898" x="1284288" y="2105025"/>
          <p14:tracePt t="20904" x="1339850" y="2120900"/>
          <p14:tracePt t="20912" x="1387475" y="2144713"/>
          <p14:tracePt t="20921" x="1435100" y="2160588"/>
          <p14:tracePt t="20928" x="1450975" y="2176463"/>
          <p14:tracePt t="20935" x="1466850" y="2200275"/>
          <p14:tracePt t="20943" x="1506538" y="2224088"/>
          <p14:tracePt t="20952" x="1530350" y="2241550"/>
          <p14:tracePt t="20960" x="1554163" y="2265363"/>
          <p14:tracePt t="20968" x="1577975" y="2281238"/>
          <p14:tracePt t="20977" x="1585913" y="2297113"/>
          <p14:tracePt t="20984" x="1593850" y="2305050"/>
          <p14:tracePt t="20990" x="1609725" y="2320925"/>
          <p14:tracePt t="20998" x="1625600" y="2336800"/>
          <p14:tracePt t="21006" x="1641475" y="2352675"/>
          <p14:tracePt t="21013" x="1658938" y="2368550"/>
          <p14:tracePt t="21022" x="1674813" y="2376488"/>
          <p14:tracePt t="21030" x="1698625" y="2392363"/>
          <p14:tracePt t="21037" x="1722438" y="2408238"/>
          <p14:tracePt t="21045" x="1778000" y="2432050"/>
          <p14:tracePt t="21054" x="1825625" y="2447925"/>
          <p14:tracePt t="21062" x="1881188" y="2455863"/>
          <p14:tracePt t="21070" x="1936750" y="2463800"/>
          <p14:tracePt t="21078" x="1992313" y="2471738"/>
          <p14:tracePt t="21084" x="2041525" y="2471738"/>
          <p14:tracePt t="21091" x="2065338" y="2471738"/>
          <p14:tracePt t="21100" x="2081213" y="2471738"/>
          <p14:tracePt t="21108" x="2089150" y="2463800"/>
          <p14:tracePt t="21116" x="2097088" y="2447925"/>
          <p14:tracePt t="21124" x="2105025" y="2424113"/>
          <p14:tracePt t="21132" x="2112963" y="2384425"/>
          <p14:tracePt t="21140" x="2120900" y="2336800"/>
          <p14:tracePt t="21148" x="2120900" y="2281238"/>
          <p14:tracePt t="21156" x="2112963" y="2224088"/>
          <p14:tracePt t="21164" x="2089150" y="2176463"/>
          <p14:tracePt t="21170" x="2073275" y="2136775"/>
          <p14:tracePt t="21178" x="2057400" y="2120900"/>
          <p14:tracePt t="21185" x="2041525" y="2105025"/>
          <p14:tracePt t="21193" x="2041525" y="2097088"/>
          <p14:tracePt t="21201" x="2033588" y="2089150"/>
          <p14:tracePt t="21226" x="2025650" y="2089150"/>
          <p14:tracePt t="21233" x="2008188" y="2097088"/>
          <p14:tracePt t="21241" x="2000250" y="2112963"/>
          <p14:tracePt t="21249" x="1984375" y="2144713"/>
          <p14:tracePt t="21258" x="1968500" y="2168525"/>
          <p14:tracePt t="21265" x="1952625" y="2200275"/>
          <p14:tracePt t="21272" x="1928813" y="2249488"/>
          <p14:tracePt t="21279" x="1912938" y="2305050"/>
          <p14:tracePt t="21288" x="1881188" y="2368550"/>
          <p14:tracePt t="21295" x="1865313" y="2424113"/>
          <p14:tracePt t="21303" x="1841500" y="2479675"/>
          <p14:tracePt t="21312" x="1825625" y="2527300"/>
          <p14:tracePt t="21319" x="1801813" y="2592388"/>
          <p14:tracePt t="21327" x="1793875" y="2647950"/>
          <p14:tracePt t="21336" x="1778000" y="2695575"/>
          <p14:tracePt t="21343" x="1778000" y="2735263"/>
          <p14:tracePt t="21351" x="1770063" y="2774950"/>
          <p14:tracePt t="21358" x="1770063" y="2806700"/>
          <p14:tracePt t="21365" x="1770063" y="2830513"/>
          <p14:tracePt t="21373" x="1770063" y="2846388"/>
          <p14:tracePt t="21381" x="1778000" y="2870200"/>
          <p14:tracePt t="21390" x="1778000" y="2878138"/>
          <p14:tracePt t="21397" x="1785938" y="2894013"/>
          <p14:tracePt t="21406" x="1793875" y="2909888"/>
          <p14:tracePt t="21413" x="1801813" y="2919413"/>
          <p14:tracePt t="21421" x="1809750" y="2935288"/>
          <p14:tracePt t="21430" x="1825625" y="2951163"/>
          <p14:tracePt t="21438" x="1841500" y="2967038"/>
          <p14:tracePt t="21452" x="1849438" y="2967038"/>
          <p14:tracePt t="21459" x="1857375" y="2967038"/>
          <p14:tracePt t="21467" x="1865313" y="2951163"/>
          <p14:tracePt t="21476" x="1881188" y="2935288"/>
          <p14:tracePt t="21483" x="1905000" y="2886075"/>
          <p14:tracePt t="21492" x="1928813" y="2830513"/>
          <p14:tracePt t="21499" x="1968500" y="2767013"/>
          <p14:tracePt t="21507" x="2000250" y="2703513"/>
          <p14:tracePt t="21515" x="2025650" y="2632075"/>
          <p14:tracePt t="21523" x="2041525" y="2576513"/>
          <p14:tracePt t="21531" x="2065338" y="2519363"/>
          <p14:tracePt t="21540" x="2073275" y="2455863"/>
          <p14:tracePt t="21546" x="2073275" y="2408238"/>
          <p14:tracePt t="21554" x="2073275" y="2360613"/>
          <p14:tracePt t="21561" x="2073275" y="2328863"/>
          <p14:tracePt t="21570" x="2065338" y="2305050"/>
          <p14:tracePt t="21578" x="2057400" y="2297113"/>
          <p14:tracePt t="21585" x="2041525" y="2281238"/>
          <p14:tracePt t="21593" x="2025650" y="2265363"/>
          <p14:tracePt t="21602" x="2017713" y="2257425"/>
          <p14:tracePt t="21609" x="2000250" y="2241550"/>
          <p14:tracePt t="21618" x="1984375" y="2241550"/>
          <p14:tracePt t="21626" x="1976438" y="2241550"/>
          <p14:tracePt t="21632" x="1960563" y="2241550"/>
          <p14:tracePt t="21639" x="1944688" y="2249488"/>
          <p14:tracePt t="21648" x="1928813" y="2257425"/>
          <p14:tracePt t="21655" x="1920875" y="2273300"/>
          <p14:tracePt t="21664" x="1905000" y="2289175"/>
          <p14:tracePt t="21672" x="1889125" y="2312988"/>
          <p14:tracePt t="21680" x="1873250" y="2352675"/>
          <p14:tracePt t="21692" x="1841500" y="2416175"/>
          <p14:tracePt t="21700" x="1833563" y="2455863"/>
          <p14:tracePt t="21708" x="1825625" y="2487613"/>
          <p14:tracePt t="21716" x="1817688" y="2535238"/>
          <p14:tracePt t="21724" x="1817688" y="2592388"/>
          <p14:tracePt t="21730" x="1817688" y="2616200"/>
          <p14:tracePt t="21738" x="1817688" y="2647950"/>
          <p14:tracePt t="21746" x="1833563" y="2695575"/>
          <p14:tracePt t="21754" x="1857375" y="2735263"/>
          <p14:tracePt t="21761" x="1889125" y="2767013"/>
          <p14:tracePt t="21770" x="1936750" y="2814638"/>
          <p14:tracePt t="21778" x="2000250" y="2846388"/>
          <p14:tracePt t="21786" x="2041525" y="2878138"/>
          <p14:tracePt t="21793" x="2105025" y="2894013"/>
          <p14:tracePt t="21802" x="2160588" y="2919413"/>
          <p14:tracePt t="21810" x="2232025" y="2935288"/>
          <p14:tracePt t="21818" x="2295525" y="2959100"/>
          <p14:tracePt t="21824" x="2351088" y="2967038"/>
          <p14:tracePt t="21831" x="2408238" y="2967038"/>
          <p14:tracePt t="21840" x="2463800" y="2967038"/>
          <p14:tracePt t="21848" x="2487613" y="2959100"/>
          <p14:tracePt t="21856" x="2495550" y="2951163"/>
          <p14:tracePt t="21863" x="2511425" y="2943225"/>
          <p14:tracePt t="21872" x="2527300" y="2927350"/>
          <p14:tracePt t="21880" x="2543175" y="2909888"/>
          <p14:tracePt t="21887" x="2551113" y="2886075"/>
          <p14:tracePt t="21896" x="2566988" y="2870200"/>
          <p14:tracePt t="21904" x="2566988" y="2838450"/>
          <p14:tracePt t="21912" x="2566988" y="2814638"/>
          <p14:tracePt t="21920" x="2566988" y="2782888"/>
          <p14:tracePt t="21927" x="2566988" y="2743200"/>
          <p14:tracePt t="21933" x="2559050" y="2695575"/>
          <p14:tracePt t="21942" x="2551113" y="2663825"/>
          <p14:tracePt t="21950" x="2543175" y="2647950"/>
          <p14:tracePt t="21958" x="2535238" y="2624138"/>
          <p14:tracePt t="21968" x="2527300" y="2592388"/>
          <p14:tracePt t="21977" x="2511425" y="2566988"/>
          <p14:tracePt t="21982" x="2495550" y="2551113"/>
          <p14:tracePt t="21990" x="2479675" y="2535238"/>
          <p14:tracePt t="21998" x="2463800" y="2527300"/>
          <p14:tracePt t="22006" x="2455863" y="2519363"/>
          <p14:tracePt t="22014" x="2439988" y="2519363"/>
          <p14:tracePt t="22022" x="2424113" y="2519363"/>
          <p14:tracePt t="22030" x="2416175" y="2511425"/>
          <p14:tracePt t="22038" x="2400300" y="2511425"/>
          <p14:tracePt t="22046" x="2384425" y="2511425"/>
          <p14:tracePt t="22054" x="2374900" y="2511425"/>
          <p14:tracePt t="22062" x="2359025" y="2519363"/>
          <p14:tracePt t="22070" x="2343150" y="2527300"/>
          <p14:tracePt t="22076" x="2327275" y="2543175"/>
          <p14:tracePt t="22084" x="2311400" y="2559050"/>
          <p14:tracePt t="22093" x="2295525" y="2576513"/>
          <p14:tracePt t="22100" x="2287588" y="2592388"/>
          <p14:tracePt t="22108" x="2271713" y="2600325"/>
          <p14:tracePt t="22116" x="2255838" y="2616200"/>
          <p14:tracePt t="22130" x="2239963" y="2632075"/>
          <p14:tracePt t="22132" x="2224088" y="2663825"/>
          <p14:tracePt t="22140" x="2208213" y="2695575"/>
          <p14:tracePt t="22148" x="2192338" y="2743200"/>
          <p14:tracePt t="22156" x="2176463" y="2774950"/>
          <p14:tracePt t="22164" x="2152650" y="2838450"/>
          <p14:tracePt t="22169" x="2152650" y="2878138"/>
          <p14:tracePt t="22178" x="2152650" y="2919413"/>
          <p14:tracePt t="22186" x="2152650" y="2951163"/>
          <p14:tracePt t="22193" x="2152650" y="2974975"/>
          <p14:tracePt t="22201" x="2168525" y="2990850"/>
          <p14:tracePt t="22209" x="2184400" y="3006725"/>
          <p14:tracePt t="22217" x="2200275" y="3014663"/>
          <p14:tracePt t="22226" x="2208213" y="3030538"/>
          <p14:tracePt t="22233" x="2224088" y="3038475"/>
          <p14:tracePt t="22242" x="2232025" y="3038475"/>
          <p14:tracePt t="22250" x="2239963" y="3038475"/>
          <p14:tracePt t="22258" x="2263775" y="3038475"/>
          <p14:tracePt t="22263" x="2287588" y="3030538"/>
          <p14:tracePt t="22272" x="2311400" y="3014663"/>
          <p14:tracePt t="22279" x="2335213" y="2998788"/>
          <p14:tracePt t="22287" x="2351088" y="2990850"/>
          <p14:tracePt t="22295" x="2359025" y="2974975"/>
          <p14:tracePt t="22303" x="2374900" y="2959100"/>
          <p14:tracePt t="22311" x="2384425" y="2943225"/>
          <p14:tracePt t="22319" x="2400300" y="2927350"/>
          <p14:tracePt t="22340" x="2408238" y="2919413"/>
          <p14:tracePt t="22610" x="2408238" y="2901950"/>
          <p14:tracePt t="22626" x="2416175" y="2901950"/>
          <p14:tracePt t="22632" x="2424113" y="2894013"/>
          <p14:tracePt t="22688" x="2424113" y="28860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/>
          </p:cNvSpPr>
          <p:nvPr/>
        </p:nvSpPr>
        <p:spPr bwMode="auto">
          <a:xfrm>
            <a:off x="2138363" y="5211763"/>
            <a:ext cx="4857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600">
                <a:latin typeface="Comic Sans MS" pitchFamily="66" charset="0"/>
                <a:sym typeface="Gill Sans" charset="0"/>
              </a:rPr>
              <a:t>Atoms closer together =&gt; scattering angles greater</a:t>
            </a:r>
          </a:p>
        </p:txBody>
      </p:sp>
      <p:sp>
        <p:nvSpPr>
          <p:cNvPr id="171011" name="Rectangle 3"/>
          <p:cNvSpPr>
            <a:spLocks/>
          </p:cNvSpPr>
          <p:nvPr/>
        </p:nvSpPr>
        <p:spPr bwMode="auto">
          <a:xfrm>
            <a:off x="3783013" y="5572125"/>
            <a:ext cx="156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sz="1600">
                <a:solidFill>
                  <a:srgbClr val="FF0000"/>
                </a:solidFill>
                <a:latin typeface="Comic Sans MS" pitchFamily="66" charset="0"/>
                <a:sym typeface="Gill Sans" charset="0"/>
              </a:rPr>
              <a:t>=&gt; Reciprocity!</a:t>
            </a: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2466975" y="1122363"/>
            <a:ext cx="4200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600">
                <a:latin typeface="Comic Sans MS" pitchFamily="66" charset="0"/>
                <a:sym typeface="Gill Sans" charset="0"/>
              </a:rPr>
              <a:t>Periodic array of scattering centres (atoms)</a:t>
            </a: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366963"/>
            <a:ext cx="35718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014" name="Group 6"/>
          <p:cNvGrpSpPr>
            <a:grpSpLocks/>
          </p:cNvGrpSpPr>
          <p:nvPr/>
        </p:nvGrpSpPr>
        <p:grpSpPr bwMode="auto">
          <a:xfrm>
            <a:off x="1812925" y="2276475"/>
            <a:ext cx="5518150" cy="2268538"/>
            <a:chOff x="0" y="0"/>
            <a:chExt cx="4944" cy="2032"/>
          </a:xfrm>
        </p:grpSpPr>
        <p:sp>
          <p:nvSpPr>
            <p:cNvPr id="19496" name="Rectangle 7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9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80"/>
              <a:ext cx="3200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17" name="Group 9"/>
          <p:cNvGrpSpPr>
            <a:grpSpLocks/>
          </p:cNvGrpSpPr>
          <p:nvPr/>
        </p:nvGrpSpPr>
        <p:grpSpPr bwMode="auto">
          <a:xfrm>
            <a:off x="1812925" y="2276475"/>
            <a:ext cx="5518150" cy="2268538"/>
            <a:chOff x="0" y="0"/>
            <a:chExt cx="4944" cy="2032"/>
          </a:xfrm>
        </p:grpSpPr>
        <p:sp>
          <p:nvSpPr>
            <p:cNvPr id="19492" name="Rectangle 10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93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8"/>
              <a:ext cx="3208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4" name="Rectangle 12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95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80"/>
              <a:ext cx="3208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22" name="Group 14"/>
          <p:cNvGrpSpPr>
            <a:grpSpLocks/>
          </p:cNvGrpSpPr>
          <p:nvPr/>
        </p:nvGrpSpPr>
        <p:grpSpPr bwMode="auto">
          <a:xfrm>
            <a:off x="1812925" y="2276475"/>
            <a:ext cx="5518150" cy="2268538"/>
            <a:chOff x="0" y="0"/>
            <a:chExt cx="4944" cy="2032"/>
          </a:xfrm>
        </p:grpSpPr>
        <p:sp>
          <p:nvSpPr>
            <p:cNvPr id="19490" name="Rectangle 15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91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" y="80"/>
              <a:ext cx="3528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25" name="Group 17"/>
          <p:cNvGrpSpPr>
            <a:grpSpLocks/>
          </p:cNvGrpSpPr>
          <p:nvPr/>
        </p:nvGrpSpPr>
        <p:grpSpPr bwMode="auto">
          <a:xfrm>
            <a:off x="1812925" y="2276475"/>
            <a:ext cx="5518150" cy="2268538"/>
            <a:chOff x="0" y="0"/>
            <a:chExt cx="4944" cy="2032"/>
          </a:xfrm>
        </p:grpSpPr>
        <p:sp>
          <p:nvSpPr>
            <p:cNvPr id="19488" name="Rectangle 18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89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" y="80"/>
              <a:ext cx="3848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28" name="Group 20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86" name="Rectangle 21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87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64"/>
              <a:ext cx="4168" cy="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31" name="Group 23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84" name="Rectangle 24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85" name="Picture 2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64"/>
              <a:ext cx="4488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34" name="Group 26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82" name="Rectangle 27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83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56"/>
              <a:ext cx="4488" cy="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37" name="Group 29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80" name="Rectangle 30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81" name="Picture 3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56"/>
              <a:ext cx="4488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40" name="Group 32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78" name="Rectangle 33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79" name="Picture 3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56"/>
              <a:ext cx="4488" cy="1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1043" name="Group 35"/>
          <p:cNvGrpSpPr>
            <a:grpSpLocks/>
          </p:cNvGrpSpPr>
          <p:nvPr/>
        </p:nvGrpSpPr>
        <p:grpSpPr bwMode="auto">
          <a:xfrm>
            <a:off x="1812925" y="2295525"/>
            <a:ext cx="5518150" cy="2266950"/>
            <a:chOff x="0" y="0"/>
            <a:chExt cx="4944" cy="2032"/>
          </a:xfrm>
        </p:grpSpPr>
        <p:sp>
          <p:nvSpPr>
            <p:cNvPr id="19476" name="Rectangle 36"/>
            <p:cNvSpPr>
              <a:spLocks/>
            </p:cNvSpPr>
            <p:nvPr/>
          </p:nvSpPr>
          <p:spPr bwMode="auto">
            <a:xfrm>
              <a:off x="0" y="0"/>
              <a:ext cx="4944" cy="2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19477" name="Picture 3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56"/>
              <a:ext cx="4488" cy="1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1046" name="Rectangle 38"/>
          <p:cNvSpPr>
            <a:spLocks/>
          </p:cNvSpPr>
          <p:nvPr/>
        </p:nvSpPr>
        <p:spPr bwMode="auto">
          <a:xfrm>
            <a:off x="2197100" y="1558925"/>
            <a:ext cx="4743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600">
                <a:latin typeface="Comic Sans MS" pitchFamily="66" charset="0"/>
                <a:sym typeface="Gill Sans" charset="0"/>
              </a:rPr>
              <a:t>Plane electron wave generates secondary wavelets</a:t>
            </a:r>
          </a:p>
        </p:txBody>
      </p:sp>
      <p:sp>
        <p:nvSpPr>
          <p:cNvPr id="171047" name="Rectangle 39"/>
          <p:cNvSpPr>
            <a:spLocks/>
          </p:cNvSpPr>
          <p:nvPr/>
        </p:nvSpPr>
        <p:spPr bwMode="auto">
          <a:xfrm>
            <a:off x="195263" y="4537075"/>
            <a:ext cx="87439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600">
                <a:latin typeface="Comic Sans MS" pitchFamily="66" charset="0"/>
                <a:sym typeface="Gill Sans" charset="0"/>
              </a:rPr>
              <a:t>Secondary wavelets interfere =&gt; </a:t>
            </a:r>
            <a:br>
              <a:rPr lang="en-US" sz="1600">
                <a:latin typeface="Comic Sans MS" pitchFamily="66" charset="0"/>
                <a:sym typeface="Gill Sans" charset="0"/>
              </a:rPr>
            </a:br>
            <a:r>
              <a:rPr lang="en-US" sz="1600">
                <a:latin typeface="Comic Sans MS" pitchFamily="66" charset="0"/>
                <a:sym typeface="Gill Sans" charset="0"/>
              </a:rPr>
              <a:t>strong direct beam and multiple orders of diffracted beams from constructive interference</a:t>
            </a:r>
          </a:p>
        </p:txBody>
      </p:sp>
      <p:sp>
        <p:nvSpPr>
          <p:cNvPr id="19474" name="Rectangle 40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sz="2800"/>
              <a:t>Scattering theory - Huygen’s principle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8B655F-F312-4DDD-BD8E-FDBE6EE8C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1010" grpId="0" autoUpdateAnimBg="0"/>
      <p:bldP spid="171011" grpId="0" autoUpdateAnimBg="0"/>
      <p:bldP spid="171046" grpId="0" autoUpdateAnimBg="0"/>
      <p:bldP spid="171047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2183" x="8977313" y="3692525"/>
          <p14:tracePt t="12190" x="8888413" y="3700463"/>
          <p14:tracePt t="12199" x="8793163" y="3724275"/>
          <p14:tracePt t="12206" x="8682038" y="3748088"/>
          <p14:tracePt t="12214" x="8561388" y="3756025"/>
          <p14:tracePt t="12222" x="8386763" y="3779838"/>
          <p14:tracePt t="12231" x="8210550" y="3795713"/>
          <p14:tracePt t="12238" x="8043863" y="3795713"/>
          <p14:tracePt t="12246" x="7893050" y="3795713"/>
          <p14:tracePt t="12255" x="7724775" y="3787775"/>
          <p14:tracePt t="12263" x="7502525" y="3787775"/>
          <p14:tracePt t="12271" x="7270750" y="3779838"/>
          <p14:tracePt t="12279" x="7046913" y="3779838"/>
          <p14:tracePt t="12285" x="6848475" y="3779838"/>
          <p14:tracePt t="12292" x="6632575" y="3827463"/>
          <p14:tracePt t="12301" x="6442075" y="3867150"/>
          <p14:tracePt t="12309" x="6289675" y="3890963"/>
          <p14:tracePt t="12317" x="6154738" y="3898900"/>
          <p14:tracePt t="12325" x="5994400" y="3922713"/>
          <p14:tracePt t="12332" x="5859463" y="3948113"/>
          <p14:tracePt t="12340" x="5724525" y="3971925"/>
          <p14:tracePt t="12348" x="5588000" y="3995738"/>
          <p14:tracePt t="12356" x="5468938" y="3995738"/>
          <p14:tracePt t="12365" x="5365750" y="3987800"/>
          <p14:tracePt t="12371" x="5268913" y="3979863"/>
          <p14:tracePt t="12378" x="5189538" y="3956050"/>
          <p14:tracePt t="12387" x="5102225" y="3938588"/>
          <p14:tracePt t="12394" x="5022850" y="3922713"/>
          <p14:tracePt t="12403" x="4951413" y="3914775"/>
          <p14:tracePt t="12411" x="4894263" y="3906838"/>
          <p14:tracePt t="12419" x="4822825" y="3898900"/>
          <p14:tracePt t="12426" x="4751388" y="3883025"/>
          <p14:tracePt t="12435" x="4695825" y="3867150"/>
          <p14:tracePt t="12442" x="4664075" y="3867150"/>
          <p14:tracePt t="12451" x="4640263" y="3867150"/>
          <p14:tracePt t="12458" x="4632325" y="3867150"/>
          <p14:tracePt t="12466" x="4624388" y="3867150"/>
          <p14:tracePt t="12472" x="4616450" y="3867150"/>
          <p14:tracePt t="12481" x="4608513" y="3867150"/>
          <p14:tracePt t="12590" x="4600575" y="3867150"/>
          <p14:tracePt t="12598" x="4584700" y="3859213"/>
          <p14:tracePt t="12650" x="4584700" y="3851275"/>
          <p14:tracePt t="12660" x="4584700" y="3843338"/>
          <p14:tracePt t="12672" x="4584700" y="3835400"/>
          <p14:tracePt t="12681" x="4584700" y="3827463"/>
          <p14:tracePt t="12689" x="4584700" y="3819525"/>
          <p14:tracePt t="12696" x="4584700" y="3811588"/>
          <p14:tracePt t="12706" x="4584700" y="3803650"/>
          <p14:tracePt t="12715" x="4584700" y="3787775"/>
          <p14:tracePt t="12722" x="4576763" y="3771900"/>
          <p14:tracePt t="12729" x="4543425" y="3748088"/>
          <p14:tracePt t="12736" x="4479925" y="3716338"/>
          <p14:tracePt t="12744" x="4424363" y="3684588"/>
          <p14:tracePt t="12752" x="4360863" y="3636963"/>
          <p14:tracePt t="12761" x="4297363" y="3579813"/>
          <p14:tracePt t="12769" x="4249738" y="3540125"/>
          <p14:tracePt t="12776" x="4210050" y="3492500"/>
          <p14:tracePt t="12785" x="4192588" y="3452813"/>
          <p14:tracePt t="12792" x="4184650" y="3429000"/>
          <p14:tracePt t="12801" x="4168775" y="3413125"/>
          <p14:tracePt t="12809" x="4152900" y="3397250"/>
          <p14:tracePt t="12817" x="4137025" y="3381375"/>
          <p14:tracePt t="12825" x="4129088" y="3365500"/>
          <p14:tracePt t="12833" x="4113213" y="3357563"/>
          <p14:tracePt t="12840" x="4097338" y="3349625"/>
          <p14:tracePt t="12847" x="4089400" y="3341688"/>
          <p14:tracePt t="12855" x="4089400" y="3333750"/>
          <p14:tracePt t="12871" x="4081463" y="3333750"/>
          <p14:tracePt t="12878" x="4073525" y="3333750"/>
          <p14:tracePt t="12887" x="4065588" y="3325813"/>
          <p14:tracePt t="12907" x="4057650" y="3309938"/>
          <p14:tracePt t="12911" x="4041775" y="3309938"/>
          <p14:tracePt t="12918" x="4033838" y="3294063"/>
          <p14:tracePt t="12927" x="4010025" y="3286125"/>
          <p14:tracePt t="12934" x="3962400" y="3270250"/>
          <p14:tracePt t="12942" x="3922713" y="3244850"/>
          <p14:tracePt t="12950" x="3859213" y="3228975"/>
          <p14:tracePt t="12958" x="3802063" y="3205163"/>
          <p14:tracePt t="12966" x="3738563" y="3189288"/>
          <p14:tracePt t="12972" x="3683000" y="3165475"/>
          <p14:tracePt t="12981" x="3611563" y="3149600"/>
          <p14:tracePt t="12989" x="3556000" y="3125788"/>
          <p14:tracePt t="12997" x="3508375" y="3109913"/>
          <p14:tracePt t="13004" x="3451225" y="3101975"/>
          <p14:tracePt t="13012" x="3403600" y="3086100"/>
          <p14:tracePt t="13021" x="3371850" y="3086100"/>
          <p14:tracePt t="13028" x="3355975" y="3078163"/>
          <p14:tracePt t="13036" x="3348038" y="3078163"/>
          <p14:tracePt t="13045" x="3332163" y="3078163"/>
          <p14:tracePt t="13053" x="3316288" y="3078163"/>
          <p14:tracePt t="13058" x="3300413" y="3078163"/>
          <p14:tracePt t="13067" x="3276600" y="3078163"/>
          <p14:tracePt t="13075" x="3236913" y="3078163"/>
          <p14:tracePt t="13082" x="3205163" y="3086100"/>
          <p14:tracePt t="13090" x="3157538" y="3086100"/>
          <p14:tracePt t="13099" x="3141663" y="3086100"/>
          <p14:tracePt t="13106" x="3125788" y="3086100"/>
          <p14:tracePt t="13114" x="3109913" y="3086100"/>
          <p14:tracePt t="13122" x="3100388" y="3086100"/>
          <p14:tracePt t="13131" x="3092450" y="3086100"/>
          <p14:tracePt t="13177" x="3092450" y="3078163"/>
          <p14:tracePt t="13228" x="3092450" y="3070225"/>
          <p14:tracePt t="13241" x="3100388" y="3070225"/>
          <p14:tracePt t="13331" x="3109913" y="3078163"/>
          <p14:tracePt t="13364" x="3100388" y="3086100"/>
          <p14:tracePt t="13380" x="3092450" y="3086100"/>
          <p14:tracePt t="13388" x="3084513" y="3094038"/>
          <p14:tracePt t="13396" x="3076575" y="3101975"/>
          <p14:tracePt t="13404" x="3068638" y="3101975"/>
          <p14:tracePt t="13413" x="3052763" y="3109913"/>
          <p14:tracePt t="13428" x="3044825" y="3109913"/>
          <p14:tracePt t="13442" x="3036888" y="3109913"/>
          <p14:tracePt t="13470" x="3028950" y="3109913"/>
          <p14:tracePt t="13541" x="3036888" y="3109913"/>
          <p14:tracePt t="13548" x="3044825" y="3109913"/>
          <p14:tracePt t="13557" x="3060700" y="3109913"/>
          <p14:tracePt t="13564" x="3100388" y="3101975"/>
          <p14:tracePt t="13573" x="3125788" y="3094038"/>
          <p14:tracePt t="13580" x="3141663" y="3094038"/>
          <p14:tracePt t="13588" x="3157538" y="3094038"/>
          <p14:tracePt t="13596" x="3165475" y="3094038"/>
          <p14:tracePt t="13604" x="3181350" y="3094038"/>
          <p14:tracePt t="13612" x="3189288" y="3094038"/>
          <p14:tracePt t="13621" x="3205163" y="3094038"/>
          <p14:tracePt t="13628" x="3221038" y="3094038"/>
          <p14:tracePt t="13643" x="3228975" y="3094038"/>
          <p14:tracePt t="13650" x="3236913" y="3094038"/>
          <p14:tracePt t="13658" x="3244850" y="3094038"/>
          <p14:tracePt t="13667" x="3252788" y="3094038"/>
          <p14:tracePt t="13674" x="3260725" y="3101975"/>
          <p14:tracePt t="13683" x="3268663" y="3101975"/>
          <p14:tracePt t="13692" x="3276600" y="3101975"/>
          <p14:tracePt t="13698" x="3284538" y="3101975"/>
          <p14:tracePt t="13706" x="3292475" y="3109913"/>
          <p14:tracePt t="13733" x="3300413" y="3109913"/>
          <p14:tracePt t="13772" x="3308350" y="3109913"/>
          <p14:tracePt t="14001" x="3300413" y="3109913"/>
          <p14:tracePt t="14015" x="3284538" y="3117850"/>
          <p14:tracePt t="14022" x="3276600" y="3125788"/>
          <p14:tracePt t="14038" x="3268663" y="3133725"/>
          <p14:tracePt t="14086" x="3260725" y="3133725"/>
          <p14:tracePt t="14112" x="3244850" y="3133725"/>
          <p14:tracePt t="14121" x="3236913" y="3133725"/>
          <p14:tracePt t="14189" x="3244850" y="3133725"/>
          <p14:tracePt t="14197" x="3260725" y="3133725"/>
          <p14:tracePt t="14203" x="3268663" y="3133725"/>
          <p14:tracePt t="14212" x="3276600" y="3133725"/>
          <p14:tracePt t="14221" x="3292475" y="3133725"/>
          <p14:tracePt t="14238" x="3300413" y="3133725"/>
          <p14:tracePt t="14283" x="3300413" y="3125788"/>
          <p14:tracePt t="14311" x="3308350" y="3117850"/>
          <p14:tracePt t="14331" x="3316288" y="3117850"/>
          <p14:tracePt t="14377" x="3324225" y="3109913"/>
          <p14:tracePt t="14392" x="3332163" y="3109913"/>
          <p14:tracePt t="14401" x="3348038" y="3101975"/>
          <p14:tracePt t="14417" x="3363913" y="3101975"/>
          <p14:tracePt t="14425" x="3371850" y="3101975"/>
          <p14:tracePt t="14433" x="3387725" y="3101975"/>
          <p14:tracePt t="14441" x="3403600" y="3101975"/>
          <p14:tracePt t="14449" x="3435350" y="3101975"/>
          <p14:tracePt t="14457" x="3451225" y="3101975"/>
          <p14:tracePt t="14465" x="3476625" y="3101975"/>
          <p14:tracePt t="14471" x="3500438" y="3094038"/>
          <p14:tracePt t="14481" x="3524250" y="3094038"/>
          <p14:tracePt t="14487" x="3532188" y="3094038"/>
          <p14:tracePt t="14495" x="3548063" y="3086100"/>
          <p14:tracePt t="14503" x="3563938" y="3078163"/>
          <p14:tracePt t="14511" x="3571875" y="3078163"/>
          <p14:tracePt t="14519" x="3579813" y="3078163"/>
          <p14:tracePt t="14526" x="3595688" y="3078163"/>
          <p14:tracePt t="14542" x="3611563" y="3070225"/>
          <p14:tracePt t="14554" x="3619500" y="3070225"/>
          <p14:tracePt t="14572" x="3627438" y="3070225"/>
          <p14:tracePt t="14750" x="3635375" y="3070225"/>
          <p14:tracePt t="14768" x="3643313" y="3070225"/>
          <p14:tracePt t="14777" x="3651250" y="3070225"/>
          <p14:tracePt t="14914" x="3643313" y="3070225"/>
          <p14:tracePt t="14923" x="3619500" y="3070225"/>
          <p14:tracePt t="14931" x="3611563" y="3070225"/>
          <p14:tracePt t="14944" x="3603625" y="3070225"/>
          <p14:tracePt t="14952" x="3595688" y="3070225"/>
          <p14:tracePt t="14961" x="3587750" y="3070225"/>
          <p14:tracePt t="14993" x="3579813" y="3070225"/>
          <p14:tracePt t="15000" x="3571875" y="3070225"/>
          <p14:tracePt t="15025" x="3563938" y="3070225"/>
          <p14:tracePt t="15036" x="3556000" y="3070225"/>
          <p14:tracePt t="15054" x="3548063" y="3070225"/>
          <p14:tracePt t="15086" x="3540125" y="3070225"/>
          <p14:tracePt t="15094" x="3532188" y="3070225"/>
          <p14:tracePt t="15123" x="3524250" y="3078163"/>
          <p14:tracePt t="15161" x="3524250" y="3086100"/>
          <p14:tracePt t="15592" x="3524250" y="3094038"/>
          <p14:tracePt t="15736" x="3571875" y="3078163"/>
          <p14:tracePt t="15744" x="3643313" y="3070225"/>
          <p14:tracePt t="15753" x="3698875" y="3070225"/>
          <p14:tracePt t="15761" x="3714750" y="3070225"/>
          <p14:tracePt t="15768" x="3730625" y="3070225"/>
          <p14:tracePt t="15776" x="3738563" y="3070225"/>
          <p14:tracePt t="15785" x="3754438" y="3070225"/>
          <p14:tracePt t="15792" x="3762375" y="3070225"/>
          <p14:tracePt t="15801" x="3778250" y="3070225"/>
          <p14:tracePt t="15807" x="3794125" y="3070225"/>
          <p14:tracePt t="15815" x="3802063" y="3070225"/>
          <p14:tracePt t="15823" x="3817938" y="3070225"/>
          <p14:tracePt t="15830" x="3833813" y="3070225"/>
          <p14:tracePt t="15838" x="3843338" y="3070225"/>
          <p14:tracePt t="15847" x="3859213" y="3070225"/>
          <p14:tracePt t="15854" x="3867150" y="3070225"/>
          <p14:tracePt t="15929" x="3875088" y="3070225"/>
          <p14:tracePt t="15945" x="3883025" y="3070225"/>
          <p14:tracePt t="15998" x="3890963" y="3070225"/>
          <p14:tracePt t="16019" x="3890963" y="3062288"/>
          <p14:tracePt t="16161" x="3906838" y="3062288"/>
          <p14:tracePt t="16168" x="3954463" y="3062288"/>
          <p14:tracePt t="16176" x="4017963" y="3070225"/>
          <p14:tracePt t="16183" x="4057650" y="3070225"/>
          <p14:tracePt t="16191" x="4113213" y="3078163"/>
          <p14:tracePt t="16199" x="4152900" y="3078163"/>
          <p14:tracePt t="16206" x="4184650" y="3078163"/>
          <p14:tracePt t="16214" x="4200525" y="3078163"/>
          <p14:tracePt t="16223" x="4210050" y="3078163"/>
          <p14:tracePt t="16232" x="4217988" y="3078163"/>
          <p14:tracePt t="16541" x="4233863" y="3078163"/>
          <p14:tracePt t="16549" x="4249738" y="3086100"/>
          <p14:tracePt t="16557" x="4265613" y="3094038"/>
          <p14:tracePt t="16564" x="4289425" y="3094038"/>
          <p14:tracePt t="16572" x="4313238" y="3094038"/>
          <p14:tracePt t="16581" x="4337050" y="3101975"/>
          <p14:tracePt t="16586" x="4352925" y="3109913"/>
          <p14:tracePt t="16594" x="4368800" y="3109913"/>
          <p14:tracePt t="16603" x="4384675" y="3109913"/>
          <p14:tracePt t="16620" x="4392613" y="3109913"/>
          <p14:tracePt t="16627" x="4408488" y="3109913"/>
          <p14:tracePt t="16646" x="4416425" y="3109913"/>
          <p14:tracePt t="16655" x="4424363" y="3109913"/>
          <p14:tracePt t="16664" x="4432300" y="3109913"/>
          <p14:tracePt t="16681" x="4448175" y="3125788"/>
          <p14:tracePt t="16689" x="4464050" y="3133725"/>
          <p14:tracePt t="16697" x="4479925" y="3149600"/>
          <p14:tracePt t="16704" x="4495800" y="3165475"/>
          <p14:tracePt t="16713" x="4511675" y="3173413"/>
          <p14:tracePt t="16720" x="4535488" y="3189288"/>
          <p14:tracePt t="16729" x="4551363" y="3205163"/>
          <p14:tracePt t="16736" x="4567238" y="3213100"/>
          <p14:tracePt t="16745" x="4576763" y="3221038"/>
          <p14:tracePt t="16752" x="4592638" y="3228975"/>
          <p14:tracePt t="16762" x="4600575" y="3228975"/>
          <p14:tracePt t="16904" x="4608513" y="3228975"/>
          <p14:tracePt t="16916" x="4608513" y="3221038"/>
          <p14:tracePt t="16933" x="4608513" y="3213100"/>
          <p14:tracePt t="16941" x="4616450" y="3213100"/>
          <p14:tracePt t="16949" x="4616450" y="3205163"/>
          <p14:tracePt t="17042" x="4624388" y="3197225"/>
          <p14:tracePt t="17061" x="4632325" y="3197225"/>
          <p14:tracePt t="17069" x="4632325" y="3189288"/>
          <p14:tracePt t="17076" x="4632325" y="3181350"/>
          <p14:tracePt t="17085" x="4640263" y="3181350"/>
          <p14:tracePt t="17093" x="4648200" y="3173413"/>
          <p14:tracePt t="17226" x="4656138" y="3165475"/>
          <p14:tracePt t="17246" x="4664075" y="3165475"/>
          <p14:tracePt t="17255" x="4672013" y="3165475"/>
          <p14:tracePt t="17297" x="4672013" y="3157538"/>
          <p14:tracePt t="17333" x="4679950" y="3157538"/>
          <p14:tracePt t="17370" x="4687888" y="3157538"/>
          <p14:tracePt t="17383" x="4695825" y="3149600"/>
          <p14:tracePt t="17399" x="4703763" y="3149600"/>
          <p14:tracePt t="17407" x="4711700" y="3149600"/>
          <p14:tracePt t="17415" x="4711700" y="3141663"/>
          <p14:tracePt t="17422" x="4727575" y="3141663"/>
          <p14:tracePt t="17430" x="4735513" y="3141663"/>
          <p14:tracePt t="17449" x="4743450" y="3141663"/>
          <p14:tracePt t="17546" x="4751388" y="3133725"/>
          <p14:tracePt t="17558" x="4759325" y="3133725"/>
          <p14:tracePt t="17594" x="4767263" y="3133725"/>
          <p14:tracePt t="17861" x="4775200" y="3133725"/>
          <p14:tracePt t="17876" x="4783138" y="3125788"/>
          <p14:tracePt t="17885" x="4791075" y="3117850"/>
          <p14:tracePt t="17892" x="4806950" y="3109913"/>
          <p14:tracePt t="17901" x="4822825" y="3109913"/>
          <p14:tracePt t="17909" x="4830763" y="3109913"/>
          <p14:tracePt t="17916" x="4846638" y="3109913"/>
          <p14:tracePt t="17922" x="4854575" y="3109913"/>
          <p14:tracePt t="17931" x="4878388" y="3109913"/>
          <p14:tracePt t="17939" x="4894263" y="3101975"/>
          <p14:tracePt t="17947" x="4910138" y="3101975"/>
          <p14:tracePt t="17954" x="4918075" y="3101975"/>
          <p14:tracePt t="17962" x="4933950" y="3101975"/>
          <p14:tracePt t="17970" x="4951413" y="3094038"/>
          <p14:tracePt t="17979" x="4959350" y="3094038"/>
          <p14:tracePt t="17986" x="4975225" y="3094038"/>
          <p14:tracePt t="17995" x="4991100" y="3086100"/>
          <p14:tracePt t="18452" x="4983163" y="3086100"/>
          <p14:tracePt t="18485" x="4975225" y="3086100"/>
          <p14:tracePt t="18493" x="4967288" y="3086100"/>
          <p14:tracePt t="18531" x="4959350" y="3086100"/>
          <p14:tracePt t="18656" x="4951413" y="3086100"/>
          <p14:tracePt t="18695" x="4943475" y="3086100"/>
          <p14:tracePt t="18730" x="4933950" y="3086100"/>
          <p14:tracePt t="21341" x="4933950" y="3094038"/>
          <p14:tracePt t="21352" x="4933950" y="3101975"/>
          <p14:tracePt t="21364" x="4943475" y="3101975"/>
          <p14:tracePt t="21370" x="4959350" y="3109913"/>
          <p14:tracePt t="21378" x="4967288" y="3117850"/>
          <p14:tracePt t="21386" x="4983163" y="3125788"/>
          <p14:tracePt t="21394" x="4999038" y="3133725"/>
          <p14:tracePt t="21402" x="5006975" y="3133725"/>
          <p14:tracePt t="21410" x="5022850" y="3133725"/>
          <p14:tracePt t="21418" x="5038725" y="3133725"/>
          <p14:tracePt t="21434" x="5046663" y="3133725"/>
          <p14:tracePt t="21481" x="5054600" y="3133725"/>
          <p14:tracePt t="21570" x="5054600" y="3125788"/>
          <p14:tracePt t="21618" x="5062538" y="3117850"/>
          <p14:tracePt t="21626" x="5062538" y="3109913"/>
          <p14:tracePt t="21634" x="5070475" y="3101975"/>
          <p14:tracePt t="21642" x="5086350" y="3094038"/>
          <p14:tracePt t="21651" x="5102225" y="3078163"/>
          <p14:tracePt t="21656" x="5126038" y="3062288"/>
          <p14:tracePt t="21665" x="5165725" y="3046413"/>
          <p14:tracePt t="21673" x="5229225" y="3022600"/>
          <p14:tracePt t="21681" x="5310188" y="3022600"/>
          <p14:tracePt t="21689" x="5429250" y="3022600"/>
          <p14:tracePt t="21696" x="5564188" y="3014663"/>
          <p14:tracePt t="21704" x="5732463" y="3014663"/>
          <p14:tracePt t="21713" x="5954713" y="3014663"/>
          <p14:tracePt t="21721" x="6218238" y="3038475"/>
          <p14:tracePt t="21729" x="6450013" y="3062288"/>
          <p14:tracePt t="21737" x="6711950" y="3078163"/>
          <p14:tracePt t="21745" x="6943725" y="3109913"/>
          <p14:tracePt t="21750" x="7183438" y="3141663"/>
          <p14:tracePt t="21758" x="7366000" y="3165475"/>
          <p14:tracePt t="21767" x="7518400" y="3189288"/>
          <p14:tracePt t="21774" x="7645400" y="3189288"/>
          <p14:tracePt t="21783" x="7764463" y="3197225"/>
          <p14:tracePt t="21791" x="7900988" y="3197225"/>
          <p14:tracePt t="21799" x="8020050" y="3197225"/>
          <p14:tracePt t="21807" x="8154988" y="3213100"/>
          <p14:tracePt t="21815" x="8291513" y="3221038"/>
          <p14:tracePt t="21823" x="8482013" y="3236913"/>
          <p14:tracePt t="21830" x="8618538" y="3236913"/>
          <p14:tracePt t="21839" x="8785225" y="3236913"/>
          <p14:tracePt t="21844" x="8977313" y="3236913"/>
          <p14:tracePt t="21852" x="9128125" y="3236913"/>
          <p14:tracePt t="41016" x="8912225" y="3357563"/>
          <p14:tracePt t="41025" x="8777288" y="3357563"/>
          <p14:tracePt t="41033" x="8642350" y="3349625"/>
          <p14:tracePt t="41040" x="8561388" y="3349625"/>
          <p14:tracePt t="41048" x="8482013" y="3349625"/>
          <p14:tracePt t="41056" x="8386763" y="3349625"/>
          <p14:tracePt t="41064" x="8307388" y="3349625"/>
          <p14:tracePt t="41073" x="8218488" y="3349625"/>
          <p14:tracePt t="41078" x="8139113" y="3365500"/>
          <p14:tracePt t="41086" x="8051800" y="3373438"/>
          <p14:tracePt t="41094" x="7972425" y="3373438"/>
          <p14:tracePt t="41102" x="7893050" y="3381375"/>
          <p14:tracePt t="41111" x="7804150" y="3405188"/>
          <p14:tracePt t="41119" x="7693025" y="3429000"/>
          <p14:tracePt t="41126" x="7581900" y="3436938"/>
          <p14:tracePt t="41134" x="7477125" y="3436938"/>
          <p14:tracePt t="41143" x="7350125" y="3421063"/>
          <p14:tracePt t="41151" x="7254875" y="3397250"/>
          <p14:tracePt t="41159" x="7118350" y="3381375"/>
          <p14:tracePt t="41166" x="6991350" y="3357563"/>
          <p14:tracePt t="41174" x="6840538" y="3333750"/>
          <p14:tracePt t="41181" x="6704013" y="3317875"/>
          <p14:tracePt t="41189" x="6569075" y="3325813"/>
          <p14:tracePt t="41196" x="6457950" y="3349625"/>
          <p14:tracePt t="41205" x="6361113" y="3365500"/>
          <p14:tracePt t="41212" x="6234113" y="3389313"/>
          <p14:tracePt t="41221" x="6138863" y="3413125"/>
          <p14:tracePt t="41228" x="6018213" y="3436938"/>
          <p14:tracePt t="41237" x="5907088" y="3452813"/>
          <p14:tracePt t="41245" x="5795963" y="3476625"/>
          <p14:tracePt t="41253" x="5708650" y="3500438"/>
          <p14:tracePt t="41260" x="5619750" y="3532188"/>
          <p14:tracePt t="41268" x="5540375" y="3563938"/>
          <p14:tracePt t="41275" x="5453063" y="3587750"/>
          <p14:tracePt t="41283" x="5357813" y="3621088"/>
          <p14:tracePt t="41290" x="5229225" y="3652838"/>
          <p14:tracePt t="41298" x="5110163" y="3676650"/>
          <p14:tracePt t="41306" x="4983163" y="3700463"/>
          <p14:tracePt t="41315" x="4854575" y="3732213"/>
          <p14:tracePt t="41323" x="4703763" y="3763963"/>
          <p14:tracePt t="41330" x="4456113" y="3811588"/>
          <p14:tracePt t="41339" x="4225925" y="3843338"/>
          <p14:tracePt t="41346" x="3962400" y="3875088"/>
          <p14:tracePt t="41354" x="3722688" y="3914775"/>
          <p14:tracePt t="41361" x="3540125" y="3948113"/>
          <p14:tracePt t="41369" x="3292475" y="3987800"/>
          <p14:tracePt t="41376" x="3068638" y="4003675"/>
          <p14:tracePt t="41384" x="2917825" y="4019550"/>
          <p14:tracePt t="41393" x="2782888" y="4027488"/>
          <p14:tracePt t="41401" x="2646363" y="4035425"/>
          <p14:tracePt t="41409" x="2519363" y="4059238"/>
          <p14:tracePt t="41417" x="2439988" y="4083050"/>
          <p14:tracePt t="41424" x="2374900" y="4090988"/>
          <p14:tracePt t="41433" x="2319338" y="4090988"/>
          <p14:tracePt t="41440" x="2263775" y="4098925"/>
          <p14:tracePt t="41450" x="2232025" y="4098925"/>
          <p14:tracePt t="41457" x="2208213" y="4106863"/>
          <p14:tracePt t="41463" x="2184400" y="4114800"/>
          <p14:tracePt t="41470" x="2152650" y="4122738"/>
          <p14:tracePt t="41478" x="2105025" y="4138613"/>
          <p14:tracePt t="41486" x="2049463" y="4154488"/>
          <p14:tracePt t="41494" x="2000250" y="4162425"/>
          <p14:tracePt t="41502" x="1968500" y="4170363"/>
          <p14:tracePt t="41510" x="1952625" y="4178300"/>
          <p14:tracePt t="41519" x="1928813" y="4186238"/>
          <p14:tracePt t="41526" x="1912938" y="4194175"/>
          <p14:tracePt t="41535" x="1905000" y="4194175"/>
          <p14:tracePt t="41593" x="1920875" y="4186238"/>
          <p14:tracePt t="41601" x="1944688" y="4178300"/>
          <p14:tracePt t="41609" x="1968500" y="4162425"/>
          <p14:tracePt t="41616" x="2000250" y="4162425"/>
          <p14:tracePt t="41625" x="2041525" y="4154488"/>
          <p14:tracePt t="41632" x="2097088" y="4154488"/>
          <p14:tracePt t="41640" x="2152650" y="4154488"/>
          <p14:tracePt t="41648" x="2239963" y="4154488"/>
          <p14:tracePt t="41654" x="2295525" y="4170363"/>
          <p14:tracePt t="41663" x="2366963" y="4186238"/>
          <p14:tracePt t="41670" x="2424113" y="4186238"/>
          <p14:tracePt t="41678" x="2487613" y="4186238"/>
          <p14:tracePt t="41686" x="2574925" y="4186238"/>
          <p14:tracePt t="41694" x="2670175" y="4186238"/>
          <p14:tracePt t="41702" x="2767013" y="4186238"/>
          <p14:tracePt t="41710" x="2862263" y="4186238"/>
          <p14:tracePt t="41718" x="2925763" y="4186238"/>
          <p14:tracePt t="41726" x="2997200" y="4194175"/>
          <p14:tracePt t="41735" x="3036888" y="4194175"/>
          <p14:tracePt t="41742" x="3092450" y="4194175"/>
          <p14:tracePt t="41750" x="3149600" y="4194175"/>
          <p14:tracePt t="41759" x="3213100" y="4210050"/>
          <p14:tracePt t="41766" x="3236913" y="4217988"/>
          <p14:tracePt t="41772" x="3284538" y="4225925"/>
          <p14:tracePt t="41780" x="3324225" y="4225925"/>
          <p14:tracePt t="41789" x="3371850" y="4225925"/>
          <p14:tracePt t="41796" x="3427413" y="4225925"/>
          <p14:tracePt t="41805" x="3492500" y="4217988"/>
          <p14:tracePt t="41813" x="3563938" y="4225925"/>
          <p14:tracePt t="41821" x="3619500" y="4233863"/>
          <p14:tracePt t="41828" x="3683000" y="4249738"/>
          <p14:tracePt t="41836" x="3754438" y="4265613"/>
          <p14:tracePt t="41844" x="3817938" y="4273550"/>
          <p14:tracePt t="41853" x="3906838" y="4273550"/>
          <p14:tracePt t="41860" x="3986213" y="4273550"/>
          <p14:tracePt t="41866" x="4081463" y="4273550"/>
          <p14:tracePt t="41878" x="4160838" y="4273550"/>
          <p14:tracePt t="41885" x="4249738" y="4273550"/>
          <p14:tracePt t="41892" x="4329113" y="4257675"/>
          <p14:tracePt t="41898" x="4416425" y="4241800"/>
          <p14:tracePt t="41906" x="4479925" y="4225925"/>
          <p14:tracePt t="41915" x="4567238" y="4225925"/>
          <p14:tracePt t="41922" x="4648200" y="4210050"/>
          <p14:tracePt t="41931" x="4735513" y="4186238"/>
          <p14:tracePt t="41938" x="4814888" y="4178300"/>
          <p14:tracePt t="41946" x="4902200" y="4154488"/>
          <p14:tracePt t="41955" x="4999038" y="4130675"/>
          <p14:tracePt t="41963" x="5110163" y="4122738"/>
          <p14:tracePt t="41971" x="5197475" y="4098925"/>
          <p14:tracePt t="41976" x="5276850" y="4083050"/>
          <p14:tracePt t="41986" x="5357813" y="4083050"/>
          <p14:tracePt t="41994" x="5445125" y="4067175"/>
          <p14:tracePt t="42000" x="5516563" y="4051300"/>
          <p14:tracePt t="42009" x="5572125" y="4027488"/>
          <p14:tracePt t="42016" x="5619750" y="4011613"/>
          <p14:tracePt t="42024" x="5643563" y="3995738"/>
          <p14:tracePt t="42032" x="5659438" y="3987800"/>
          <p14:tracePt t="42041" x="5659438" y="3979863"/>
          <p14:tracePt t="42126" x="5643563" y="3995738"/>
          <p14:tracePt t="42134" x="5619750" y="4011613"/>
          <p14:tracePt t="42142" x="5572125" y="4019550"/>
          <p14:tracePt t="42150" x="5484813" y="4027488"/>
          <p14:tracePt t="42159" x="5365750" y="4027488"/>
          <p14:tracePt t="42164" x="5189538" y="4011613"/>
          <p14:tracePt t="42172" x="5054600" y="4011613"/>
          <p14:tracePt t="42181" x="4910138" y="4011613"/>
          <p14:tracePt t="42189" x="4775200" y="4003675"/>
          <p14:tracePt t="42196" x="4600575" y="3979863"/>
          <p14:tracePt t="42204" x="4368800" y="3963988"/>
          <p14:tracePt t="42212" x="4217988" y="3948113"/>
          <p14:tracePt t="42221" x="4089400" y="3948113"/>
          <p14:tracePt t="42229" x="3938588" y="3948113"/>
          <p14:tracePt t="42236" x="3817938" y="3956050"/>
          <p14:tracePt t="42244" x="3675063" y="3963988"/>
          <p14:tracePt t="42253" x="3571875" y="3979863"/>
          <p14:tracePt t="42261" x="3443288" y="3979863"/>
          <p14:tracePt t="42267" x="3308350" y="3987800"/>
          <p14:tracePt t="42275" x="3205163" y="3995738"/>
          <p14:tracePt t="42283" x="3092450" y="3995738"/>
          <p14:tracePt t="42291" x="2997200" y="4011613"/>
          <p14:tracePt t="42298" x="2901950" y="4019550"/>
          <p14:tracePt t="42306" x="2814638" y="4043363"/>
          <p14:tracePt t="42315" x="2751138" y="4043363"/>
          <p14:tracePt t="42322" x="2693988" y="4043363"/>
          <p14:tracePt t="42330" x="2630488" y="4027488"/>
          <p14:tracePt t="42338" x="2574925" y="4019550"/>
          <p14:tracePt t="42346" x="2519363" y="4011613"/>
          <p14:tracePt t="42355" x="2487613" y="3995738"/>
          <p14:tracePt t="42361" x="2471738" y="3987800"/>
          <p14:tracePt t="42369" x="2463800" y="3987800"/>
          <p14:tracePt t="42376" x="2455863" y="3979863"/>
          <p14:tracePt t="42441" x="2447925" y="3979863"/>
          <p14:tracePt t="42448" x="2439988" y="3979863"/>
          <p14:tracePt t="42530" x="2447925" y="3979863"/>
          <p14:tracePt t="42538" x="2455863" y="3979863"/>
          <p14:tracePt t="42546" x="2471738" y="3979863"/>
          <p14:tracePt t="42552" x="2503488" y="3995738"/>
          <p14:tracePt t="42560" x="2551113" y="4011613"/>
          <p14:tracePt t="42568" x="2606675" y="4019550"/>
          <p14:tracePt t="42577" x="2662238" y="4043363"/>
          <p14:tracePt t="42584" x="2717800" y="4043363"/>
          <p14:tracePt t="42592" x="2774950" y="4043363"/>
          <p14:tracePt t="42601" x="2830513" y="4043363"/>
          <p14:tracePt t="42609" x="2886075" y="4043363"/>
          <p14:tracePt t="42616" x="2933700" y="4043363"/>
          <p14:tracePt t="42625" x="2973388" y="4043363"/>
          <p14:tracePt t="42633" x="3005138" y="4043363"/>
          <p14:tracePt t="42638" x="3021013" y="4043363"/>
          <p14:tracePt t="42647" x="3052763" y="4043363"/>
          <p14:tracePt t="42654" x="3100388" y="4035425"/>
          <p14:tracePt t="42662" x="3157538" y="4011613"/>
          <p14:tracePt t="42671" x="3213100" y="4003675"/>
          <p14:tracePt t="42678" x="3268663" y="3995738"/>
          <p14:tracePt t="42687" x="3340100" y="3987800"/>
          <p14:tracePt t="42695" x="3395663" y="3987800"/>
          <p14:tracePt t="42703" x="3467100" y="3987800"/>
          <p14:tracePt t="42710" x="3548063" y="3987800"/>
          <p14:tracePt t="42719" x="3603625" y="3987800"/>
          <p14:tracePt t="42727" x="3659188" y="3979863"/>
          <p14:tracePt t="42734" x="3714750" y="3963988"/>
          <p14:tracePt t="42740" x="3770313" y="3956050"/>
          <p14:tracePt t="42748" x="3833813" y="3948113"/>
          <p14:tracePt t="42757" x="3875088" y="3938588"/>
          <p14:tracePt t="42765" x="3906838" y="3938588"/>
          <p14:tracePt t="42773" x="3962400" y="3930650"/>
          <p14:tracePt t="42781" x="4002088" y="3930650"/>
          <p14:tracePt t="42789" x="4041775" y="3930650"/>
          <p14:tracePt t="42797" x="4097338" y="3930650"/>
          <p14:tracePt t="42804" x="4176713" y="3930650"/>
          <p14:tracePt t="42813" x="4249738" y="3938588"/>
          <p14:tracePt t="42820" x="4337050" y="3956050"/>
          <p14:tracePt t="42826" x="4392613" y="3963988"/>
          <p14:tracePt t="42835" x="4448175" y="3971925"/>
          <p14:tracePt t="42842" x="4503738" y="3979863"/>
          <p14:tracePt t="42851" x="4559300" y="3979863"/>
          <p14:tracePt t="42859" x="4616450" y="3979863"/>
          <p14:tracePt t="42866" x="4687888" y="3979863"/>
          <p14:tracePt t="42877" x="4743450" y="3979863"/>
          <p14:tracePt t="42883" x="4799013" y="3979863"/>
          <p14:tracePt t="42891" x="4830763" y="3979863"/>
          <p14:tracePt t="42899" x="4854575" y="3987800"/>
          <p14:tracePt t="42907" x="4878388" y="3987800"/>
          <p14:tracePt t="42914" x="4902200" y="3995738"/>
          <p14:tracePt t="42922" x="4933950" y="3995738"/>
          <p14:tracePt t="42930" x="4967288" y="4003675"/>
          <p14:tracePt t="42936" x="4999038" y="4011613"/>
          <p14:tracePt t="42944" x="5054600" y="4019550"/>
          <p14:tracePt t="42952" x="5094288" y="4027488"/>
          <p14:tracePt t="42960" x="5141913" y="4043363"/>
          <p14:tracePt t="42968" x="5189538" y="4051300"/>
          <p14:tracePt t="42977" x="5213350" y="4051300"/>
          <p14:tracePt t="42985" x="5245100" y="4059238"/>
          <p14:tracePt t="42992" x="5276850" y="4059238"/>
          <p14:tracePt t="43001" x="5318125" y="4059238"/>
          <p14:tracePt t="43009" x="5357813" y="4059238"/>
          <p14:tracePt t="43016" x="5405438" y="4059238"/>
          <p14:tracePt t="43023" x="5437188" y="4059238"/>
          <p14:tracePt t="43031" x="5468938" y="4059238"/>
          <p14:tracePt t="43039" x="5492750" y="4059238"/>
          <p14:tracePt t="43046" x="5516563" y="4059238"/>
          <p14:tracePt t="43054" x="5532438" y="4059238"/>
          <p14:tracePt t="43063" x="5540375" y="4059238"/>
          <p14:tracePt t="43071" x="5572125" y="4059238"/>
          <p14:tracePt t="43078" x="5603875" y="4059238"/>
          <p14:tracePt t="43086" x="5619750" y="4059238"/>
          <p14:tracePt t="43094" x="5651500" y="4059238"/>
          <p14:tracePt t="43102" x="5667375" y="4059238"/>
          <p14:tracePt t="43109" x="5700713" y="4059238"/>
          <p14:tracePt t="43116" x="5732463" y="4059238"/>
          <p14:tracePt t="43125" x="5772150" y="4051300"/>
          <p14:tracePt t="43132" x="5827713" y="4051300"/>
          <p14:tracePt t="43140" x="5859463" y="4051300"/>
          <p14:tracePt t="43149" x="5891213" y="4051300"/>
          <p14:tracePt t="43156" x="5915025" y="4051300"/>
          <p14:tracePt t="43165" x="5938838" y="4051300"/>
          <p14:tracePt t="43173" x="5962650" y="4051300"/>
          <p14:tracePt t="43181" x="5994400" y="4051300"/>
          <p14:tracePt t="43189" x="6018213" y="4051300"/>
          <p14:tracePt t="43196" x="6043613" y="4059238"/>
          <p14:tracePt t="43205" x="6067425" y="4067175"/>
          <p14:tracePt t="43210" x="6099175" y="4067175"/>
          <p14:tracePt t="43219" x="6130925" y="4067175"/>
          <p14:tracePt t="43226" x="6186488" y="4075113"/>
          <p14:tracePt t="43234" x="6226175" y="4083050"/>
          <p14:tracePt t="43242" x="6281738" y="4083050"/>
          <p14:tracePt t="43251" x="6329363" y="4090988"/>
          <p14:tracePt t="43259" x="6361113" y="4090988"/>
          <p14:tracePt t="43267" x="6384925" y="4090988"/>
          <p14:tracePt t="43275" x="6418263" y="4098925"/>
          <p14:tracePt t="43283" x="6442075" y="4098925"/>
          <p14:tracePt t="43290" x="6465888" y="4098925"/>
          <p14:tracePt t="43298" x="6489700" y="4106863"/>
          <p14:tracePt t="43305" x="6497638" y="4106863"/>
          <p14:tracePt t="43313" x="6521450" y="4106863"/>
          <p14:tracePt t="43321" x="6553200" y="4106863"/>
          <p14:tracePt t="43329" x="6584950" y="4106863"/>
          <p14:tracePt t="43337" x="6600825" y="4106863"/>
          <p14:tracePt t="43344" x="6632575" y="4106863"/>
          <p14:tracePt t="43352" x="6664325" y="4106863"/>
          <p14:tracePt t="43360" x="6696075" y="4098925"/>
          <p14:tracePt t="43369" x="6719888" y="4090988"/>
          <p14:tracePt t="43376" x="6751638" y="4083050"/>
          <p14:tracePt t="43385" x="6777038" y="4075113"/>
          <p14:tracePt t="43392" x="6784975" y="4075113"/>
          <p14:tracePt t="43398" x="6800850" y="4075113"/>
          <p14:tracePt t="43406" x="6808788" y="4067175"/>
          <p14:tracePt t="43414" x="6816725" y="4059238"/>
          <p14:tracePt t="43422" x="6832600" y="4059238"/>
          <p14:tracePt t="43430" x="6840538" y="4059238"/>
          <p14:tracePt t="43764" x="6816725" y="4059238"/>
          <p14:tracePt t="43772" x="6808788" y="4059238"/>
          <p14:tracePt t="43780" x="6759575" y="4067175"/>
          <p14:tracePt t="43786" x="6704013" y="4090988"/>
          <p14:tracePt t="43794" x="6632575" y="4098925"/>
          <p14:tracePt t="43802" x="6553200" y="4122738"/>
          <p14:tracePt t="43810" x="6465888" y="4138613"/>
          <p14:tracePt t="43819" x="6384925" y="4154488"/>
          <p14:tracePt t="43826" x="6297613" y="4154488"/>
          <p14:tracePt t="43834" x="6218238" y="4154488"/>
          <p14:tracePt t="43842" x="6107113" y="4154488"/>
          <p14:tracePt t="43851" x="5970588" y="4146550"/>
          <p14:tracePt t="43858" x="5819775" y="4122738"/>
          <p14:tracePt t="43866" x="5611813" y="4098925"/>
          <p14:tracePt t="43875" x="5413375" y="4098925"/>
          <p14:tracePt t="43881" x="5237163" y="4098925"/>
          <p14:tracePt t="43894" x="5054600" y="4083050"/>
          <p14:tracePt t="43896" x="4878388" y="4059238"/>
          <p14:tracePt t="43905" x="4727575" y="4059238"/>
          <p14:tracePt t="43912" x="4559300" y="4043363"/>
          <p14:tracePt t="43920" x="4424363" y="4019550"/>
          <p14:tracePt t="43929" x="4297363" y="4003675"/>
          <p14:tracePt t="43937" x="4200525" y="3979863"/>
          <p14:tracePt t="43944" x="4113213" y="3956050"/>
          <p14:tracePt t="43952" x="4033838" y="3948113"/>
          <p14:tracePt t="43961" x="3946525" y="3938588"/>
          <p14:tracePt t="43968" x="3851275" y="3938588"/>
          <p14:tracePt t="43975" x="3770313" y="3938588"/>
          <p14:tracePt t="43983" x="3698875" y="3938588"/>
          <p14:tracePt t="43990" x="3635375" y="3938588"/>
          <p14:tracePt t="43998" x="3540125" y="3922713"/>
          <p14:tracePt t="44007" x="3443288" y="3906838"/>
          <p14:tracePt t="44015" x="3355975" y="3890963"/>
          <p14:tracePt t="44022" x="3244850" y="3890963"/>
          <p14:tracePt t="44030" x="3165475" y="3890963"/>
          <p14:tracePt t="44038" x="3084513" y="3890963"/>
          <p14:tracePt t="44046" x="3005138" y="3890963"/>
          <p14:tracePt t="44054" x="2933700" y="3890963"/>
          <p14:tracePt t="44060" x="2878138" y="3906838"/>
          <p14:tracePt t="44068" x="2814638" y="3914775"/>
          <p14:tracePt t="44076" x="2759075" y="3922713"/>
          <p14:tracePt t="44084" x="2725738" y="3930650"/>
          <p14:tracePt t="44092" x="2709863" y="3930650"/>
          <p14:tracePt t="44100" x="2693988" y="3938588"/>
          <p14:tracePt t="44108" x="2678113" y="3948113"/>
          <p14:tracePt t="44116" x="2654300" y="3963988"/>
          <p14:tracePt t="44125" x="2646363" y="3971925"/>
          <p14:tracePt t="44133" x="2630488" y="3971925"/>
          <p14:tracePt t="44140" x="2622550" y="3979863"/>
          <p14:tracePt t="44153" x="2614613" y="3987800"/>
          <p14:tracePt t="44170" x="2614613" y="3995738"/>
          <p14:tracePt t="44239" x="2622550" y="4003675"/>
          <p14:tracePt t="44246" x="2630488" y="4003675"/>
          <p14:tracePt t="44255" x="2646363" y="4003675"/>
          <p14:tracePt t="44260" x="2662238" y="4003675"/>
          <p14:tracePt t="44268" x="2678113" y="4011613"/>
          <p14:tracePt t="44276" x="2709863" y="4011613"/>
          <p14:tracePt t="44284" x="2741613" y="4011613"/>
          <p14:tracePt t="44293" x="2782888" y="4011613"/>
          <p14:tracePt t="44301" x="2838450" y="4011613"/>
          <p14:tracePt t="44308" x="2909888" y="4011613"/>
          <p14:tracePt t="44316" x="2973388" y="4011613"/>
          <p14:tracePt t="44325" x="3044825" y="4011613"/>
          <p14:tracePt t="44333" x="3133725" y="3995738"/>
          <p14:tracePt t="44340" x="3213100" y="3987800"/>
          <p14:tracePt t="44348" x="3284538" y="3979863"/>
          <p14:tracePt t="44354" x="3348038" y="3979863"/>
          <p14:tracePt t="44363" x="3419475" y="3979863"/>
          <p14:tracePt t="44370" x="3492500" y="3979863"/>
          <p14:tracePt t="44379" x="3571875" y="3979863"/>
          <p14:tracePt t="44388" x="3651250" y="3979863"/>
          <p14:tracePt t="44394" x="3746500" y="3979863"/>
          <p14:tracePt t="44403" x="3843338" y="3979863"/>
          <p14:tracePt t="44410" x="3978275" y="3979863"/>
          <p14:tracePt t="44418" x="4113213" y="3979863"/>
          <p14:tracePt t="44426" x="4249738" y="3995738"/>
          <p14:tracePt t="44434" x="4384675" y="4019550"/>
          <p14:tracePt t="44443" x="4519613" y="4035425"/>
          <p14:tracePt t="44450" x="4632325" y="4051300"/>
          <p14:tracePt t="44456" x="4759325" y="4059238"/>
          <p14:tracePt t="44464" x="4846638" y="4059238"/>
          <p14:tracePt t="44472" x="4918075" y="4059238"/>
          <p14:tracePt t="44481" x="4991100" y="4059238"/>
          <p14:tracePt t="44489" x="5046663" y="4059238"/>
          <p14:tracePt t="44497" x="5102225" y="4059238"/>
          <p14:tracePt t="44505" x="5157788" y="4059238"/>
          <p14:tracePt t="44512" x="5221288" y="4059238"/>
          <p14:tracePt t="44521" x="5276850" y="4067175"/>
          <p14:tracePt t="44528" x="5365750" y="4083050"/>
          <p14:tracePt t="44537" x="5445125" y="4083050"/>
          <p14:tracePt t="44542" x="5532438" y="4090988"/>
          <p14:tracePt t="44550" x="5611813" y="4114800"/>
          <p14:tracePt t="44558" x="5700713" y="4130675"/>
          <p14:tracePt t="44566" x="5756275" y="4154488"/>
          <p14:tracePt t="44575" x="5827713" y="4170363"/>
          <p14:tracePt t="44583" x="5883275" y="4194175"/>
          <p14:tracePt t="44591" x="5930900" y="4202113"/>
          <p14:tracePt t="44598" x="5970588" y="4202113"/>
          <p14:tracePt t="44607" x="6018213" y="4202113"/>
          <p14:tracePt t="44614" x="6026150" y="4202113"/>
          <p14:tracePt t="44623" x="6043613" y="4202113"/>
          <p14:tracePt t="44629" x="6051550" y="4202113"/>
          <p14:tracePt t="44637" x="6067425" y="4202113"/>
          <p14:tracePt t="44645" x="6083300" y="4202113"/>
          <p14:tracePt t="44652" x="6099175" y="4202113"/>
          <p14:tracePt t="44669" x="6107113" y="4202113"/>
          <p14:tracePt t="44680" x="6115050" y="4202113"/>
          <p14:tracePt t="44701" x="6122988" y="4202113"/>
          <p14:tracePt t="44708" x="6130925" y="4202113"/>
          <p14:tracePt t="44716" x="6138863" y="4202113"/>
          <p14:tracePt t="44722" x="6146800" y="4194175"/>
          <p14:tracePt t="44731" x="6162675" y="4194175"/>
          <p14:tracePt t="44738" x="6178550" y="4186238"/>
          <p14:tracePt t="44747" x="6186488" y="4186238"/>
          <p14:tracePt t="44754" x="6202363" y="4186238"/>
          <p14:tracePt t="44762" x="6218238" y="4178300"/>
          <p14:tracePt t="44771" x="6226175" y="4170363"/>
          <p14:tracePt t="44779" x="6234113" y="4162425"/>
          <p14:tracePt t="44786" x="6242050" y="4162425"/>
          <p14:tracePt t="44795" x="6249988" y="4162425"/>
          <p14:tracePt t="44848" x="6242050" y="4162425"/>
          <p14:tracePt t="44856" x="6226175" y="4162425"/>
          <p14:tracePt t="44864" x="6210300" y="4170363"/>
          <p14:tracePt t="44873" x="6162675" y="4178300"/>
          <p14:tracePt t="44881" x="6107113" y="4186238"/>
          <p14:tracePt t="44894" x="6034088" y="4194175"/>
          <p14:tracePt t="44896" x="5970588" y="4194175"/>
          <p14:tracePt t="44904" x="5883275" y="4194175"/>
          <p14:tracePt t="44912" x="5748338" y="4170363"/>
          <p14:tracePt t="44919" x="5595938" y="4146550"/>
          <p14:tracePt t="44926" x="5421313" y="4138613"/>
          <p14:tracePt t="44935" x="5213350" y="4138613"/>
          <p14:tracePt t="44943" x="5070475" y="4138613"/>
          <p14:tracePt t="44951" x="4894263" y="4122738"/>
          <p14:tracePt t="44959" x="4759325" y="4106863"/>
          <p14:tracePt t="44966" x="4640263" y="4090988"/>
          <p14:tracePt t="44974" x="4527550" y="4083050"/>
          <p14:tracePt t="44982" x="4440238" y="4067175"/>
          <p14:tracePt t="44991" x="4360863" y="4051300"/>
          <p14:tracePt t="44999" x="4273550" y="4027488"/>
          <p14:tracePt t="45006" x="4200525" y="4011613"/>
          <p14:tracePt t="45012" x="4121150" y="3987800"/>
          <p14:tracePt t="45021" x="4033838" y="3963988"/>
          <p14:tracePt t="45029" x="3954463" y="3956050"/>
          <p14:tracePt t="45036" x="3867150" y="3948113"/>
          <p14:tracePt t="45045" x="3778250" y="3922713"/>
          <p14:tracePt t="45053" x="3714750" y="3914775"/>
          <p14:tracePt t="45060" x="3643313" y="3898900"/>
          <p14:tracePt t="45069" x="3579813" y="3883025"/>
          <p14:tracePt t="45076" x="3524250" y="3867150"/>
          <p14:tracePt t="45085" x="3467100" y="3843338"/>
          <p14:tracePt t="45092" x="3419475" y="3835400"/>
          <p14:tracePt t="45101" x="3379788" y="3827463"/>
          <p14:tracePt t="45106" x="3316288" y="3803650"/>
          <p14:tracePt t="45115" x="3276600" y="3795713"/>
          <p14:tracePt t="45122" x="3213100" y="3787775"/>
          <p14:tracePt t="45131" x="3157538" y="3779838"/>
          <p14:tracePt t="45138" x="3100388" y="3779838"/>
          <p14:tracePt t="45147" x="3044825" y="3771900"/>
          <p14:tracePt t="45155" x="2989263" y="3771900"/>
          <p14:tracePt t="45163" x="2957513" y="3771900"/>
          <p14:tracePt t="45171" x="2917825" y="3771900"/>
          <p14:tracePt t="45179" x="2886075" y="3763963"/>
          <p14:tracePt t="45186" x="2878138" y="3763963"/>
          <p14:tracePt t="45194" x="2862263" y="3763963"/>
          <p14:tracePt t="45201" x="2846388" y="3763963"/>
          <p14:tracePt t="45208" x="2838450" y="3763963"/>
          <p14:tracePt t="45216" x="2822575" y="3756025"/>
          <p14:tracePt t="45224" x="2806700" y="3756025"/>
          <p14:tracePt t="45232" x="2798763" y="3756025"/>
          <p14:tracePt t="45241" x="2767013" y="3756025"/>
          <p14:tracePt t="45249" x="2741613" y="3756025"/>
          <p14:tracePt t="45256" x="2717800" y="3756025"/>
          <p14:tracePt t="45264" x="2709863" y="3756025"/>
          <p14:tracePt t="45273" x="2693988" y="3756025"/>
          <p14:tracePt t="45281" x="2686050" y="3756025"/>
          <p14:tracePt t="45289" x="2678113" y="3756025"/>
          <p14:tracePt t="45397" x="2686050" y="3756025"/>
          <p14:tracePt t="45404" x="2701925" y="3756025"/>
          <p14:tracePt t="45412" x="2709863" y="3756025"/>
          <p14:tracePt t="45420" x="2725738" y="3756025"/>
          <p14:tracePt t="45428" x="2741613" y="3756025"/>
          <p14:tracePt t="45436" x="2759075" y="3756025"/>
          <p14:tracePt t="45444" x="2790825" y="3756025"/>
          <p14:tracePt t="45452" x="2830513" y="3756025"/>
          <p14:tracePt t="45461" x="2894013" y="3748088"/>
          <p14:tracePt t="45468" x="2949575" y="3740150"/>
          <p14:tracePt t="45476" x="3005138" y="3732213"/>
          <p14:tracePt t="45485" x="3060700" y="3724275"/>
          <p14:tracePt t="45491" x="3092450" y="3716338"/>
          <p14:tracePt t="45499" x="3149600" y="3716338"/>
          <p14:tracePt t="45507" x="3205163" y="3700463"/>
          <p14:tracePt t="45515" x="3236913" y="3700463"/>
          <p14:tracePt t="45523" x="3292475" y="3700463"/>
          <p14:tracePt t="45531" x="3332163" y="3700463"/>
          <p14:tracePt t="45539" x="3371850" y="3700463"/>
          <p14:tracePt t="45546" x="3427413" y="3716338"/>
          <p14:tracePt t="45555" x="3492500" y="3724275"/>
          <p14:tracePt t="45562" x="3540125" y="3724275"/>
          <p14:tracePt t="45570" x="3587750" y="3724275"/>
          <p14:tracePt t="45578" x="3627438" y="3724275"/>
          <p14:tracePt t="45585" x="3659188" y="3732213"/>
          <p14:tracePt t="45592" x="3690938" y="3732213"/>
          <p14:tracePt t="45600" x="3730625" y="3740150"/>
          <p14:tracePt t="45608" x="3754438" y="3748088"/>
          <p14:tracePt t="45616" x="3778250" y="3756025"/>
          <p14:tracePt t="45624" x="3786188" y="3756025"/>
          <p14:tracePt t="45632" x="3810000" y="3756025"/>
          <p14:tracePt t="45641" x="3833813" y="3756025"/>
          <p14:tracePt t="45649" x="3851275" y="3763963"/>
          <p14:tracePt t="45656" x="3867150" y="3763963"/>
          <p14:tracePt t="45665" x="3890963" y="3771900"/>
          <p14:tracePt t="45670" x="3914775" y="3771900"/>
          <p14:tracePt t="45679" x="3938588" y="3771900"/>
          <p14:tracePt t="45686" x="3954463" y="3779838"/>
          <p14:tracePt t="45694" x="3978275" y="3779838"/>
          <p14:tracePt t="45702" x="4002088" y="3779838"/>
          <p14:tracePt t="45711" x="4033838" y="3787775"/>
          <p14:tracePt t="45719" x="4049713" y="3795713"/>
          <p14:tracePt t="45727" x="4065588" y="3803650"/>
          <p14:tracePt t="45734" x="4089400" y="3811588"/>
          <p14:tracePt t="45742" x="4121150" y="3811588"/>
          <p14:tracePt t="45751" x="4144963" y="3819525"/>
          <p14:tracePt t="45761" x="4184650" y="3827463"/>
          <p14:tracePt t="45766" x="4217988" y="3835400"/>
          <p14:tracePt t="45772" x="4249738" y="3835400"/>
          <p14:tracePt t="45781" x="4281488" y="3835400"/>
          <p14:tracePt t="45789" x="4313238" y="3835400"/>
          <p14:tracePt t="45797" x="4329113" y="3835400"/>
          <p14:tracePt t="45805" x="4368800" y="3835400"/>
          <p14:tracePt t="45812" x="4392613" y="3835400"/>
          <p14:tracePt t="45822" x="4424363" y="3835400"/>
          <p14:tracePt t="45829" x="4440238" y="3835400"/>
          <p14:tracePt t="45837" x="4456113" y="3843338"/>
          <p14:tracePt t="45845" x="4479925" y="3843338"/>
          <p14:tracePt t="45852" x="4495800" y="3843338"/>
          <p14:tracePt t="45861" x="4503738" y="3843338"/>
          <p14:tracePt t="45867" x="4519613" y="3843338"/>
          <p14:tracePt t="45874" x="4543425" y="3843338"/>
          <p14:tracePt t="45884" x="4559300" y="3843338"/>
          <p14:tracePt t="45894" x="4567238" y="3843338"/>
          <p14:tracePt t="45899" x="4592638" y="3835400"/>
          <p14:tracePt t="45908" x="4624388" y="3827463"/>
          <p14:tracePt t="45914" x="4640263" y="3827463"/>
          <p14:tracePt t="45923" x="4648200" y="3819525"/>
          <p14:tracePt t="45931" x="4664075" y="3819525"/>
          <p14:tracePt t="45939" x="4679950" y="3819525"/>
          <p14:tracePt t="45946" x="4687888" y="3819525"/>
          <p14:tracePt t="45955" x="4703763" y="3819525"/>
          <p14:tracePt t="45961" x="4719638" y="3811588"/>
          <p14:tracePt t="45969" x="4727575" y="3811588"/>
          <p14:tracePt t="45977" x="4743450" y="3811588"/>
          <p14:tracePt t="45985" x="4759325" y="3803650"/>
          <p14:tracePt t="45993" x="4767263" y="3803650"/>
          <p14:tracePt t="46001" x="4783138" y="3803650"/>
          <p14:tracePt t="46011" x="4799013" y="3803650"/>
          <p14:tracePt t="46017" x="4806950" y="3803650"/>
          <p14:tracePt t="46025" x="4822825" y="3803650"/>
          <p14:tracePt t="46032" x="4846638" y="3811588"/>
          <p14:tracePt t="46042" x="4870450" y="3811588"/>
          <p14:tracePt t="46046" x="4886325" y="3811588"/>
          <p14:tracePt t="46055" x="4910138" y="3819525"/>
          <p14:tracePt t="46062" x="4926013" y="3819525"/>
          <p14:tracePt t="46070" x="4943475" y="3827463"/>
          <p14:tracePt t="46079" x="4951413" y="3827463"/>
          <p14:tracePt t="46087" x="4975225" y="3835400"/>
          <p14:tracePt t="46095" x="5006975" y="3843338"/>
          <p14:tracePt t="46103" x="5030788" y="3851275"/>
          <p14:tracePt t="46111" x="5062538" y="3867150"/>
          <p14:tracePt t="46118" x="5086350" y="3875088"/>
          <p14:tracePt t="46126" x="5110163" y="3890963"/>
          <p14:tracePt t="46135" x="5126038" y="3898900"/>
          <p14:tracePt t="46143" x="5149850" y="3898900"/>
          <p14:tracePt t="46148" x="5173663" y="3906838"/>
          <p14:tracePt t="46157" x="5205413" y="3922713"/>
          <p14:tracePt t="46165" x="5237163" y="3930650"/>
          <p14:tracePt t="46173" x="5268913" y="3948113"/>
          <p14:tracePt t="46181" x="5300663" y="3956050"/>
          <p14:tracePt t="46189" x="5326063" y="3963988"/>
          <p14:tracePt t="46196" x="5349875" y="3979863"/>
          <p14:tracePt t="46205" x="5381625" y="3987800"/>
          <p14:tracePt t="46213" x="5413375" y="3995738"/>
          <p14:tracePt t="46220" x="5445125" y="3995738"/>
          <p14:tracePt t="46229" x="5468938" y="4003675"/>
          <p14:tracePt t="46237" x="5492750" y="4003675"/>
          <p14:tracePt t="46242" x="5524500" y="4011613"/>
          <p14:tracePt t="46250" x="5548313" y="4011613"/>
          <p14:tracePt t="46259" x="5556250" y="4011613"/>
          <p14:tracePt t="46267" x="5564188" y="4011613"/>
          <p14:tracePt t="46617" x="5548313" y="4011613"/>
          <p14:tracePt t="46622" x="5540375" y="4019550"/>
          <p14:tracePt t="46646" x="5532438" y="4019550"/>
          <p14:tracePt t="46654" x="5516563" y="4019550"/>
          <p14:tracePt t="46663" x="5492750" y="4019550"/>
          <p14:tracePt t="46671" x="5461000" y="4027488"/>
          <p14:tracePt t="46678" x="5453063" y="4011613"/>
          <p14:tracePt t="46686" x="5453063" y="3963988"/>
          <p14:tracePt t="46696" x="5461000" y="3851275"/>
          <p14:tracePt t="46702" x="5484813" y="3732213"/>
          <p14:tracePt t="46711" x="5508625" y="3605213"/>
          <p14:tracePt t="46719" x="5516563" y="3524250"/>
          <p14:tracePt t="46726" x="5516563" y="3429000"/>
          <p14:tracePt t="46734" x="5516563" y="3341688"/>
          <p14:tracePt t="46742" x="5532438" y="3262313"/>
          <p14:tracePt t="46750" x="5532438" y="3181350"/>
          <p14:tracePt t="46759" x="5532438" y="3094038"/>
          <p14:tracePt t="46766" x="5548313" y="3022600"/>
          <p14:tracePt t="46774" x="5572125" y="2967038"/>
          <p14:tracePt t="46782" x="5588000" y="2909888"/>
          <p14:tracePt t="46790" x="5595938" y="2862263"/>
          <p14:tracePt t="46799" x="5611813" y="2830513"/>
          <p14:tracePt t="46807" x="5627688" y="2806700"/>
          <p14:tracePt t="46814" x="5643563" y="2774950"/>
          <p14:tracePt t="46821" x="5659438" y="2751138"/>
          <p14:tracePt t="46828" x="5676900" y="2735263"/>
          <p14:tracePt t="46836" x="5692775" y="2711450"/>
          <p14:tracePt t="46844" x="5716588" y="2679700"/>
          <p14:tracePt t="46852" x="5732463" y="2655888"/>
          <p14:tracePt t="46860" x="5748338" y="2647950"/>
          <p14:tracePt t="46868" x="5764213" y="2632075"/>
          <p14:tracePt t="46876" x="5780088" y="2616200"/>
          <p14:tracePt t="46893" x="5780088" y="2608263"/>
          <p14:tracePt t="46983" x="5772150" y="2608263"/>
          <p14:tracePt t="46990" x="5764213" y="2608263"/>
          <p14:tracePt t="46999" x="5748338" y="2608263"/>
          <p14:tracePt t="47004" x="5732463" y="2608263"/>
          <p14:tracePt t="47012" x="5724525" y="2608263"/>
          <p14:tracePt t="47021" x="5700713" y="2608263"/>
          <p14:tracePt t="47028" x="5676900" y="2608263"/>
          <p14:tracePt t="47036" x="5635625" y="2608263"/>
          <p14:tracePt t="47045" x="5580063" y="2600325"/>
          <p14:tracePt t="47053" x="5492750" y="2576513"/>
          <p14:tracePt t="47061" x="5413375" y="2566988"/>
          <p14:tracePt t="47069" x="5300663" y="2543175"/>
          <p14:tracePt t="47077" x="5205413" y="2519363"/>
          <p14:tracePt t="47085" x="5070475" y="2503488"/>
          <p14:tracePt t="47093" x="4926013" y="2455863"/>
          <p14:tracePt t="47098" x="4759325" y="2416175"/>
          <p14:tracePt t="47107" x="4608513" y="2392363"/>
          <p14:tracePt t="47114" x="4471988" y="2368550"/>
          <p14:tracePt t="47122" x="4329113" y="2344738"/>
          <p14:tracePt t="47130" x="4192588" y="2320925"/>
          <p14:tracePt t="47138" x="4057650" y="2305050"/>
          <p14:tracePt t="47146" x="3938588" y="2281238"/>
          <p14:tracePt t="47154" x="3825875" y="2257425"/>
          <p14:tracePt t="47162" x="3730625" y="2257425"/>
          <p14:tracePt t="47171" x="3619500" y="2249488"/>
          <p14:tracePt t="47178" x="3540125" y="2233613"/>
          <p14:tracePt t="47187" x="3451225" y="2224088"/>
          <p14:tracePt t="47195" x="3395663" y="2216150"/>
          <p14:tracePt t="47201" x="3340100" y="2208213"/>
          <p14:tracePt t="47209" x="3284538" y="2192338"/>
          <p14:tracePt t="47216" x="3236913" y="2184400"/>
          <p14:tracePt t="47224" x="3213100" y="2184400"/>
          <p14:tracePt t="47232" x="3205163" y="2184400"/>
          <p14:tracePt t="47240" x="3189288" y="2176463"/>
          <p14:tracePt t="47249" x="3181350" y="2176463"/>
          <p14:tracePt t="47257" x="3173413" y="2176463"/>
          <p14:tracePt t="47264" x="3157538" y="2176463"/>
          <p14:tracePt t="47272" x="3141663" y="2176463"/>
          <p14:tracePt t="47299" x="3133725" y="2176463"/>
          <p14:tracePt t="47381" x="3133725" y="2168525"/>
          <p14:tracePt t="47389" x="3165475" y="2168525"/>
          <p14:tracePt t="47396" x="3205163" y="2176463"/>
          <p14:tracePt t="47404" x="3252788" y="2192338"/>
          <p14:tracePt t="47412" x="3308350" y="2216150"/>
          <p14:tracePt t="47421" x="3371850" y="2249488"/>
          <p14:tracePt t="47428" x="3459163" y="2281238"/>
          <p14:tracePt t="47437" x="3579813" y="2297113"/>
          <p14:tracePt t="47444" x="3706813" y="2320925"/>
          <p14:tracePt t="47453" x="3843338" y="2344738"/>
          <p14:tracePt t="47460" x="3986213" y="2344738"/>
          <p14:tracePt t="47468" x="4160838" y="2368550"/>
          <p14:tracePt t="47476" x="4321175" y="2392363"/>
          <p14:tracePt t="47483" x="4464050" y="2408238"/>
          <p14:tracePt t="47490" x="4600575" y="2416175"/>
          <p14:tracePt t="47498" x="4743450" y="2439988"/>
          <p14:tracePt t="47507" x="4878388" y="2463800"/>
          <p14:tracePt t="47515" x="4991100" y="2487613"/>
          <p14:tracePt t="47523" x="5070475" y="2503488"/>
          <p14:tracePt t="47531" x="5133975" y="2527300"/>
          <p14:tracePt t="47539" x="5189538" y="2535238"/>
          <p14:tracePt t="47546" x="5221288" y="2543175"/>
          <p14:tracePt t="47554" x="5245100" y="2551113"/>
          <p14:tracePt t="47563" x="5253038" y="2551113"/>
          <p14:tracePt t="47576" x="5253038" y="2559050"/>
          <p14:tracePt t="47584" x="5245100" y="2559050"/>
          <p14:tracePt t="47592" x="5229225" y="2559050"/>
          <p14:tracePt t="47601" x="5221288" y="2559050"/>
          <p14:tracePt t="47608" x="5189538" y="2559050"/>
          <p14:tracePt t="47616" x="5157788" y="2559050"/>
          <p14:tracePt t="47624" x="5118100" y="2559050"/>
          <p14:tracePt t="47632" x="5054600" y="2551113"/>
          <p14:tracePt t="47640" x="4999038" y="2535238"/>
          <p14:tracePt t="47649" x="4926013" y="2519363"/>
          <p14:tracePt t="47656" x="4870450" y="2503488"/>
          <p14:tracePt t="47664" x="4814888" y="2495550"/>
          <p14:tracePt t="47671" x="4799013" y="2487613"/>
          <p14:tracePt t="47678" x="4791075" y="2487613"/>
          <p14:tracePt t="47715" x="4806950" y="2487613"/>
          <p14:tracePt t="47723" x="4838700" y="2487613"/>
          <p14:tracePt t="47731" x="4854575" y="2495550"/>
          <p14:tracePt t="47738" x="4870450" y="2503488"/>
          <p14:tracePt t="47746" x="4886325" y="2511425"/>
          <p14:tracePt t="47754" x="4894263" y="2511425"/>
          <p14:tracePt t="47762" x="4902200" y="2511425"/>
          <p14:tracePt t="47769" x="4910138" y="2511425"/>
          <p14:tracePt t="47817" x="4886325" y="2511425"/>
          <p14:tracePt t="47825" x="4870450" y="2503488"/>
          <p14:tracePt t="47832" x="4854575" y="2495550"/>
          <p14:tracePt t="47841" x="4838700" y="2487613"/>
          <p14:tracePt t="47848" x="4806950" y="2479675"/>
          <p14:tracePt t="47856" x="4767263" y="2471738"/>
          <p14:tracePt t="47863" x="4719638" y="2471738"/>
          <p14:tracePt t="47871" x="4679950" y="2463800"/>
          <p14:tracePt t="47891" x="4567238" y="2463800"/>
          <p14:tracePt t="47895" x="4519613" y="2463800"/>
          <p14:tracePt t="47903" x="4503738" y="2471738"/>
          <p14:tracePt t="47910" x="4487863" y="2479675"/>
          <p14:tracePt t="47919" x="4471988" y="2487613"/>
          <p14:tracePt t="47926" x="4464050" y="2495550"/>
          <p14:tracePt t="47942" x="4464050" y="2503488"/>
          <p14:tracePt t="47951" x="4479925" y="2503488"/>
          <p14:tracePt t="47957" x="4495800" y="2511425"/>
          <p14:tracePt t="47964" x="4511675" y="2519363"/>
          <p14:tracePt t="47974" x="4535488" y="2519363"/>
          <p14:tracePt t="47981" x="4559300" y="2527300"/>
          <p14:tracePt t="47988" x="4576763" y="2527300"/>
          <p14:tracePt t="47996" x="4600575" y="2527300"/>
          <p14:tracePt t="48004" x="4624388" y="2527300"/>
          <p14:tracePt t="48013" x="4648200" y="2527300"/>
          <p14:tracePt t="48020" x="4656138" y="2527300"/>
          <p14:tracePt t="48028" x="4672013" y="2535238"/>
          <p14:tracePt t="48036" x="4679950" y="2535238"/>
          <p14:tracePt t="48056" x="4687888" y="2535238"/>
          <p14:tracePt t="48142" x="4672013" y="2543175"/>
          <p14:tracePt t="48151" x="4664075" y="2543175"/>
          <p14:tracePt t="48167" x="4656138" y="2543175"/>
          <p14:tracePt t="48181" x="4648200" y="2543175"/>
          <p14:tracePt t="48553" x="4648200" y="2551113"/>
          <p14:tracePt t="48565" x="4640263" y="2559050"/>
          <p14:tracePt t="48575" x="4608513" y="2624138"/>
          <p14:tracePt t="48580" x="4592638" y="2695575"/>
          <p14:tracePt t="48591" x="4567238" y="2767013"/>
          <p14:tracePt t="48596" x="4543425" y="2854325"/>
          <p14:tracePt t="48605" x="4527550" y="2951163"/>
          <p14:tracePt t="48613" x="4503738" y="3046413"/>
          <p14:tracePt t="48621" x="4471988" y="3149600"/>
          <p14:tracePt t="48629" x="4416425" y="3236913"/>
          <p14:tracePt t="48637" x="4352925" y="3309938"/>
          <p14:tracePt t="48642" x="4273550" y="3373438"/>
          <p14:tracePt t="48652" x="4200525" y="3429000"/>
          <p14:tracePt t="48658" x="4113213" y="3492500"/>
          <p14:tracePt t="48667" x="4025900" y="3540125"/>
          <p14:tracePt t="48674" x="3938588" y="3579813"/>
          <p14:tracePt t="48683" x="3851275" y="3629025"/>
          <p14:tracePt t="48690" x="3794125" y="3652838"/>
          <p14:tracePt t="48699" x="3730625" y="3684588"/>
          <p14:tracePt t="48706" x="3683000" y="3716338"/>
          <p14:tracePt t="48715" x="3651250" y="3740150"/>
          <p14:tracePt t="48723" x="3627438" y="3756025"/>
          <p14:tracePt t="48731" x="3611563" y="3771900"/>
          <p14:tracePt t="48736" x="3595688" y="3787775"/>
          <p14:tracePt t="48745" x="3579813" y="3795713"/>
          <p14:tracePt t="48752" x="3571875" y="3803650"/>
          <p14:tracePt t="48761" x="3548063" y="3819525"/>
          <p14:tracePt t="48768" x="3524250" y="3835400"/>
          <p14:tracePt t="48777" x="3500438" y="3851275"/>
          <p14:tracePt t="48785" x="3476625" y="3867150"/>
          <p14:tracePt t="48792" x="3451225" y="3883025"/>
          <p14:tracePt t="48801" x="3435350" y="3890963"/>
          <p14:tracePt t="48808" x="3427413" y="3906838"/>
          <p14:tracePt t="48817" x="3411538" y="3914775"/>
          <p14:tracePt t="48824" x="3395663" y="3930650"/>
          <p14:tracePt t="48830" x="3371850" y="3948113"/>
          <p14:tracePt t="48839" x="3355975" y="3963988"/>
          <p14:tracePt t="48846" x="3340100" y="3979863"/>
          <p14:tracePt t="48854" x="3324225" y="3995738"/>
          <p14:tracePt t="48862" x="3308350" y="4003675"/>
          <p14:tracePt t="48870" x="3292475" y="4011613"/>
          <p14:tracePt t="48878" x="3276600" y="4011613"/>
          <p14:tracePt t="48886" x="3252788" y="4027488"/>
          <p14:tracePt t="48907" x="3221038" y="4051300"/>
          <p14:tracePt t="48911" x="3205163" y="4067175"/>
          <p14:tracePt t="48918" x="3181350" y="4075113"/>
          <p14:tracePt t="48926" x="3165475" y="4090988"/>
          <p14:tracePt t="48932" x="3149600" y="4098925"/>
          <p14:tracePt t="48940" x="3125788" y="4106863"/>
          <p14:tracePt t="48948" x="3100388" y="4106863"/>
          <p14:tracePt t="48956" x="3084513" y="4114800"/>
          <p14:tracePt t="48965" x="3076575" y="4114800"/>
          <p14:tracePt t="48973" x="3060700" y="4114800"/>
          <p14:tracePt t="48981" x="3044825" y="4114800"/>
          <p14:tracePt t="49055" x="3044825" y="4106863"/>
          <p14:tracePt t="49063" x="3044825" y="4098925"/>
          <p14:tracePt t="49071" x="3052763" y="4083050"/>
          <p14:tracePt t="49078" x="3068638" y="4075113"/>
          <p14:tracePt t="49086" x="3076575" y="4059238"/>
          <p14:tracePt t="49094" x="3092450" y="4051300"/>
          <p14:tracePt t="49102" x="3100388" y="4035425"/>
          <p14:tracePt t="49110" x="3117850" y="4035425"/>
          <p14:tracePt t="49118" x="3133725" y="4027488"/>
          <p14:tracePt t="49124" x="3157538" y="4011613"/>
          <p14:tracePt t="49132" x="3181350" y="4003675"/>
          <p14:tracePt t="49140" x="3213100" y="3995738"/>
          <p14:tracePt t="49148" x="3236913" y="3987800"/>
          <p14:tracePt t="49156" x="3292475" y="3987800"/>
          <p14:tracePt t="49165" x="3348038" y="3987800"/>
          <p14:tracePt t="49173" x="3403600" y="3987800"/>
          <p14:tracePt t="49180" x="3459163" y="3979863"/>
          <p14:tracePt t="49188" x="3516313" y="3979863"/>
          <p14:tracePt t="49196" x="3571875" y="3979863"/>
          <p14:tracePt t="49203" x="3627438" y="3979863"/>
          <p14:tracePt t="49210" x="3698875" y="3979863"/>
          <p14:tracePt t="49219" x="3754438" y="3979863"/>
          <p14:tracePt t="49226" x="3825875" y="3979863"/>
          <p14:tracePt t="49234" x="3883025" y="3979863"/>
          <p14:tracePt t="49242" x="3922713" y="3979863"/>
          <p14:tracePt t="49251" x="3978275" y="3979863"/>
          <p14:tracePt t="49258" x="4033838" y="3979863"/>
          <p14:tracePt t="49266" x="4073525" y="3979863"/>
          <p14:tracePt t="49274" x="4113213" y="3979863"/>
          <p14:tracePt t="49283" x="4160838" y="3979863"/>
          <p14:tracePt t="49290" x="4217988" y="3987800"/>
          <p14:tracePt t="49296" x="4257675" y="3987800"/>
          <p14:tracePt t="49304" x="4313238" y="3995738"/>
          <p14:tracePt t="49312" x="4384675" y="4011613"/>
          <p14:tracePt t="49321" x="4464050" y="4011613"/>
          <p14:tracePt t="49328" x="4551363" y="4011613"/>
          <p14:tracePt t="49336" x="4632325" y="4019550"/>
          <p14:tracePt t="49345" x="4703763" y="4027488"/>
          <p14:tracePt t="49353" x="4783138" y="4035425"/>
          <p14:tracePt t="49361" x="4838700" y="4051300"/>
          <p14:tracePt t="49369" x="4902200" y="4059238"/>
          <p14:tracePt t="49376" x="4959350" y="4075113"/>
          <p14:tracePt t="49384" x="5014913" y="4098925"/>
          <p14:tracePt t="49392" x="5078413" y="4114800"/>
          <p14:tracePt t="49401" x="5118100" y="4122738"/>
          <p14:tracePt t="49409" x="5165725" y="4122738"/>
          <p14:tracePt t="49416" x="5197475" y="4130675"/>
          <p14:tracePt t="49424" x="5237163" y="4138613"/>
          <p14:tracePt t="49430" x="5268913" y="4162425"/>
          <p14:tracePt t="49439" x="5334000" y="4170363"/>
          <p14:tracePt t="49446" x="5389563" y="4186238"/>
          <p14:tracePt t="49454" x="5445125" y="4194175"/>
          <p14:tracePt t="49462" x="5500688" y="4210050"/>
          <p14:tracePt t="49470" x="5548313" y="4217988"/>
          <p14:tracePt t="49479" x="5588000" y="4217988"/>
          <p14:tracePt t="49486" x="5627688" y="4217988"/>
          <p14:tracePt t="49495" x="5651500" y="4225925"/>
          <p14:tracePt t="49503" x="5676900" y="4225925"/>
          <p14:tracePt t="49510" x="5700713" y="4225925"/>
          <p14:tracePt t="49518" x="5708650" y="4225925"/>
          <p14:tracePt t="49527" x="5732463" y="4225925"/>
          <p14:tracePt t="49533" x="5756275" y="4225925"/>
          <p14:tracePt t="49541" x="5780088" y="4217988"/>
          <p14:tracePt t="49548" x="5795963" y="4217988"/>
          <p14:tracePt t="49556" x="5827713" y="4202113"/>
          <p14:tracePt t="49565" x="5875338" y="4194175"/>
          <p14:tracePt t="49573" x="5915025" y="4194175"/>
          <p14:tracePt t="49580" x="5962650" y="4170363"/>
          <p14:tracePt t="49589" x="5994400" y="4170363"/>
          <p14:tracePt t="49596" x="6043613" y="4170363"/>
          <p14:tracePt t="49605" x="6091238" y="4162425"/>
          <p14:tracePt t="49612" x="6130925" y="4162425"/>
          <p14:tracePt t="49618" x="6178550" y="4162425"/>
          <p14:tracePt t="49627" x="6218238" y="4162425"/>
          <p14:tracePt t="49635" x="6249988" y="4154488"/>
          <p14:tracePt t="49643" x="6281738" y="4154488"/>
          <p14:tracePt t="49651" x="6321425" y="4154488"/>
          <p14:tracePt t="49658" x="6376988" y="4154488"/>
          <p14:tracePt t="49666" x="6434138" y="4154488"/>
          <p14:tracePt t="49675" x="6489700" y="4146550"/>
          <p14:tracePt t="49683" x="6545263" y="4146550"/>
          <p14:tracePt t="49691" x="6600825" y="4138613"/>
          <p14:tracePt t="49698" x="6656388" y="4114800"/>
          <p14:tracePt t="49705" x="6719888" y="4098925"/>
          <p14:tracePt t="49712" x="6759575" y="4090988"/>
          <p14:tracePt t="49721" x="6808788" y="4067175"/>
          <p14:tracePt t="49729" x="6840538" y="4051300"/>
          <p14:tracePt t="49736" x="6856413" y="4043363"/>
          <p14:tracePt t="49745" x="6872288" y="4027488"/>
          <p14:tracePt t="49752" x="6888163" y="4019550"/>
          <p14:tracePt t="49761" x="6896100" y="4011613"/>
          <p14:tracePt t="49769" x="6911975" y="4003675"/>
          <p14:tracePt t="49777" x="6927850" y="3987800"/>
          <p14:tracePt t="49784" x="6935788" y="3987800"/>
          <p14:tracePt t="49799" x="6943725" y="3987800"/>
          <p14:tracePt t="49809" x="6951663" y="3979863"/>
          <p14:tracePt t="49879" x="6943725" y="3979863"/>
          <p14:tracePt t="49887" x="6927850" y="3979863"/>
          <p14:tracePt t="49894" x="6911975" y="3979863"/>
          <p14:tracePt t="49901" x="6896100" y="3987800"/>
          <p14:tracePt t="49908" x="6888163" y="3987800"/>
          <p14:tracePt t="49916" x="6864350" y="3995738"/>
          <p14:tracePt t="49924" x="6832600" y="4011613"/>
          <p14:tracePt t="49933" x="6769100" y="4035425"/>
          <p14:tracePt t="49940" x="6727825" y="4043363"/>
          <p14:tracePt t="49949" x="6672263" y="4051300"/>
          <p14:tracePt t="49956" x="6616700" y="4059238"/>
          <p14:tracePt t="49965" x="6553200" y="4067175"/>
          <p14:tracePt t="49972" x="6497638" y="4083050"/>
          <p14:tracePt t="49980" x="6418263" y="4090988"/>
          <p14:tracePt t="49989" x="6329363" y="4098925"/>
          <p14:tracePt t="49995" x="6249988" y="4114800"/>
          <p14:tracePt t="50003" x="6154738" y="4122738"/>
          <p14:tracePt t="50011" x="6026150" y="4130675"/>
          <p14:tracePt t="50018" x="5922963" y="4130675"/>
          <p14:tracePt t="50026" x="5788025" y="4146550"/>
          <p14:tracePt t="50035" x="5659438" y="4146550"/>
          <p14:tracePt t="50042" x="5532438" y="4146550"/>
          <p14:tracePt t="50050" x="5397500" y="4146550"/>
          <p14:tracePt t="50058" x="5253038" y="4130675"/>
          <p14:tracePt t="50066" x="5133975" y="4106863"/>
          <p14:tracePt t="50074" x="5022850" y="4083050"/>
          <p14:tracePt t="50080" x="4933950" y="4067175"/>
          <p14:tracePt t="50089" x="4854575" y="4043363"/>
          <p14:tracePt t="50097" x="4791075" y="4027488"/>
          <p14:tracePt t="50104" x="4735513" y="4003675"/>
          <p14:tracePt t="50113" x="4679950" y="3987800"/>
          <p14:tracePt t="50120" x="4632325" y="3979863"/>
          <p14:tracePt t="50128" x="4592638" y="3963988"/>
          <p14:tracePt t="50136" x="4535488" y="3963988"/>
          <p14:tracePt t="50144" x="4471988" y="3956050"/>
          <p14:tracePt t="50152" x="4424363" y="3956050"/>
          <p14:tracePt t="50160" x="4360863" y="3948113"/>
          <p14:tracePt t="50169" x="4305300" y="3948113"/>
          <p14:tracePt t="50174" x="4265613" y="3948113"/>
          <p14:tracePt t="50182" x="4225925" y="3948113"/>
          <p14:tracePt t="50190" x="4176713" y="3956050"/>
          <p14:tracePt t="50198" x="4152900" y="3956050"/>
          <p14:tracePt t="50206" x="4144963" y="3956050"/>
          <p14:tracePt t="50215" x="4137025" y="3956050"/>
          <p14:tracePt t="50309" x="4144963" y="3956050"/>
          <p14:tracePt t="50316" x="4152900" y="3956050"/>
          <p14:tracePt t="50324" x="4160838" y="3956050"/>
          <p14:tracePt t="50356" x="4168775" y="3956050"/>
          <p14:tracePt t="50388" x="4176713" y="3956050"/>
          <p14:tracePt t="50404" x="4176713" y="3948113"/>
          <p14:tracePt t="50443" x="4184650" y="3948113"/>
          <p14:tracePt t="50495" x="4192588" y="3948113"/>
          <p14:tracePt t="50507" x="4200525" y="3956050"/>
          <p14:tracePt t="50520" x="4210050" y="3971925"/>
          <p14:tracePt t="50528" x="4217988" y="3987800"/>
          <p14:tracePt t="50537" x="4225925" y="3987800"/>
          <p14:tracePt t="50544" x="4225925" y="4003675"/>
          <p14:tracePt t="50552" x="4233863" y="4011613"/>
          <p14:tracePt t="50568" x="4233863" y="4027488"/>
          <p14:tracePt t="50576" x="4233863" y="4035425"/>
          <p14:tracePt t="50610" x="4233863" y="4043363"/>
          <p14:tracePt t="50630" x="4233863" y="4051300"/>
          <p14:tracePt t="50733" x="4233863" y="4059238"/>
          <p14:tracePt t="50835" x="4241800" y="4059238"/>
          <p14:tracePt t="50843" x="4257675" y="4059238"/>
          <p14:tracePt t="50850" x="4265613" y="4051300"/>
          <p14:tracePt t="50859" x="4281488" y="4051300"/>
          <p14:tracePt t="50867" x="4289425" y="4043363"/>
          <p14:tracePt t="50957" x="4297363" y="4043363"/>
          <p14:tracePt t="50964" x="4305300" y="4051300"/>
          <p14:tracePt t="50973" x="4313238" y="4067175"/>
          <p14:tracePt t="50980" x="4321175" y="4075113"/>
          <p14:tracePt t="50986" x="4337050" y="4098925"/>
          <p14:tracePt t="50995" x="4352925" y="4130675"/>
          <p14:tracePt t="51003" x="4360863" y="4146550"/>
          <p14:tracePt t="51011" x="4376738" y="4178300"/>
          <p14:tracePt t="51018" x="4376738" y="4194175"/>
          <p14:tracePt t="51026" x="4384675" y="4210050"/>
          <p14:tracePt t="51104" x="4392613" y="4210050"/>
          <p14:tracePt t="51133" x="4400550" y="4217988"/>
          <p14:tracePt t="51144" x="4408488" y="4225925"/>
          <p14:tracePt t="51161" x="4416425" y="4225925"/>
          <p14:tracePt t="51172" x="4424363" y="4225925"/>
          <p14:tracePt t="51181" x="4432300" y="4225925"/>
          <p14:tracePt t="51186" x="4440238" y="4210050"/>
          <p14:tracePt t="51195" x="4456113" y="4194175"/>
          <p14:tracePt t="51203" x="4471988" y="4178300"/>
          <p14:tracePt t="51211" x="4487863" y="4130675"/>
          <p14:tracePt t="51218" x="4503738" y="4083050"/>
          <p14:tracePt t="51226" x="4527550" y="4051300"/>
          <p14:tracePt t="51234" x="4543425" y="4003675"/>
          <p14:tracePt t="51243" x="4551363" y="3963988"/>
          <p14:tracePt t="51250" x="4559300" y="3930650"/>
          <p14:tracePt t="51259" x="4559300" y="3914775"/>
          <p14:tracePt t="51266" x="4559300" y="3890963"/>
          <p14:tracePt t="51276" x="4559300" y="3875088"/>
          <p14:tracePt t="51285" x="4559300" y="3843338"/>
          <p14:tracePt t="51292" x="4559300" y="3819525"/>
          <p14:tracePt t="51301" x="4559300" y="3795713"/>
          <p14:tracePt t="51308" x="4551363" y="3756025"/>
          <p14:tracePt t="51316" x="4543425" y="3716338"/>
          <p14:tracePt t="51324" x="4543425" y="3660775"/>
          <p14:tracePt t="51332" x="4543425" y="3595688"/>
          <p14:tracePt t="51340" x="4551363" y="3540125"/>
          <p14:tracePt t="51348" x="4559300" y="3500438"/>
          <p14:tracePt t="51356" x="4559300" y="3468688"/>
          <p14:tracePt t="51364" x="4567238" y="3444875"/>
          <p14:tracePt t="51372" x="4567238" y="3405188"/>
          <p14:tracePt t="51380" x="4576763" y="3357563"/>
          <p14:tracePt t="51388" x="4584700" y="3325813"/>
          <p14:tracePt t="51396" x="4584700" y="3309938"/>
          <p14:tracePt t="51405" x="4584700" y="3278188"/>
          <p14:tracePt t="51412" x="4592638" y="3221038"/>
          <p14:tracePt t="51420" x="4600575" y="3197225"/>
          <p14:tracePt t="51430" x="4600575" y="3173413"/>
          <p14:tracePt t="51439" x="4608513" y="3149600"/>
          <p14:tracePt t="51447" x="4608513" y="3125788"/>
          <p14:tracePt t="51455" x="4608513" y="3109913"/>
          <p14:tracePt t="51462" x="4608513" y="3101975"/>
          <p14:tracePt t="51471" x="4608513" y="3086100"/>
          <p14:tracePt t="51478" x="4600575" y="3070225"/>
          <p14:tracePt t="51487" x="4600575" y="3062288"/>
          <p14:tracePt t="51494" x="4600575" y="3046413"/>
          <p14:tracePt t="51503" x="4592638" y="3030538"/>
          <p14:tracePt t="51510" x="4592638" y="3022600"/>
          <p14:tracePt t="51518" x="4592638" y="3006725"/>
          <p14:tracePt t="51526" x="4600575" y="2990850"/>
          <p14:tracePt t="51534" x="4608513" y="2974975"/>
          <p14:tracePt t="51542" x="4608513" y="2967038"/>
          <p14:tracePt t="51551" x="4624388" y="2951163"/>
          <p14:tracePt t="51558" x="4632325" y="2935288"/>
          <p14:tracePt t="51567" x="4640263" y="2927350"/>
          <p14:tracePt t="51582" x="4640263" y="2919413"/>
          <p14:tracePt t="51590" x="4640263" y="2909888"/>
          <p14:tracePt t="51602" x="4640263" y="2901950"/>
          <p14:tracePt t="51648" x="4648200" y="2901950"/>
          <p14:tracePt t="51765" x="4648200" y="2909888"/>
          <p14:tracePt t="51770" x="4656138" y="2959100"/>
          <p14:tracePt t="51778" x="4672013" y="3030538"/>
          <p14:tracePt t="51787" x="4703763" y="3117850"/>
          <p14:tracePt t="51795" x="4735513" y="3221038"/>
          <p14:tracePt t="51803" x="4759325" y="3302000"/>
          <p14:tracePt t="51811" x="4783138" y="3389313"/>
          <p14:tracePt t="51818" x="4799013" y="3468688"/>
          <p14:tracePt t="51826" x="4814888" y="3540125"/>
          <p14:tracePt t="51835" x="4814888" y="3629025"/>
          <p14:tracePt t="51840" x="4822825" y="3708400"/>
          <p14:tracePt t="51848" x="4830763" y="3779838"/>
          <p14:tracePt t="51857" x="4838700" y="3835400"/>
          <p14:tracePt t="51865" x="4838700" y="3906838"/>
          <p14:tracePt t="51872" x="4854575" y="3963988"/>
          <p14:tracePt t="51890" x="4862513" y="4075113"/>
          <p14:tracePt t="51896" x="4862513" y="4098925"/>
          <p14:tracePt t="51905" x="4862513" y="4114800"/>
          <p14:tracePt t="51912" x="4862513" y="4130675"/>
          <p14:tracePt t="51921" x="4862513" y="4146550"/>
          <p14:tracePt t="51934" x="4862513" y="4162425"/>
          <p14:tracePt t="51942" x="4862513" y="4178300"/>
          <p14:tracePt t="51959" x="4862513" y="4186238"/>
          <p14:tracePt t="51966" x="4862513" y="4194175"/>
          <p14:tracePt t="52146" x="4854575" y="4194175"/>
          <p14:tracePt t="52183" x="4854575" y="4186238"/>
          <p14:tracePt t="52198" x="4854575" y="4178300"/>
          <p14:tracePt t="53072" x="4951413" y="4154488"/>
          <p14:tracePt t="53081" x="5102225" y="4090988"/>
          <p14:tracePt t="53087" x="5276850" y="4067175"/>
          <p14:tracePt t="53094" x="5516563" y="4035425"/>
          <p14:tracePt t="53103" x="5803900" y="4003675"/>
          <p14:tracePt t="53111" x="6115050" y="3987800"/>
          <p14:tracePt t="53118" x="6457950" y="3956050"/>
          <p14:tracePt t="53127" x="6856413" y="3930650"/>
          <p14:tracePt t="53134" x="7254875" y="3859213"/>
          <p14:tracePt t="53142" x="7661275" y="3803650"/>
          <p14:tracePt t="53151" x="8035925" y="3732213"/>
          <p14:tracePt t="53159" x="8434388" y="3700463"/>
          <p14:tracePt t="53166" x="8824913" y="3676650"/>
          <p14:tracePt t="53175" x="9104313" y="3676650"/>
          <p14:tracePt t="56994" x="8951913" y="3987800"/>
          <p14:tracePt t="57002" x="8737600" y="4027488"/>
          <p14:tracePt t="57011" x="8482013" y="4043363"/>
          <p14:tracePt t="57018" x="8307388" y="4059238"/>
          <p14:tracePt t="57026" x="8194675" y="4067175"/>
          <p14:tracePt t="57035" x="8115300" y="4090988"/>
          <p14:tracePt t="57042" x="8051800" y="4098925"/>
          <p14:tracePt t="57051" x="8020050" y="4114800"/>
          <p14:tracePt t="57058" x="7996238" y="4122738"/>
          <p14:tracePt t="57066" x="7996238" y="4130675"/>
          <p14:tracePt t="57406" x="8083550" y="4106863"/>
          <p14:tracePt t="57414" x="8339138" y="4075113"/>
          <p14:tracePt t="57422" x="8785225" y="4059238"/>
          <p14:tracePt t="60729" x="8977313" y="4354513"/>
          <p14:tracePt t="60736" x="8904288" y="4394200"/>
          <p14:tracePt t="60744" x="8848725" y="4418013"/>
          <p14:tracePt t="60753" x="8809038" y="4433888"/>
          <p14:tracePt t="60761" x="8753475" y="4449763"/>
          <p14:tracePt t="60768" x="8697913" y="4473575"/>
          <p14:tracePt t="60776" x="8593138" y="4481513"/>
          <p14:tracePt t="60784" x="8489950" y="4505325"/>
          <p14:tracePt t="60792" x="8355013" y="4513263"/>
          <p14:tracePt t="60801" x="8194675" y="4537075"/>
          <p14:tracePt t="60809" x="8059738" y="4537075"/>
          <p14:tracePt t="60816" x="7893050" y="4537075"/>
          <p14:tracePt t="60824" x="7708900" y="4505325"/>
          <p14:tracePt t="60831" x="7502525" y="4481513"/>
          <p14:tracePt t="60838" x="7262813" y="4449763"/>
          <p14:tracePt t="60846" x="7023100" y="4410075"/>
          <p14:tracePt t="60854" x="6816725" y="4378325"/>
          <p14:tracePt t="60862" x="6569075" y="4314825"/>
          <p14:tracePt t="60871" x="6313488" y="4233863"/>
          <p14:tracePt t="60878" x="6122988" y="4194175"/>
          <p14:tracePt t="60887" x="5962650" y="4162425"/>
          <p14:tracePt t="60895" x="5835650" y="4138613"/>
          <p14:tracePt t="60902" x="5740400" y="4114800"/>
          <p14:tracePt t="60910" x="5667375" y="4098925"/>
          <p14:tracePt t="60916" x="5611813" y="4075113"/>
          <p14:tracePt t="60925" x="5548313" y="4059238"/>
          <p14:tracePt t="60933" x="5532438" y="4051300"/>
          <p14:tracePt t="60941" x="5516563" y="4043363"/>
          <p14:tracePt t="60949" x="5500688" y="4035425"/>
          <p14:tracePt t="60961" x="5500688" y="4027488"/>
          <p14:tracePt t="61132" x="5508625" y="4027488"/>
          <p14:tracePt t="61141" x="5508625" y="4019550"/>
          <p14:tracePt t="61254" x="5445125" y="4059238"/>
          <p14:tracePt t="61262" x="5357813" y="4098925"/>
          <p14:tracePt t="61270" x="5276850" y="4106863"/>
          <p14:tracePt t="61278" x="5205413" y="4106863"/>
          <p14:tracePt t="61286" x="5149850" y="4106863"/>
          <p14:tracePt t="61292" x="5126038" y="4090988"/>
          <p14:tracePt t="61301" x="5118100" y="4083050"/>
          <p14:tracePt t="61308" x="5110163" y="4083050"/>
          <p14:tracePt t="61317" x="5102225" y="4083050"/>
          <p14:tracePt t="61325" x="5094288" y="4083050"/>
          <p14:tracePt t="61344" x="5086350" y="4083050"/>
          <p14:tracePt t="61353" x="5078413" y="4083050"/>
          <p14:tracePt t="61361" x="5070475" y="4083050"/>
          <p14:tracePt t="61368" x="5070475" y="4098925"/>
          <p14:tracePt t="61377" x="5054600" y="4114800"/>
          <p14:tracePt t="61385" x="5038725" y="4130675"/>
          <p14:tracePt t="61392" x="5022850" y="4146550"/>
          <p14:tracePt t="61398" x="5006975" y="4146550"/>
          <p14:tracePt t="61407" x="4991100" y="4162425"/>
          <p14:tracePt t="61414" x="4983163" y="4178300"/>
          <p14:tracePt t="61422" x="4967288" y="4186238"/>
          <p14:tracePt t="61430" x="4951413" y="4202113"/>
          <p14:tracePt t="61438" x="4933950" y="4217988"/>
          <p14:tracePt t="61447" x="4926013" y="4217988"/>
          <p14:tracePt t="61599" x="4918075" y="4217988"/>
          <p14:tracePt t="61610" x="4902200" y="4210050"/>
          <p14:tracePt t="61618" x="4878388" y="4194175"/>
          <p14:tracePt t="61626" x="4854575" y="4178300"/>
          <p14:tracePt t="61635" x="4838700" y="4154488"/>
          <p14:tracePt t="61643" x="4806950" y="4130675"/>
          <p14:tracePt t="61651" x="4775200" y="4106863"/>
          <p14:tracePt t="61659" x="4703763" y="4067175"/>
          <p14:tracePt t="61667" x="4616450" y="4011613"/>
          <p14:tracePt t="61675" x="4495800" y="3956050"/>
          <p14:tracePt t="61680" x="4400550" y="3898900"/>
          <p14:tracePt t="61689" x="4297363" y="3859213"/>
          <p14:tracePt t="61697" x="4217988" y="3843338"/>
          <p14:tracePt t="61705" x="4144963" y="3811588"/>
          <p14:tracePt t="61712" x="4081463" y="3787775"/>
          <p14:tracePt t="61721" x="4033838" y="3771900"/>
          <p14:tracePt t="61728" x="4002088" y="3756025"/>
          <p14:tracePt t="61737" x="3986213" y="3748088"/>
          <p14:tracePt t="61744" x="3978275" y="3740150"/>
          <p14:tracePt t="61752" x="3962400" y="3740150"/>
          <p14:tracePt t="61760" x="3946525" y="3740150"/>
          <p14:tracePt t="61768" x="3938588" y="3732213"/>
          <p14:tracePt t="61774" x="3922713" y="3732213"/>
          <p14:tracePt t="61783" x="3898900" y="3732213"/>
          <p14:tracePt t="61790" x="3875088" y="3732213"/>
          <p14:tracePt t="61798" x="3851275" y="3732213"/>
          <p14:tracePt t="61806" x="3825875" y="3732213"/>
          <p14:tracePt t="61815" x="3810000" y="3732213"/>
          <p14:tracePt t="61822" x="3802063" y="3732213"/>
          <p14:tracePt t="61831" x="3786188" y="3732213"/>
          <p14:tracePt t="61839" x="3770313" y="3732213"/>
          <p14:tracePt t="61854" x="3762375" y="3732213"/>
          <p14:tracePt t="61863" x="3754438" y="3732213"/>
          <p14:tracePt t="61917" x="3746500" y="3732213"/>
          <p14:tracePt t="61925" x="3738563" y="3732213"/>
          <p14:tracePt t="61933" x="3722688" y="3732213"/>
          <p14:tracePt t="61940" x="3714750" y="3732213"/>
          <p14:tracePt t="61948" x="3690938" y="3716338"/>
          <p14:tracePt t="61956" x="3659188" y="3700463"/>
          <p14:tracePt t="61962" x="3635375" y="3684588"/>
          <p14:tracePt t="61971" x="3587750" y="3668713"/>
          <p14:tracePt t="61978" x="3556000" y="3652838"/>
          <p14:tracePt t="61986" x="3524250" y="3636963"/>
          <p14:tracePt t="61994" x="3492500" y="3613150"/>
          <p14:tracePt t="62002" x="3467100" y="3595688"/>
          <p14:tracePt t="62010" x="3443288" y="3571875"/>
          <p14:tracePt t="62018" x="3419475" y="3556000"/>
          <p14:tracePt t="62026" x="3403600" y="3540125"/>
          <p14:tracePt t="62034" x="3387725" y="3524250"/>
          <p14:tracePt t="62043" x="3371850" y="3508375"/>
          <p14:tracePt t="62051" x="3363913" y="3500438"/>
          <p14:tracePt t="62058" x="3348038" y="3484563"/>
          <p14:tracePt t="62065" x="3332163" y="3468688"/>
          <p14:tracePt t="62072" x="3316288" y="3452813"/>
          <p14:tracePt t="62080" x="3300413" y="3436938"/>
          <p14:tracePt t="62088" x="3284538" y="3421063"/>
          <p14:tracePt t="62096" x="3276600" y="3413125"/>
          <p14:tracePt t="62104" x="3260725" y="3397250"/>
          <p14:tracePt t="62112" x="3244850" y="3381375"/>
          <p14:tracePt t="62121" x="3228975" y="3365500"/>
          <p14:tracePt t="62128" x="3213100" y="3349625"/>
          <p14:tracePt t="62136" x="3205163" y="3349625"/>
          <p14:tracePt t="62144" x="3189288" y="3333750"/>
          <p14:tracePt t="62151" x="3173413" y="3325813"/>
          <p14:tracePt t="62159" x="3165475" y="3317875"/>
          <p14:tracePt t="62166" x="3157538" y="3309938"/>
          <p14:tracePt t="62175" x="3149600" y="3302000"/>
          <p14:tracePt t="62183" x="3133725" y="3294063"/>
          <p14:tracePt t="62190" x="3117850" y="3286125"/>
          <p14:tracePt t="62198" x="3109913" y="3278188"/>
          <p14:tracePt t="62206" x="3100388" y="3270250"/>
          <p14:tracePt t="62214" x="3092450" y="3262313"/>
          <p14:tracePt t="62223" x="3076575" y="3262313"/>
          <p14:tracePt t="62230" x="3076575" y="3252788"/>
          <p14:tracePt t="62243" x="3068638" y="3252788"/>
          <p14:tracePt t="62285" x="3060700" y="3244850"/>
          <p14:tracePt t="62316" x="3060700" y="3236913"/>
          <p14:tracePt t="62324" x="3052763" y="3236913"/>
          <p14:tracePt t="62469" x="3060700" y="3244850"/>
          <p14:tracePt t="62476" x="3076575" y="3252788"/>
          <p14:tracePt t="62484" x="3084513" y="3270250"/>
          <p14:tracePt t="62492" x="3109913" y="3278188"/>
          <p14:tracePt t="62501" x="3133725" y="3294063"/>
          <p14:tracePt t="62509" x="3149600" y="3309938"/>
          <p14:tracePt t="62517" x="3181350" y="3325813"/>
          <p14:tracePt t="62525" x="3205163" y="3341688"/>
          <p14:tracePt t="62533" x="3228975" y="3357563"/>
          <p14:tracePt t="62539" x="3260725" y="3365500"/>
          <p14:tracePt t="62546" x="3292475" y="3373438"/>
          <p14:tracePt t="62554" x="3316288" y="3389313"/>
          <p14:tracePt t="62562" x="3332163" y="3397250"/>
          <p14:tracePt t="62570" x="3355975" y="3413125"/>
          <p14:tracePt t="62579" x="3371850" y="3421063"/>
          <p14:tracePt t="62586" x="3387725" y="3429000"/>
          <p14:tracePt t="62594" x="3411538" y="3436938"/>
          <p14:tracePt t="62602" x="3419475" y="3444875"/>
          <p14:tracePt t="62611" x="3435350" y="3452813"/>
          <p14:tracePt t="62618" x="3451225" y="3460750"/>
          <p14:tracePt t="62627" x="3467100" y="3460750"/>
          <p14:tracePt t="62634" x="3476625" y="3468688"/>
          <p14:tracePt t="62640" x="3492500" y="3484563"/>
          <p14:tracePt t="62648" x="3508375" y="3492500"/>
          <p14:tracePt t="62656" x="3524250" y="3500438"/>
          <p14:tracePt t="62664" x="3532188" y="3508375"/>
          <p14:tracePt t="62672" x="3548063" y="3516313"/>
          <p14:tracePt t="62681" x="3563938" y="3524250"/>
          <p14:tracePt t="62689" x="3579813" y="3532188"/>
          <p14:tracePt t="62696" x="3587750" y="3532188"/>
          <p14:tracePt t="62705" x="3603625" y="3532188"/>
          <p14:tracePt t="62712" x="3611563" y="3532188"/>
          <p14:tracePt t="62720" x="3611563" y="3540125"/>
          <p14:tracePt t="62729" x="3619500" y="3540125"/>
          <p14:tracePt t="62736" x="3635375" y="3540125"/>
          <p14:tracePt t="62743" x="3643313" y="3540125"/>
          <p14:tracePt t="62750" x="3659188" y="3540125"/>
          <p14:tracePt t="62759" x="3675063" y="3540125"/>
          <p14:tracePt t="62774" x="3690938" y="3540125"/>
          <p14:tracePt t="62782" x="3706813" y="3540125"/>
          <p14:tracePt t="62791" x="3714750" y="3540125"/>
          <p14:tracePt t="62798" x="3730625" y="3548063"/>
          <p14:tracePt t="62807" x="3746500" y="3548063"/>
          <p14:tracePt t="62814" x="3754438" y="3556000"/>
          <p14:tracePt t="62823" x="3762375" y="3556000"/>
          <p14:tracePt t="62831" x="3778250" y="3563938"/>
          <p14:tracePt t="62839" x="3786188" y="3571875"/>
          <p14:tracePt t="62846" x="3802063" y="3571875"/>
          <p14:tracePt t="62855" x="3810000" y="3579813"/>
          <p14:tracePt t="62861" x="3817938" y="3579813"/>
          <p14:tracePt t="62869" x="3825875" y="3579813"/>
          <p14:tracePt t="62876" x="3833813" y="3587750"/>
          <p14:tracePt t="62886" x="3843338" y="3587750"/>
          <p14:tracePt t="62893" x="3843338" y="3595688"/>
          <p14:tracePt t="62900" x="3851275" y="3595688"/>
          <p14:tracePt t="63014" x="3833813" y="3579813"/>
          <p14:tracePt t="63022" x="3817938" y="3563938"/>
          <p14:tracePt t="63028" x="3802063" y="3556000"/>
          <p14:tracePt t="63036" x="3786188" y="3532188"/>
          <p14:tracePt t="63044" x="3762375" y="3516313"/>
          <p14:tracePt t="63052" x="3746500" y="3500438"/>
          <p14:tracePt t="63061" x="3738563" y="3484563"/>
          <p14:tracePt t="63068" x="3722688" y="3468688"/>
          <p14:tracePt t="63076" x="3698875" y="3444875"/>
          <p14:tracePt t="63084" x="3667125" y="3429000"/>
          <p14:tracePt t="63092" x="3643313" y="3413125"/>
          <p14:tracePt t="63100" x="3619500" y="3413125"/>
          <p14:tracePt t="63108" x="3595688" y="3397250"/>
          <p14:tracePt t="63116" x="3571875" y="3389313"/>
          <p14:tracePt t="63125" x="3563938" y="3381375"/>
          <p14:tracePt t="63131" x="3548063" y="3365500"/>
          <p14:tracePt t="63138" x="3532188" y="3357563"/>
          <p14:tracePt t="63146" x="3516313" y="3341688"/>
          <p14:tracePt t="63156" x="3500438" y="3333750"/>
          <p14:tracePt t="63163" x="3492500" y="3325813"/>
          <p14:tracePt t="63170" x="3476625" y="3317875"/>
          <p14:tracePt t="63178" x="3459163" y="3302000"/>
          <p14:tracePt t="63186" x="3435350" y="3286125"/>
          <p14:tracePt t="63195" x="3403600" y="3270250"/>
          <p14:tracePt t="63203" x="3371850" y="3252788"/>
          <p14:tracePt t="63210" x="3348038" y="3236913"/>
          <p14:tracePt t="63217" x="3324225" y="3221038"/>
          <p14:tracePt t="63224" x="3300413" y="3205163"/>
          <p14:tracePt t="63232" x="3276600" y="3189288"/>
          <p14:tracePt t="63241" x="3268663" y="3173413"/>
          <p14:tracePt t="63249" x="3260725" y="3173413"/>
          <p14:tracePt t="63256" x="3244850" y="3157538"/>
          <p14:tracePt t="63268" x="3236913" y="3149600"/>
          <p14:tracePt t="63284" x="3228975" y="3149600"/>
          <p14:tracePt t="63293" x="3221038" y="3141663"/>
          <p14:tracePt t="63300" x="3213100" y="3141663"/>
          <p14:tracePt t="63309" x="3205163" y="3141663"/>
          <p14:tracePt t="63314" x="3197225" y="3133725"/>
          <p14:tracePt t="63456" x="3205163" y="3133725"/>
          <p14:tracePt t="63465" x="3205163" y="3125788"/>
          <p14:tracePt t="63473" x="3221038" y="3125788"/>
          <p14:tracePt t="63481" x="3228975" y="3125788"/>
          <p14:tracePt t="63575" x="3221038" y="3125788"/>
          <p14:tracePt t="63582" x="3213100" y="3125788"/>
          <p14:tracePt t="63599" x="3205163" y="3125788"/>
          <p14:tracePt t="63605" x="3197225" y="3125788"/>
          <p14:tracePt t="63613" x="3189288" y="3125788"/>
          <p14:tracePt t="63621" x="3173413" y="3125788"/>
          <p14:tracePt t="63629" x="3157538" y="3125788"/>
          <p14:tracePt t="63644" x="3149600" y="3125788"/>
          <p14:tracePt t="63653" x="3133725" y="3125788"/>
          <p14:tracePt t="63673" x="3133725" y="3133725"/>
          <p14:tracePt t="63734" x="3125788" y="3133725"/>
          <p14:tracePt t="63785" x="3117850" y="3133725"/>
          <p14:tracePt t="63808" x="3109913" y="3133725"/>
          <p14:tracePt t="63816" x="3100388" y="3133725"/>
          <p14:tracePt t="63828" x="3092450" y="3133725"/>
          <p14:tracePt t="63836" x="3092450" y="3125788"/>
          <p14:tracePt t="63844" x="3084513" y="3125788"/>
          <p14:tracePt t="63852" x="3076575" y="3125788"/>
          <p14:tracePt t="63861" x="3068638" y="3125788"/>
          <p14:tracePt t="63868" x="3060700" y="3125788"/>
          <p14:tracePt t="63877" x="3044825" y="3125788"/>
          <p14:tracePt t="63884" x="3044825" y="3117850"/>
          <p14:tracePt t="63891" x="3036888" y="3117850"/>
          <p14:tracePt t="63902" x="3028950" y="3117850"/>
          <p14:tracePt t="63907" x="3021013" y="3117850"/>
          <p14:tracePt t="63919" x="3013075" y="3117850"/>
          <p14:tracePt t="63926" x="2997200" y="3117850"/>
          <p14:tracePt t="63934" x="2989263" y="3117850"/>
          <p14:tracePt t="63943" x="2973388" y="3117850"/>
          <p14:tracePt t="63951" x="2957513" y="3117850"/>
          <p14:tracePt t="64013" x="2949575" y="3117850"/>
          <p14:tracePt t="64032" x="2949575" y="3133725"/>
          <p14:tracePt t="64041" x="2949575" y="3149600"/>
          <p14:tracePt t="64048" x="2949575" y="3157538"/>
          <p14:tracePt t="64056" x="2949575" y="3173413"/>
          <p14:tracePt t="64065" x="2949575" y="3181350"/>
          <p14:tracePt t="64072" x="2949575" y="3189288"/>
          <p14:tracePt t="64078" x="2965450" y="3205163"/>
          <p14:tracePt t="64086" x="2973388" y="3221038"/>
          <p14:tracePt t="64095" x="2989263" y="3236913"/>
          <p14:tracePt t="64102" x="3005138" y="3244850"/>
          <p14:tracePt t="64111" x="3021013" y="3252788"/>
          <p14:tracePt t="64118" x="3028950" y="3262313"/>
          <p14:tracePt t="64126" x="3044825" y="3278188"/>
          <p14:tracePt t="64134" x="3060700" y="3286125"/>
          <p14:tracePt t="64143" x="3076575" y="3294063"/>
          <p14:tracePt t="64150" x="3084513" y="3294063"/>
          <p14:tracePt t="64159" x="3100388" y="3302000"/>
          <p14:tracePt t="64168" x="3117850" y="3302000"/>
          <p14:tracePt t="64173" x="3133725" y="3302000"/>
          <p14:tracePt t="64181" x="3149600" y="3302000"/>
          <p14:tracePt t="64188" x="3165475" y="3302000"/>
          <p14:tracePt t="64197" x="3173413" y="3302000"/>
          <p14:tracePt t="64205" x="3197225" y="3302000"/>
          <p14:tracePt t="64213" x="3213100" y="3302000"/>
          <p14:tracePt t="64221" x="3228975" y="3294063"/>
          <p14:tracePt t="64229" x="3236913" y="3286125"/>
          <p14:tracePt t="64236" x="3252788" y="3270250"/>
          <p14:tracePt t="64245" x="3260725" y="3252788"/>
          <p14:tracePt t="64252" x="3268663" y="3252788"/>
          <p14:tracePt t="64258" x="3276600" y="3244850"/>
          <p14:tracePt t="64266" x="3284538" y="3228975"/>
          <p14:tracePt t="64275" x="3292475" y="3221038"/>
          <p14:tracePt t="64283" x="3308350" y="3213100"/>
          <p14:tracePt t="64291" x="3308350" y="3205163"/>
          <p14:tracePt t="64298" x="3316288" y="3189288"/>
          <p14:tracePt t="64306" x="3324225" y="3189288"/>
          <p14:tracePt t="64315" x="3324225" y="3181350"/>
          <p14:tracePt t="64322" x="3332163" y="3173413"/>
          <p14:tracePt t="64330" x="3332163" y="3165475"/>
          <p14:tracePt t="64351" x="3340100" y="3165475"/>
          <p14:tracePt t="64358" x="3340100" y="3157538"/>
          <p14:tracePt t="64366" x="3340100" y="3149600"/>
          <p14:tracePt t="64394" x="3340100" y="3141663"/>
          <p14:tracePt t="64406" x="3348038" y="3141663"/>
          <p14:tracePt t="64464" x="3348038" y="3133725"/>
          <p14:tracePt t="64534" x="3340100" y="3133725"/>
          <p14:tracePt t="64542" x="3340100" y="3141663"/>
          <p14:tracePt t="64550" x="3324225" y="3149600"/>
          <p14:tracePt t="64558" x="3324225" y="3165475"/>
          <p14:tracePt t="64566" x="3308350" y="3173413"/>
          <p14:tracePt t="64574" x="3300413" y="3189288"/>
          <p14:tracePt t="64583" x="3284538" y="3197225"/>
          <p14:tracePt t="64591" x="3268663" y="3213100"/>
          <p14:tracePt t="64596" x="3260725" y="3228975"/>
          <p14:tracePt t="64605" x="3244850" y="3244850"/>
          <p14:tracePt t="64612" x="3228975" y="3262313"/>
          <p14:tracePt t="64621" x="3213100" y="3270250"/>
          <p14:tracePt t="64628" x="3205163" y="3278188"/>
          <p14:tracePt t="64636" x="3197225" y="3286125"/>
          <p14:tracePt t="64645" x="3189288" y="3286125"/>
          <p14:tracePt t="64672" x="3181350" y="3286125"/>
          <p14:tracePt t="64690" x="3173413" y="3286125"/>
          <p14:tracePt t="64698" x="3157538" y="3286125"/>
          <p14:tracePt t="64706" x="3149600" y="3286125"/>
          <p14:tracePt t="64715" x="3133725" y="3270250"/>
          <p14:tracePt t="64722" x="3117850" y="3262313"/>
          <p14:tracePt t="64731" x="3100388" y="3252788"/>
          <p14:tracePt t="64738" x="3084513" y="3236913"/>
          <p14:tracePt t="64746" x="3076575" y="3228975"/>
          <p14:tracePt t="64754" x="3060700" y="3213100"/>
          <p14:tracePt t="64762" x="3044825" y="3197225"/>
          <p14:tracePt t="64770" x="3036888" y="3189288"/>
          <p14:tracePt t="64778" x="3021013" y="3181350"/>
          <p14:tracePt t="64784" x="3021013" y="3173413"/>
          <p14:tracePt t="64792" x="3013075" y="3165475"/>
          <p14:tracePt t="64800" x="3005138" y="3157538"/>
          <p14:tracePt t="64808" x="2997200" y="3149600"/>
          <p14:tracePt t="64816" x="2989263" y="3141663"/>
          <p14:tracePt t="64824" x="2981325" y="3133725"/>
          <p14:tracePt t="64836" x="2973388" y="3133725"/>
          <p14:tracePt t="64857" x="2973388" y="3125788"/>
          <p14:tracePt t="64868" x="2973388" y="3117850"/>
          <p14:tracePt t="64874" x="2965450" y="3109913"/>
          <p14:tracePt t="64902" x="2965450" y="3094038"/>
          <p14:tracePt t="64911" x="2957513" y="3094038"/>
          <p14:tracePt t="65123" x="2957513" y="3101975"/>
          <p14:tracePt t="65130" x="2957513" y="3117850"/>
          <p14:tracePt t="65138" x="2965450" y="3117850"/>
          <p14:tracePt t="65146" x="2973388" y="3133725"/>
          <p14:tracePt t="65155" x="2989263" y="3149600"/>
          <p14:tracePt t="65163" x="3005138" y="3165475"/>
          <p14:tracePt t="65168" x="3021013" y="3173413"/>
          <p14:tracePt t="65176" x="3036888" y="3189288"/>
          <p14:tracePt t="65184" x="3044825" y="3197225"/>
          <p14:tracePt t="65193" x="3060700" y="3213100"/>
          <p14:tracePt t="65200" x="3076575" y="3228975"/>
          <p14:tracePt t="65208" x="3092450" y="3236913"/>
          <p14:tracePt t="65216" x="3100388" y="3236913"/>
          <p14:tracePt t="65224" x="3117850" y="3244850"/>
          <p14:tracePt t="65233" x="3141663" y="3244850"/>
          <p14:tracePt t="65240" x="3157538" y="3244850"/>
          <p14:tracePt t="65249" x="3165475" y="3244850"/>
          <p14:tracePt t="65254" x="3181350" y="3244850"/>
          <p14:tracePt t="65262" x="3189288" y="3244850"/>
          <p14:tracePt t="65271" x="3205163" y="3244850"/>
          <p14:tracePt t="65278" x="3221038" y="3244850"/>
          <p14:tracePt t="65287" x="3228975" y="3244850"/>
          <p14:tracePt t="65294" x="3244850" y="3244850"/>
          <p14:tracePt t="65302" x="3260725" y="3236913"/>
          <p14:tracePt t="65310" x="3268663" y="3221038"/>
          <p14:tracePt t="65318" x="3276600" y="3213100"/>
          <p14:tracePt t="65327" x="3284538" y="3197225"/>
          <p14:tracePt t="65335" x="3292475" y="3189288"/>
          <p14:tracePt t="65343" x="3308350" y="3173413"/>
          <p14:tracePt t="65349" x="3316288" y="3157538"/>
          <p14:tracePt t="65357" x="3332163" y="3141663"/>
          <p14:tracePt t="65365" x="3340100" y="3125788"/>
          <p14:tracePt t="65373" x="3348038" y="3117850"/>
          <p14:tracePt t="65381" x="3348038" y="3101975"/>
          <p14:tracePt t="65388" x="3355975" y="3086100"/>
          <p14:tracePt t="65396" x="3363913" y="3078163"/>
          <p14:tracePt t="65404" x="3371850" y="3062288"/>
          <p14:tracePt t="65413" x="3379788" y="3046413"/>
          <p14:tracePt t="65420" x="3379788" y="3038475"/>
          <p14:tracePt t="65445" x="3379788" y="3030538"/>
          <p14:tracePt t="65565" x="3371850" y="3038475"/>
          <p14:tracePt t="65573" x="3363913" y="3054350"/>
          <p14:tracePt t="65581" x="3355975" y="3062288"/>
          <p14:tracePt t="65589" x="3340100" y="3070225"/>
          <p14:tracePt t="65596" x="3332163" y="3086100"/>
          <p14:tracePt t="65604" x="3332163" y="3101975"/>
          <p14:tracePt t="65612" x="3332163" y="3109913"/>
          <p14:tracePt t="65621" x="3324225" y="3125788"/>
          <p14:tracePt t="65629" x="3316288" y="3141663"/>
          <p14:tracePt t="65637" x="3308350" y="3157538"/>
          <p14:tracePt t="65650" x="3308350" y="3173413"/>
          <p14:tracePt t="65658" x="3300413" y="3181350"/>
          <p14:tracePt t="65666" x="3300413" y="3189288"/>
          <p14:tracePt t="65679" x="3300413" y="3197225"/>
          <p14:tracePt t="65686" x="3292475" y="3205163"/>
          <p14:tracePt t="65710" x="3292475" y="3213100"/>
          <p14:tracePt t="65719" x="3276600" y="3221038"/>
          <p14:tracePt t="65726" x="3268663" y="3228975"/>
          <p14:tracePt t="65741" x="3252788" y="3236913"/>
          <p14:tracePt t="65749" x="3236913" y="3236913"/>
          <p14:tracePt t="65757" x="3228975" y="3236913"/>
          <p14:tracePt t="65764" x="3213100" y="3236913"/>
          <p14:tracePt t="65773" x="3205163" y="3236913"/>
          <p14:tracePt t="65780" x="3189288" y="3228975"/>
          <p14:tracePt t="65789" x="3173413" y="3228975"/>
          <p14:tracePt t="65796" x="3157538" y="3213100"/>
          <p14:tracePt t="65804" x="3141663" y="3205163"/>
          <p14:tracePt t="65813" x="3133725" y="3197225"/>
          <p14:tracePt t="65820" x="3117850" y="3181350"/>
          <p14:tracePt t="65828" x="3100388" y="3173413"/>
          <p14:tracePt t="65835" x="3092450" y="3173413"/>
          <p14:tracePt t="65843" x="3092450" y="3165475"/>
          <p14:tracePt t="65850" x="3076575" y="3165475"/>
          <p14:tracePt t="65859" x="3060700" y="3157538"/>
          <p14:tracePt t="65866" x="3052763" y="3149600"/>
          <p14:tracePt t="65874" x="3036888" y="3141663"/>
          <p14:tracePt t="65882" x="3021013" y="3141663"/>
          <p14:tracePt t="65902" x="3005138" y="3133725"/>
          <p14:tracePt t="65906" x="2989263" y="3133725"/>
          <p14:tracePt t="65915" x="2973388" y="3133725"/>
          <p14:tracePt t="65921" x="2965450" y="3125788"/>
          <p14:tracePt t="65928" x="2957513" y="3125788"/>
          <p14:tracePt t="65936" x="2941638" y="3125788"/>
          <p14:tracePt t="65944" x="2925763" y="3117850"/>
          <p14:tracePt t="65952" x="2909888" y="3117850"/>
          <p14:tracePt t="65960" x="2901950" y="3117850"/>
          <p14:tracePt t="65968" x="2894013" y="3117850"/>
          <p14:tracePt t="65977" x="2886075" y="3117850"/>
          <p14:tracePt t="65984" x="2878138" y="3117850"/>
          <p14:tracePt t="66062" x="2878138" y="3109913"/>
          <p14:tracePt t="66075" x="2878138" y="3101975"/>
          <p14:tracePt t="66082" x="2878138" y="3094038"/>
          <p14:tracePt t="66095" x="2878138" y="3086100"/>
          <p14:tracePt t="66110" x="2886075" y="3078163"/>
          <p14:tracePt t="66117" x="2894013" y="3078163"/>
          <p14:tracePt t="66168" x="2901950" y="3078163"/>
          <p14:tracePt t="66180" x="2909888" y="3078163"/>
          <p14:tracePt t="66188" x="2917825" y="3086100"/>
          <p14:tracePt t="66196" x="2925763" y="3094038"/>
          <p14:tracePt t="66204" x="2933700" y="3101975"/>
          <p14:tracePt t="66210" x="2949575" y="3117850"/>
          <p14:tracePt t="66218" x="2965450" y="3133725"/>
          <p14:tracePt t="66226" x="2973388" y="3149600"/>
          <p14:tracePt t="66234" x="2989263" y="3165475"/>
          <p14:tracePt t="66242" x="3005138" y="3173413"/>
          <p14:tracePt t="66250" x="3021013" y="3189288"/>
          <p14:tracePt t="66258" x="3036888" y="3205163"/>
          <p14:tracePt t="66266" x="3052763" y="3221038"/>
          <p14:tracePt t="66274" x="3060700" y="3228975"/>
          <p14:tracePt t="66282" x="3076575" y="3236913"/>
          <p14:tracePt t="66290" x="3092450" y="3244850"/>
          <p14:tracePt t="66299" x="3109913" y="3244850"/>
          <p14:tracePt t="66304" x="3117850" y="3252788"/>
          <p14:tracePt t="66312" x="3133725" y="3252788"/>
          <p14:tracePt t="66321" x="3149600" y="3252788"/>
          <p14:tracePt t="66328" x="3157538" y="3252788"/>
          <p14:tracePt t="66337" x="3173413" y="3252788"/>
          <p14:tracePt t="66344" x="3189288" y="3252788"/>
          <p14:tracePt t="66352" x="3197225" y="3252788"/>
          <p14:tracePt t="66361" x="3213100" y="3252788"/>
          <p14:tracePt t="66368" x="3228975" y="3252788"/>
          <p14:tracePt t="66377" x="3236913" y="3252788"/>
          <p14:tracePt t="66384" x="3252788" y="3244850"/>
          <p14:tracePt t="66392" x="3268663" y="3236913"/>
          <p14:tracePt t="66399" x="3284538" y="3228975"/>
          <p14:tracePt t="66406" x="3292475" y="3213100"/>
          <p14:tracePt t="66415" x="3308350" y="3197225"/>
          <p14:tracePt t="66422" x="3324225" y="3181350"/>
          <p14:tracePt t="66430" x="3340100" y="3173413"/>
          <p14:tracePt t="66439" x="3355975" y="3165475"/>
          <p14:tracePt t="66446" x="3355975" y="3149600"/>
          <p14:tracePt t="66454" x="3355975" y="3141663"/>
          <p14:tracePt t="66471" x="3363913" y="3125788"/>
          <p14:tracePt t="66479" x="3371850" y="3109913"/>
          <p14:tracePt t="66486" x="3379788" y="3101975"/>
          <p14:tracePt t="66493" x="3379788" y="3086100"/>
          <p14:tracePt t="66501" x="3387725" y="3070225"/>
          <p14:tracePt t="66509" x="3387725" y="3062288"/>
          <p14:tracePt t="66524" x="3395663" y="3046413"/>
          <p14:tracePt t="66532" x="3395663" y="3038475"/>
          <p14:tracePt t="66549" x="3395663" y="3030538"/>
          <p14:tracePt t="66667" x="3387725" y="3038475"/>
          <p14:tracePt t="66675" x="3379788" y="3054350"/>
          <p14:tracePt t="66681" x="3371850" y="3070225"/>
          <p14:tracePt t="66689" x="3371850" y="3078163"/>
          <p14:tracePt t="66696" x="3363913" y="3094038"/>
          <p14:tracePt t="66705" x="3363913" y="3101975"/>
          <p14:tracePt t="66721" x="3363913" y="3109913"/>
          <p14:tracePt t="66728" x="3363913" y="3125788"/>
          <p14:tracePt t="66736" x="3355975" y="3125788"/>
          <p14:tracePt t="66745" x="3348038" y="3133725"/>
          <p14:tracePt t="66752" x="3348038" y="3149600"/>
          <p14:tracePt t="66760" x="3340100" y="3165475"/>
          <p14:tracePt t="66776" x="3332163" y="3181350"/>
          <p14:tracePt t="66782" x="3324225" y="3189288"/>
          <p14:tracePt t="66790" x="3316288" y="3197225"/>
          <p14:tracePt t="66799" x="3316288" y="3205163"/>
          <p14:tracePt t="66806" x="3308350" y="3213100"/>
          <p14:tracePt t="66815" x="3300413" y="3213100"/>
          <p14:tracePt t="66822" x="3292475" y="3221038"/>
          <p14:tracePt t="66831" x="3284538" y="3221038"/>
          <p14:tracePt t="66839" x="3276600" y="3228975"/>
          <p14:tracePt t="66846" x="3260725" y="3236913"/>
          <p14:tracePt t="66854" x="3252788" y="3236913"/>
          <p14:tracePt t="66863" x="3244850" y="3236913"/>
          <p14:tracePt t="66872" x="3236913" y="3236913"/>
          <p14:tracePt t="66899" x="3228975" y="3228975"/>
          <p14:tracePt t="66901" x="3213100" y="3221038"/>
          <p14:tracePt t="66909" x="3197225" y="3205163"/>
          <p14:tracePt t="66916" x="3189288" y="3197225"/>
          <p14:tracePt t="66925" x="3173413" y="3189288"/>
          <p14:tracePt t="66932" x="3165475" y="3181350"/>
          <p14:tracePt t="66941" x="3149600" y="3173413"/>
          <p14:tracePt t="66949" x="3141663" y="3165475"/>
          <p14:tracePt t="66956" x="3133725" y="3165475"/>
          <p14:tracePt t="66962" x="3125788" y="3157538"/>
          <p14:tracePt t="66970" x="3117850" y="3157538"/>
          <p14:tracePt t="66990" x="3109913" y="3149600"/>
          <p14:tracePt t="67006" x="3100388" y="3149600"/>
          <p14:tracePt t="67047" x="3092450" y="3141663"/>
          <p14:tracePt t="67055" x="3084513" y="3141663"/>
          <p14:tracePt t="67063" x="3068638" y="3133725"/>
          <p14:tracePt t="67076" x="3052763" y="3125788"/>
          <p14:tracePt t="67084" x="3044825" y="3125788"/>
          <p14:tracePt t="67092" x="3036888" y="3125788"/>
          <p14:tracePt t="67100" x="3021013" y="3117850"/>
          <p14:tracePt t="67112" x="3013075" y="3117850"/>
          <p14:tracePt t="67128" x="3013075" y="3109913"/>
          <p14:tracePt t="67382" x="3013075" y="3125788"/>
          <p14:tracePt t="67391" x="3021013" y="3133725"/>
          <p14:tracePt t="67398" x="3036888" y="3149600"/>
          <p14:tracePt t="67406" x="3052763" y="3165475"/>
          <p14:tracePt t="67415" x="3060700" y="3181350"/>
          <p14:tracePt t="67422" x="3060700" y="3189288"/>
          <p14:tracePt t="67430" x="3076575" y="3189288"/>
          <p14:tracePt t="67439" x="3092450" y="3205163"/>
          <p14:tracePt t="67445" x="3109913" y="3213100"/>
          <p14:tracePt t="67453" x="3117850" y="3221038"/>
          <p14:tracePt t="67461" x="3133725" y="3221038"/>
          <p14:tracePt t="67468" x="3149600" y="3228975"/>
          <p14:tracePt t="67476" x="3157538" y="3236913"/>
          <p14:tracePt t="67485" x="3173413" y="3236913"/>
          <p14:tracePt t="67493" x="3189288" y="3236913"/>
          <p14:tracePt t="67500" x="3197225" y="3236913"/>
          <p14:tracePt t="67509" x="3205163" y="3236913"/>
          <p14:tracePt t="67517" x="3221038" y="3236913"/>
          <p14:tracePt t="67524" x="3228975" y="3236913"/>
          <p14:tracePt t="67532" x="3244850" y="3228975"/>
          <p14:tracePt t="67541" x="3260725" y="3221038"/>
          <p14:tracePt t="67548" x="3276600" y="3213100"/>
          <p14:tracePt t="67556" x="3284538" y="3197225"/>
          <p14:tracePt t="67565" x="3300413" y="3197225"/>
          <p14:tracePt t="67572" x="3316288" y="3181350"/>
          <p14:tracePt t="67581" x="3324225" y="3165475"/>
          <p14:tracePt t="67589" x="3340100" y="3157538"/>
          <p14:tracePt t="67596" x="3348038" y="3141663"/>
          <p14:tracePt t="67606" x="3355975" y="3133725"/>
          <p14:tracePt t="67613" x="3355975" y="3125788"/>
          <p14:tracePt t="67621" x="3363913" y="3117850"/>
          <p14:tracePt t="67629" x="3363913" y="3109913"/>
          <p14:tracePt t="67638" x="3371850" y="3101975"/>
          <p14:tracePt t="67645" x="3371850" y="3086100"/>
          <p14:tracePt t="67663" x="3371850" y="3070225"/>
          <p14:tracePt t="67670" x="3379788" y="3062288"/>
          <p14:tracePt t="67678" x="3379788" y="3054350"/>
          <p14:tracePt t="67687" x="3379788" y="3046413"/>
          <p14:tracePt t="67695" x="3379788" y="3038475"/>
          <p14:tracePt t="67703" x="3379788" y="3030538"/>
          <p14:tracePt t="67805" x="3371850" y="3046413"/>
          <p14:tracePt t="67813" x="3363913" y="3054350"/>
          <p14:tracePt t="67827" x="3355975" y="3070225"/>
          <p14:tracePt t="67835" x="3348038" y="3086100"/>
          <p14:tracePt t="67850" x="3340100" y="3094038"/>
          <p14:tracePt t="67858" x="3340100" y="3101975"/>
          <p14:tracePt t="67866" x="3332163" y="3109913"/>
          <p14:tracePt t="67885" x="3324225" y="3125788"/>
          <p14:tracePt t="67900" x="3308350" y="3141663"/>
          <p14:tracePt t="67907" x="3300413" y="3157538"/>
          <p14:tracePt t="67915" x="3300413" y="3165475"/>
          <p14:tracePt t="67921" x="3284538" y="3173413"/>
          <p14:tracePt t="67929" x="3276600" y="3181350"/>
          <p14:tracePt t="67937" x="3276600" y="3197225"/>
          <p14:tracePt t="67945" x="3268663" y="3197225"/>
          <p14:tracePt t="67953" x="3260725" y="3197225"/>
          <p14:tracePt t="67962" x="3260725" y="3205163"/>
          <p14:tracePt t="67968" x="3252788" y="3205163"/>
          <p14:tracePt t="68001" x="3252788" y="3213100"/>
          <p14:tracePt t="68018" x="3244850" y="3213100"/>
          <p14:tracePt t="68027" x="3236913" y="3213100"/>
          <p14:tracePt t="68035" x="3228975" y="3213100"/>
          <p14:tracePt t="68042" x="3213100" y="3213100"/>
          <p14:tracePt t="68051" x="3197225" y="3213100"/>
          <p14:tracePt t="68059" x="3181350" y="3213100"/>
          <p14:tracePt t="68066" x="3165475" y="3213100"/>
          <p14:tracePt t="68074" x="3157538" y="3213100"/>
          <p14:tracePt t="68083" x="3149600" y="3205163"/>
          <p14:tracePt t="68091" x="3133725" y="3205163"/>
          <p14:tracePt t="68098" x="3117850" y="3197225"/>
          <p14:tracePt t="68107" x="3109913" y="3197225"/>
          <p14:tracePt t="68129" x="3100388" y="3197225"/>
          <p14:tracePt t="68137" x="3100388" y="3189288"/>
          <p14:tracePt t="68144" x="3092450" y="3189288"/>
          <p14:tracePt t="68153" x="3084513" y="3173413"/>
          <p14:tracePt t="68161" x="3076575" y="3165475"/>
          <p14:tracePt t="68168" x="3060700" y="3165475"/>
          <p14:tracePt t="68176" x="3044825" y="3149600"/>
          <p14:tracePt t="68185" x="3044825" y="3141663"/>
          <p14:tracePt t="68193" x="3028950" y="3133725"/>
          <p14:tracePt t="68200" x="3013075" y="3125788"/>
          <p14:tracePt t="68216" x="3005138" y="3117850"/>
          <p14:tracePt t="68222" x="2997200" y="3109913"/>
          <p14:tracePt t="68251" x="2989263" y="3094038"/>
          <p14:tracePt t="68259" x="2981325" y="3086100"/>
          <p14:tracePt t="68267" x="2973388" y="3078163"/>
          <p14:tracePt t="68275" x="2965450" y="3070225"/>
          <p14:tracePt t="68282" x="2965450" y="3054350"/>
          <p14:tracePt t="68291" x="2957513" y="3046413"/>
          <p14:tracePt t="68299" x="2957513" y="3038475"/>
          <p14:tracePt t="68307" x="2949575" y="3022600"/>
          <p14:tracePt t="68319" x="2941638" y="3014663"/>
          <p14:tracePt t="68332" x="2941638" y="3006725"/>
          <p14:tracePt t="68451" x="2949575" y="3014663"/>
          <p14:tracePt t="68458" x="2957513" y="3030538"/>
          <p14:tracePt t="68467" x="2973388" y="3046413"/>
          <p14:tracePt t="68475" x="2973388" y="3062288"/>
          <p14:tracePt t="68483" x="2989263" y="3070225"/>
          <p14:tracePt t="68491" x="3005138" y="3078163"/>
          <p14:tracePt t="68499" x="3021013" y="3094038"/>
          <p14:tracePt t="68507" x="3036888" y="3109913"/>
          <p14:tracePt t="68513" x="3044825" y="3125788"/>
          <p14:tracePt t="68521" x="3052763" y="3141663"/>
          <p14:tracePt t="68529" x="3068638" y="3141663"/>
          <p14:tracePt t="68537" x="3084513" y="3157538"/>
          <p14:tracePt t="68545" x="3100388" y="3173413"/>
          <p14:tracePt t="68553" x="3109913" y="3189288"/>
          <p14:tracePt t="68561" x="3109913" y="3197225"/>
          <p14:tracePt t="68569" x="3125788" y="3197225"/>
          <p14:tracePt t="68577" x="3133725" y="3205163"/>
          <p14:tracePt t="68584" x="3141663" y="3213100"/>
          <p14:tracePt t="68592" x="3149600" y="3221038"/>
          <p14:tracePt t="68600" x="3165475" y="3221038"/>
          <p14:tracePt t="68606" x="3165475" y="3228975"/>
          <p14:tracePt t="68623" x="3173413" y="3236913"/>
          <p14:tracePt t="68631" x="3181350" y="3236913"/>
          <p14:tracePt t="68639" x="3189288" y="3244850"/>
          <p14:tracePt t="68655" x="3197225" y="3244850"/>
          <p14:tracePt t="68663" x="3205163" y="3244850"/>
          <p14:tracePt t="68687" x="3213100" y="3244850"/>
          <p14:tracePt t="68695" x="3221038" y="3244850"/>
          <p14:tracePt t="68701" x="3228975" y="3244850"/>
          <p14:tracePt t="68819" x="3236913" y="3244850"/>
          <p14:tracePt t="68830" x="3244850" y="3244850"/>
          <p14:tracePt t="68838" x="3252788" y="3244850"/>
          <p14:tracePt t="68879" x="3252788" y="3236913"/>
          <p14:tracePt t="68890" x="3252788" y="3228975"/>
          <p14:tracePt t="69074" x="3252788" y="3221038"/>
          <p14:tracePt t="69083" x="3244850" y="3213100"/>
          <p14:tracePt t="69090" x="3236913" y="3213100"/>
          <p14:tracePt t="69099" x="3236913" y="3197225"/>
          <p14:tracePt t="69106" x="3221038" y="3181350"/>
          <p14:tracePt t="69114" x="3213100" y="3173413"/>
          <p14:tracePt t="69131" x="3205163" y="3157538"/>
          <p14:tracePt t="69139" x="3197225" y="3149600"/>
          <p14:tracePt t="69155" x="3189288" y="3141663"/>
          <p14:tracePt t="69171" x="3181350" y="3133725"/>
          <p14:tracePt t="69714" x="3189288" y="3133725"/>
          <p14:tracePt t="69722" x="3197225" y="3133725"/>
          <p14:tracePt t="69730" x="3205163" y="3133725"/>
          <p14:tracePt t="69739" x="3221038" y="3141663"/>
          <p14:tracePt t="69763" x="3228975" y="3149600"/>
          <p14:tracePt t="69768" x="3228975" y="3157538"/>
          <p14:tracePt t="69776" x="3236913" y="3157538"/>
          <p14:tracePt t="69789" x="3244850" y="3165475"/>
          <p14:tracePt t="69812" x="3260725" y="3165475"/>
          <p14:tracePt t="69821" x="3268663" y="3165475"/>
          <p14:tracePt t="69828" x="3284538" y="3165475"/>
          <p14:tracePt t="69841" x="3292475" y="3165475"/>
          <p14:tracePt t="69849" x="3300413" y="3165475"/>
          <p14:tracePt t="69862" x="3308350" y="3165475"/>
          <p14:tracePt t="69871" x="3324225" y="3165475"/>
          <p14:tracePt t="69878" x="3332163" y="3165475"/>
          <p14:tracePt t="69887" x="3340100" y="3165475"/>
          <p14:tracePt t="69900" x="3348038" y="3165475"/>
          <p14:tracePt t="69903" x="3355975" y="3165475"/>
          <p14:tracePt t="69910" x="3363913" y="3165475"/>
          <p14:tracePt t="69919" x="3379788" y="3165475"/>
          <p14:tracePt t="69949" x="3379788" y="3173413"/>
          <p14:tracePt t="69992" x="3387725" y="3173413"/>
          <p14:tracePt t="70004" x="3395663" y="3181350"/>
          <p14:tracePt t="70021" x="3411538" y="3189288"/>
          <p14:tracePt t="70029" x="3419475" y="3189288"/>
          <p14:tracePt t="70036" x="3427413" y="3197225"/>
          <p14:tracePt t="70045" x="3435350" y="3197225"/>
          <p14:tracePt t="70050" x="3443288" y="3205163"/>
          <p14:tracePt t="70059" x="3451225" y="3205163"/>
          <p14:tracePt t="70067" x="3467100" y="3213100"/>
          <p14:tracePt t="70074" x="3484563" y="3221038"/>
          <p14:tracePt t="70083" x="3492500" y="3221038"/>
          <p14:tracePt t="70091" x="3500438" y="3221038"/>
          <p14:tracePt t="70099" x="3508375" y="3221038"/>
          <p14:tracePt t="70107" x="3516313" y="3228975"/>
          <p14:tracePt t="70114" x="3532188" y="3228975"/>
          <p14:tracePt t="70123" x="3548063" y="3236913"/>
          <p14:tracePt t="70131" x="3556000" y="3236913"/>
          <p14:tracePt t="70138" x="3571875" y="3236913"/>
          <p14:tracePt t="70145" x="3579813" y="3236913"/>
          <p14:tracePt t="70152" x="3587750" y="3236913"/>
          <p14:tracePt t="70160" x="3595688" y="3236913"/>
          <p14:tracePt t="70168" x="3603625" y="3236913"/>
          <p14:tracePt t="70176" x="3611563" y="3236913"/>
          <p14:tracePt t="70185" x="3627438" y="3236913"/>
          <p14:tracePt t="70192" x="3643313" y="3236913"/>
          <p14:tracePt t="70209" x="3659188" y="3236913"/>
          <p14:tracePt t="70217" x="3675063" y="3228975"/>
          <p14:tracePt t="70233" x="3690938" y="3221038"/>
          <p14:tracePt t="70239" x="3706813" y="3213100"/>
          <p14:tracePt t="70247" x="3706813" y="3205163"/>
          <p14:tracePt t="70254" x="3722688" y="3197225"/>
          <p14:tracePt t="70262" x="3730625" y="3197225"/>
          <p14:tracePt t="70270" x="3738563" y="3197225"/>
          <p14:tracePt t="70279" x="3738563" y="3181350"/>
          <p14:tracePt t="70290" x="3738563" y="3173413"/>
          <p14:tracePt t="70470" x="3730625" y="3173413"/>
          <p14:tracePt t="70479" x="3722688" y="3181350"/>
          <p14:tracePt t="70486" x="3714750" y="3197225"/>
          <p14:tracePt t="70494" x="3706813" y="3205163"/>
          <p14:tracePt t="70502" x="3698875" y="3213100"/>
          <p14:tracePt t="70511" x="3698875" y="3221038"/>
          <p14:tracePt t="70516" x="3690938" y="3228975"/>
          <p14:tracePt t="70525" x="3690938" y="3236913"/>
          <p14:tracePt t="70532" x="3683000" y="3252788"/>
          <p14:tracePt t="70540" x="3675063" y="3262313"/>
          <p14:tracePt t="70548" x="3667125" y="3262313"/>
          <p14:tracePt t="70557" x="3659188" y="3270250"/>
          <p14:tracePt t="70573" x="3659188" y="3278188"/>
          <p14:tracePt t="70585" x="3651250" y="3278188"/>
          <p14:tracePt t="70592" x="3643313" y="3286125"/>
          <p14:tracePt t="70601" x="3635375" y="3286125"/>
          <p14:tracePt t="70609" x="3619500" y="3302000"/>
          <p14:tracePt t="70614" x="3603625" y="3309938"/>
          <p14:tracePt t="70622" x="3587750" y="3317875"/>
          <p14:tracePt t="70630" x="3579813" y="3333750"/>
          <p14:tracePt t="70639" x="3563938" y="3333750"/>
          <p14:tracePt t="70647" x="3548063" y="3341688"/>
          <p14:tracePt t="70654" x="3532188" y="3341688"/>
          <p14:tracePt t="70671" x="3524250" y="3341688"/>
          <p14:tracePt t="70679" x="3516313" y="3341688"/>
          <p14:tracePt t="70706" x="3508375" y="3341688"/>
          <p14:tracePt t="70712" x="3500438" y="3341688"/>
          <p14:tracePt t="70720" x="3492500" y="3341688"/>
          <p14:tracePt t="70729" x="3484563" y="3341688"/>
          <p14:tracePt t="70737" x="3467100" y="3341688"/>
          <p14:tracePt t="70745" x="3451225" y="3341688"/>
          <p14:tracePt t="70752" x="3443288" y="3341688"/>
          <p14:tracePt t="70761" x="3427413" y="3341688"/>
          <p14:tracePt t="70769" x="3411538" y="3333750"/>
          <p14:tracePt t="70776" x="3411538" y="3325813"/>
          <p14:tracePt t="70785" x="3395663" y="3325813"/>
          <p14:tracePt t="70793" x="3379788" y="3317875"/>
          <p14:tracePt t="70798" x="3371850" y="3309938"/>
          <p14:tracePt t="70806" x="3363913" y="3302000"/>
          <p14:tracePt t="70814" x="3348038" y="3294063"/>
          <p14:tracePt t="70823" x="3332163" y="3286125"/>
          <p14:tracePt t="70831" x="3316288" y="3270250"/>
          <p14:tracePt t="70839" x="3308350" y="3262313"/>
          <p14:tracePt t="70847" x="3300413" y="3244850"/>
          <p14:tracePt t="70855" x="3292475" y="3244850"/>
          <p14:tracePt t="70862" x="3284538" y="3236913"/>
          <p14:tracePt t="70973" x="3284538" y="3252788"/>
          <p14:tracePt t="70980" x="3284538" y="3270250"/>
          <p14:tracePt t="70989" x="3284538" y="3278188"/>
          <p14:tracePt t="70996" x="3284538" y="3294063"/>
          <p14:tracePt t="71004" x="3300413" y="3309938"/>
          <p14:tracePt t="71013" x="3308350" y="3325813"/>
          <p14:tracePt t="71021" x="3324225" y="3341688"/>
          <p14:tracePt t="71029" x="3332163" y="3341688"/>
          <p14:tracePt t="71034" x="3340100" y="3349625"/>
          <p14:tracePt t="71045" x="3348038" y="3349625"/>
          <p14:tracePt t="71051" x="3355975" y="3349625"/>
          <p14:tracePt t="71059" x="3363913" y="3357563"/>
          <p14:tracePt t="71067" x="3371850" y="3365500"/>
          <p14:tracePt t="71074" x="3387725" y="3365500"/>
          <p14:tracePt t="71091" x="3395663" y="3365500"/>
          <p14:tracePt t="71098" x="3403600" y="3365500"/>
          <p14:tracePt t="71107" x="3411538" y="3365500"/>
          <p14:tracePt t="71115" x="3427413" y="3365500"/>
          <p14:tracePt t="71123" x="3443288" y="3373438"/>
          <p14:tracePt t="71138" x="3459163" y="3373438"/>
          <p14:tracePt t="71147" x="3467100" y="3373438"/>
          <p14:tracePt t="71161" x="3476625" y="3373438"/>
          <p14:tracePt t="71171" x="3492500" y="3373438"/>
          <p14:tracePt t="71185" x="3500438" y="3373438"/>
          <p14:tracePt t="71193" x="3516313" y="3373438"/>
          <p14:tracePt t="71208" x="3524250" y="3373438"/>
          <p14:tracePt t="71217" x="3540125" y="3373438"/>
          <p14:tracePt t="71232" x="3548063" y="3373438"/>
          <p14:tracePt t="71242" x="3556000" y="3373438"/>
          <p14:tracePt t="71248" x="3563938" y="3373438"/>
          <p14:tracePt t="71256" x="3579813" y="3373438"/>
          <p14:tracePt t="71264" x="3587750" y="3373438"/>
          <p14:tracePt t="71272" x="3595688" y="3365500"/>
          <p14:tracePt t="71280" x="3603625" y="3365500"/>
          <p14:tracePt t="71289" x="3611563" y="3365500"/>
          <p14:tracePt t="71297" x="3619500" y="3365500"/>
          <p14:tracePt t="71305" x="3627438" y="3365500"/>
          <p14:tracePt t="71312" x="3635375" y="3365500"/>
          <p14:tracePt t="71319" x="3643313" y="3365500"/>
          <p14:tracePt t="71326" x="3659188" y="3365500"/>
          <p14:tracePt t="71334" x="3667125" y="3365500"/>
          <p14:tracePt t="71343" x="3675063" y="3365500"/>
          <p14:tracePt t="71351" x="3690938" y="3365500"/>
          <p14:tracePt t="71359" x="3698875" y="3357563"/>
          <p14:tracePt t="71378" x="3714750" y="3357563"/>
          <p14:tracePt t="71386" x="3730625" y="3349625"/>
          <p14:tracePt t="71401" x="3746500" y="3349625"/>
          <p14:tracePt t="71408" x="3762375" y="3341688"/>
          <p14:tracePt t="71416" x="3778250" y="3333750"/>
          <p14:tracePt t="71425" x="3786188" y="3325813"/>
          <p14:tracePt t="71432" x="3802063" y="3325813"/>
          <p14:tracePt t="71441" x="3810000" y="3317875"/>
          <p14:tracePt t="71457" x="3817938" y="3309938"/>
          <p14:tracePt t="71472" x="3825875" y="3309938"/>
          <p14:tracePt t="71566" x="3833813" y="3309938"/>
          <p14:tracePt t="72201" x="3833813" y="3302000"/>
          <p14:tracePt t="72224" x="3825875" y="3294063"/>
          <p14:tracePt t="72232" x="3817938" y="3286125"/>
          <p14:tracePt t="72240" x="3810000" y="3270250"/>
          <p14:tracePt t="72248" x="3802063" y="3252788"/>
          <p14:tracePt t="72257" x="3786188" y="3236913"/>
          <p14:tracePt t="72263" x="3770313" y="3221038"/>
          <p14:tracePt t="72271" x="3754438" y="3213100"/>
          <p14:tracePt t="72278" x="3738563" y="3197225"/>
          <p14:tracePt t="72287" x="3730625" y="3181350"/>
          <p14:tracePt t="72295" x="3730625" y="3165475"/>
          <p14:tracePt t="72302" x="3722688" y="3157538"/>
          <p14:tracePt t="72311" x="3706813" y="3141663"/>
          <p14:tracePt t="72319" x="3690938" y="3133725"/>
          <p14:tracePt t="72327" x="3675063" y="3117850"/>
          <p14:tracePt t="72334" x="3667125" y="3109913"/>
          <p14:tracePt t="72342" x="3651250" y="3101975"/>
          <p14:tracePt t="72349" x="3643313" y="3101975"/>
          <p14:tracePt t="72357" x="3635375" y="3101975"/>
          <p14:tracePt t="72372" x="3627438" y="3094038"/>
          <p14:tracePt t="72380" x="3619500" y="3094038"/>
          <p14:tracePt t="72389" x="3611563" y="3094038"/>
          <p14:tracePt t="72408" x="3595688" y="3094038"/>
          <p14:tracePt t="72421" x="3587750" y="3094038"/>
          <p14:tracePt t="72436" x="3579813" y="3094038"/>
          <p14:tracePt t="72443" x="3571875" y="3094038"/>
          <p14:tracePt t="72459" x="3563938" y="3094038"/>
          <p14:tracePt t="72466" x="3556000" y="3094038"/>
          <p14:tracePt t="72478" x="3548063" y="3094038"/>
          <p14:tracePt t="72499" x="3540125" y="3094038"/>
          <p14:tracePt t="72512" x="3532188" y="3094038"/>
          <p14:tracePt t="72530" x="3524250" y="3094038"/>
          <p14:tracePt t="72541" x="3524250" y="3101975"/>
          <p14:tracePt t="72557" x="3524250" y="3109913"/>
          <p14:tracePt t="72585" x="3524250" y="3117850"/>
          <p14:tracePt t="72605" x="3524250" y="3125788"/>
          <p14:tracePt t="74247" x="3548063" y="3125788"/>
          <p14:tracePt t="74254" x="3556000" y="3117850"/>
          <p14:tracePt t="74262" x="3571875" y="3117850"/>
          <p14:tracePt t="74269" x="3603625" y="3117850"/>
          <p14:tracePt t="74277" x="3635375" y="3117850"/>
          <p14:tracePt t="74284" x="3651250" y="3117850"/>
          <p14:tracePt t="74293" x="3667125" y="3117850"/>
          <p14:tracePt t="74300" x="3683000" y="3117850"/>
          <p14:tracePt t="74309" x="3690938" y="3117850"/>
          <p14:tracePt t="74316" x="3706813" y="3117850"/>
          <p14:tracePt t="74324" x="3722688" y="3117850"/>
          <p14:tracePt t="74332" x="3730625" y="3117850"/>
          <p14:tracePt t="74341" x="3746500" y="3117850"/>
          <p14:tracePt t="74348" x="3754438" y="3117850"/>
          <p14:tracePt t="74356" x="3762375" y="3117850"/>
          <p14:tracePt t="74362" x="3770313" y="3117850"/>
          <p14:tracePt t="74371" x="3778250" y="3117850"/>
          <p14:tracePt t="74379" x="3786188" y="3117850"/>
          <p14:tracePt t="74387" x="3794125" y="3117850"/>
          <p14:tracePt t="74394" x="3802063" y="3117850"/>
          <p14:tracePt t="74415" x="3810000" y="3117850"/>
          <p14:tracePt t="74422" x="3817938" y="3109913"/>
          <p14:tracePt t="74430" x="3825875" y="3109913"/>
          <p14:tracePt t="74549" x="3825875" y="3117850"/>
          <p14:tracePt t="74557" x="3825875" y="3125788"/>
          <p14:tracePt t="74562" x="3833813" y="3133725"/>
          <p14:tracePt t="74571" x="3843338" y="3141663"/>
          <p14:tracePt t="74579" x="3851275" y="3157538"/>
          <p14:tracePt t="74586" x="3859213" y="3165475"/>
          <p14:tracePt t="74594" x="3859213" y="3173413"/>
          <p14:tracePt t="74603" x="3867150" y="3189288"/>
          <p14:tracePt t="74611" x="3875088" y="3197225"/>
          <p14:tracePt t="74618" x="3883025" y="3197225"/>
          <p14:tracePt t="74627" x="3883025" y="3205163"/>
          <p14:tracePt t="74635" x="3883025" y="3213100"/>
          <p14:tracePt t="74648" x="3883025" y="3221038"/>
          <p14:tracePt t="74657" x="3883025" y="3228975"/>
          <p14:tracePt t="74664" x="3883025" y="3236913"/>
          <p14:tracePt t="74681" x="3883025" y="3252788"/>
          <p14:tracePt t="74709" x="3883025" y="3262313"/>
          <p14:tracePt t="74724" x="3875088" y="3262313"/>
          <p14:tracePt t="74732" x="3867150" y="3262313"/>
          <p14:tracePt t="74747" x="3859213" y="3262313"/>
          <p14:tracePt t="74754" x="3843338" y="3252788"/>
          <p14:tracePt t="74763" x="3843338" y="3244850"/>
          <p14:tracePt t="74775" x="3833813" y="3244850"/>
          <p14:tracePt t="74782" x="3825875" y="3228975"/>
          <p14:tracePt t="74790" x="3810000" y="3213100"/>
          <p14:tracePt t="74799" x="3802063" y="3197225"/>
          <p14:tracePt t="74816" x="3802063" y="3189288"/>
          <p14:tracePt t="74990" x="3802063" y="3181350"/>
          <p14:tracePt t="75022" x="3802063" y="3173413"/>
          <p14:tracePt t="75038" x="3810000" y="3173413"/>
          <p14:tracePt t="75058" x="3817938" y="3165475"/>
          <p14:tracePt t="75072" x="3825875" y="3157538"/>
          <p14:tracePt t="75182" x="3833813" y="3149600"/>
          <p14:tracePt t="75194" x="3833813" y="3141663"/>
          <p14:tracePt t="75206" x="3833813" y="3133725"/>
          <p14:tracePt t="75226" x="3833813" y="3125788"/>
          <p14:tracePt t="75234" x="3843338" y="3117850"/>
          <p14:tracePt t="75250" x="3843338" y="3109913"/>
          <p14:tracePt t="75325" x="3851275" y="3109913"/>
          <p14:tracePt t="75623" x="3859213" y="3109913"/>
          <p14:tracePt t="75634" x="3867150" y="3109913"/>
          <p14:tracePt t="75640" x="3875088" y="3109913"/>
          <p14:tracePt t="75649" x="3883025" y="3109913"/>
          <p14:tracePt t="75661" x="3890963" y="3109913"/>
          <p14:tracePt t="75671" x="3898900" y="3109913"/>
          <p14:tracePt t="75677" x="3898900" y="3101975"/>
          <p14:tracePt t="75705" x="3898900" y="3094038"/>
          <p14:tracePt t="75712" x="3898900" y="3086100"/>
          <p14:tracePt t="75755" x="3898900" y="3078163"/>
          <p14:tracePt t="75762" x="3890963" y="3078163"/>
          <p14:tracePt t="75782" x="3883025" y="3078163"/>
          <p14:tracePt t="75790" x="3875088" y="3078163"/>
          <p14:tracePt t="75798" x="3867150" y="3078163"/>
          <p14:tracePt t="75823" x="3859213" y="3078163"/>
          <p14:tracePt t="75832" x="3859213" y="3086100"/>
          <p14:tracePt t="75841" x="3851275" y="3094038"/>
          <p14:tracePt t="75852" x="3851275" y="3101975"/>
          <p14:tracePt t="75860" x="3851275" y="3109913"/>
          <p14:tracePt t="75869" x="3851275" y="3125788"/>
          <p14:tracePt t="75877" x="3851275" y="3133725"/>
          <p14:tracePt t="75897" x="3859213" y="3141663"/>
          <p14:tracePt t="75917" x="3867150" y="3133725"/>
          <p14:tracePt t="75925" x="3875088" y="3133725"/>
          <p14:tracePt t="75931" x="3883025" y="3117850"/>
          <p14:tracePt t="75939" x="3883025" y="3109913"/>
          <p14:tracePt t="75955" x="3883025" y="3101975"/>
          <p14:tracePt t="75962" x="3890963" y="3094038"/>
          <p14:tracePt t="75971" x="3890963" y="3086100"/>
          <p14:tracePt t="76057" x="3890963" y="3094038"/>
          <p14:tracePt t="76064" x="3898900" y="3094038"/>
          <p14:tracePt t="76073" x="3898900" y="3101975"/>
          <p14:tracePt t="76093" x="3906838" y="3101975"/>
          <p14:tracePt t="76117" x="3914775" y="3094038"/>
          <p14:tracePt t="76123" x="3914775" y="3086100"/>
          <p14:tracePt t="76133" x="3922713" y="3086100"/>
          <p14:tracePt t="76140" x="3922713" y="3078163"/>
          <p14:tracePt t="76155" x="3922713" y="3070225"/>
          <p14:tracePt t="76233" x="3922713" y="3078163"/>
          <p14:tracePt t="76248" x="3922713" y="3086100"/>
          <p14:tracePt t="76268" x="3922713" y="3094038"/>
          <p14:tracePt t="76316" x="3930650" y="3094038"/>
          <p14:tracePt t="76346" x="3930650" y="3086100"/>
          <p14:tracePt t="76407" x="3930650" y="3078163"/>
          <p14:tracePt t="76692" x="3922713" y="3078163"/>
          <p14:tracePt t="76719" x="3914775" y="3078163"/>
          <p14:tracePt t="76802" x="3906838" y="3086100"/>
          <p14:tracePt t="76809" x="3906838" y="3101975"/>
          <p14:tracePt t="76817" x="3906838" y="3109913"/>
          <p14:tracePt t="76824" x="3906838" y="3125788"/>
          <p14:tracePt t="76832" x="3898900" y="3141663"/>
          <p14:tracePt t="76841" x="3898900" y="3149600"/>
          <p14:tracePt t="76849" x="3898900" y="3165475"/>
          <p14:tracePt t="76857" x="3906838" y="3181350"/>
          <p14:tracePt t="76865" x="3922713" y="3197225"/>
          <p14:tracePt t="76872" x="3930650" y="3205163"/>
          <p14:tracePt t="76881" x="3938588" y="3221038"/>
          <p14:tracePt t="76889" x="3946525" y="3236913"/>
          <p14:tracePt t="76896" x="3954463" y="3252788"/>
          <p14:tracePt t="76902" x="3970338" y="3270250"/>
          <p14:tracePt t="76911" x="3986213" y="3278188"/>
          <p14:tracePt t="76918" x="3994150" y="3286125"/>
          <p14:tracePt t="76926" x="3994150" y="3302000"/>
          <p14:tracePt t="76934" x="4010025" y="3317875"/>
          <p14:tracePt t="76943" x="4017963" y="3325813"/>
          <p14:tracePt t="76951" x="4033838" y="3341688"/>
          <p14:tracePt t="76959" x="4041775" y="3357563"/>
          <p14:tracePt t="76966" x="4049713" y="3373438"/>
          <p14:tracePt t="76982" x="4057650" y="3381375"/>
          <p14:tracePt t="76991" x="4057650" y="3397250"/>
          <p14:tracePt t="76999" x="4065588" y="3405188"/>
          <p14:tracePt t="77004" x="4073525" y="3405188"/>
          <p14:tracePt t="77012" x="4073525" y="3413125"/>
          <p14:tracePt t="77020" x="4073525" y="3421063"/>
          <p14:tracePt t="77028" x="4073525" y="3429000"/>
          <p14:tracePt t="77052" x="4073525" y="3436938"/>
          <p14:tracePt t="77061" x="4073525" y="3444875"/>
          <p14:tracePt t="77080" x="4073525" y="3452813"/>
          <p14:tracePt t="77089" x="4073525" y="3460750"/>
          <p14:tracePt t="77094" x="4073525" y="3476625"/>
          <p14:tracePt t="77103" x="4065588" y="3476625"/>
          <p14:tracePt t="77111" x="4065588" y="3484563"/>
          <p14:tracePt t="77119" x="4057650" y="3492500"/>
          <p14:tracePt t="77135" x="4057650" y="3500438"/>
          <p14:tracePt t="77142" x="4057650" y="3516313"/>
          <p14:tracePt t="77151" x="4049713" y="3516313"/>
          <p14:tracePt t="77159" x="4049713" y="3524250"/>
          <p14:tracePt t="77167" x="4049713" y="3532188"/>
          <p14:tracePt t="77175" x="4041775" y="3548063"/>
          <p14:tracePt t="77189" x="4033838" y="3563938"/>
          <p14:tracePt t="77196" x="4033838" y="3571875"/>
          <p14:tracePt t="77212" x="4025900" y="3587750"/>
          <p14:tracePt t="77221" x="4017963" y="3595688"/>
          <p14:tracePt t="77228" x="4017963" y="3605213"/>
          <p14:tracePt t="77237" x="4010025" y="3613150"/>
          <p14:tracePt t="77244" x="4010025" y="3621088"/>
          <p14:tracePt t="77261" x="4002088" y="3621088"/>
          <p14:tracePt t="77282" x="4002088" y="3629025"/>
          <p14:tracePt t="77295" x="3994150" y="3629025"/>
          <p14:tracePt t="77306" x="3986213" y="3636963"/>
          <p14:tracePt t="77322" x="3970338" y="3644900"/>
          <p14:tracePt t="77331" x="3954463" y="3644900"/>
          <p14:tracePt t="77338" x="3946525" y="3652838"/>
          <p14:tracePt t="77346" x="3922713" y="3652838"/>
          <p14:tracePt t="77355" x="3906838" y="3652838"/>
          <p14:tracePt t="77362" x="3883025" y="3652838"/>
          <p14:tracePt t="77370" x="3867150" y="3644900"/>
          <p14:tracePt t="77376" x="3851275" y="3629025"/>
          <p14:tracePt t="77385" x="3833813" y="3621088"/>
          <p14:tracePt t="77392" x="3817938" y="3605213"/>
          <p14:tracePt t="77401" x="3802063" y="3587750"/>
          <p14:tracePt t="77408" x="3794125" y="3579813"/>
          <p14:tracePt t="77416" x="3778250" y="3579813"/>
          <p14:tracePt t="77424" x="3770313" y="3571875"/>
          <p14:tracePt t="77433" x="3762375" y="3563938"/>
          <p14:tracePt t="77441" x="3746500" y="3556000"/>
          <p14:tracePt t="77448" x="3730625" y="3548063"/>
          <p14:tracePt t="77456" x="3714750" y="3540125"/>
          <p14:tracePt t="77464" x="3706813" y="3532188"/>
          <p14:tracePt t="77472" x="3683000" y="3524250"/>
          <p14:tracePt t="77478" x="3635375" y="3500438"/>
          <p14:tracePt t="77486" x="3579813" y="3484563"/>
          <p14:tracePt t="77495" x="3524250" y="3468688"/>
          <p14:tracePt t="77502" x="3476625" y="3444875"/>
          <p14:tracePt t="77511" x="3443288" y="3429000"/>
          <p14:tracePt t="77519" x="3427413" y="3413125"/>
          <p14:tracePt t="77527" x="3411538" y="3405188"/>
          <p14:tracePt t="77535" x="3395663" y="3397250"/>
          <p14:tracePt t="77543" x="3387725" y="3381375"/>
          <p14:tracePt t="77551" x="3387725" y="3373438"/>
          <p14:tracePt t="77571" x="3387725" y="3365500"/>
          <p14:tracePt t="77604" x="3371850" y="3365500"/>
          <p14:tracePt t="77612" x="3348038" y="3365500"/>
          <p14:tracePt t="77620" x="3324225" y="3357563"/>
          <p14:tracePt t="77628" x="3308350" y="3349625"/>
          <p14:tracePt t="77636" x="3284538" y="3333750"/>
          <p14:tracePt t="77644" x="3268663" y="3325813"/>
          <p14:tracePt t="77652" x="3252788" y="3317875"/>
          <p14:tracePt t="77661" x="3236913" y="3309938"/>
          <p14:tracePt t="77668" x="3221038" y="3294063"/>
          <p14:tracePt t="77676" x="3205163" y="3286125"/>
          <p14:tracePt t="77684" x="3189288" y="3278188"/>
          <p14:tracePt t="77690" x="3173413" y="3270250"/>
          <p14:tracePt t="77701" x="3173413" y="3262313"/>
          <p14:tracePt t="77706" x="3157538" y="3252788"/>
          <p14:tracePt t="77714" x="3141663" y="3244850"/>
          <p14:tracePt t="77722" x="3133725" y="3244850"/>
          <p14:tracePt t="77730" x="3117850" y="3236913"/>
          <p14:tracePt t="77738" x="3100388" y="3236913"/>
          <p14:tracePt t="77746" x="3092450" y="3236913"/>
          <p14:tracePt t="77754" x="3084513" y="3236913"/>
          <p14:tracePt t="77762" x="3076575" y="3228975"/>
          <p14:tracePt t="77770" x="3068638" y="3221038"/>
          <p14:tracePt t="77786" x="3060700" y="3221038"/>
          <p14:tracePt t="77798" x="3052763" y="3213100"/>
          <p14:tracePt t="77837" x="3044825" y="3205163"/>
          <p14:tracePt t="77844" x="3036888" y="3205163"/>
          <p14:tracePt t="77852" x="3028950" y="3205163"/>
          <p14:tracePt t="77869" x="3021013" y="3197225"/>
          <p14:tracePt t="77908" x="3013075" y="3197225"/>
          <p14:tracePt t="77999" x="3021013" y="3205163"/>
          <p14:tracePt t="78006" x="3021013" y="3213100"/>
          <p14:tracePt t="78020" x="3021013" y="3221038"/>
          <p14:tracePt t="78029" x="3028950" y="3228975"/>
          <p14:tracePt t="78036" x="3036888" y="3228975"/>
          <p14:tracePt t="78044" x="3044825" y="3236913"/>
          <p14:tracePt t="78053" x="3044825" y="3244850"/>
          <p14:tracePt t="78061" x="3060700" y="3262313"/>
          <p14:tracePt t="78069" x="3068638" y="3262313"/>
          <p14:tracePt t="78076" x="3076575" y="3270250"/>
          <p14:tracePt t="78084" x="3092450" y="3278188"/>
          <p14:tracePt t="78093" x="3109913" y="3294063"/>
          <p14:tracePt t="78101" x="3117850" y="3294063"/>
          <p14:tracePt t="78106" x="3117850" y="3302000"/>
          <p14:tracePt t="78117" x="3133725" y="3302000"/>
          <p14:tracePt t="78122" x="3141663" y="3309938"/>
          <p14:tracePt t="78131" x="3149600" y="3309938"/>
          <p14:tracePt t="78138" x="3157538" y="3309938"/>
          <p14:tracePt t="78146" x="3165475" y="3317875"/>
          <p14:tracePt t="78163" x="3173413" y="3317875"/>
          <p14:tracePt t="78170" x="3181350" y="3317875"/>
          <p14:tracePt t="78186" x="3189288" y="3317875"/>
          <p14:tracePt t="78194" x="3205163" y="3325813"/>
          <p14:tracePt t="78202" x="3213100" y="3333750"/>
          <p14:tracePt t="78211" x="3221038" y="3341688"/>
          <p14:tracePt t="78216" x="3228975" y="3349625"/>
          <p14:tracePt t="78225" x="3236913" y="3349625"/>
          <p14:tracePt t="78233" x="3244850" y="3357563"/>
          <p14:tracePt t="78241" x="3252788" y="3365500"/>
          <p14:tracePt t="78249" x="3260725" y="3365500"/>
          <p14:tracePt t="78257" x="3268663" y="3373438"/>
          <p14:tracePt t="78272" x="3284538" y="3381375"/>
          <p14:tracePt t="78285" x="3292475" y="3381375"/>
          <p14:tracePt t="78306" x="3300413" y="3381375"/>
          <p14:tracePt t="78318" x="3308350" y="3381375"/>
          <p14:tracePt t="78327" x="3308350" y="3389313"/>
          <p14:tracePt t="78338" x="3316288" y="3389313"/>
          <p14:tracePt t="78347" x="3324225" y="3389313"/>
          <p14:tracePt t="78354" x="3332163" y="3389313"/>
          <p14:tracePt t="78375" x="3340100" y="3397250"/>
          <p14:tracePt t="78425" x="3348038" y="3397250"/>
          <p14:tracePt t="78445" x="3355975" y="3397250"/>
          <p14:tracePt t="78453" x="3355975" y="3405188"/>
          <p14:tracePt t="78461" x="3363913" y="3413125"/>
          <p14:tracePt t="78469" x="3371850" y="3413125"/>
          <p14:tracePt t="78478" x="3371850" y="3421063"/>
          <p14:tracePt t="78485" x="3379788" y="3421063"/>
          <p14:tracePt t="78503" x="3387725" y="3429000"/>
          <p14:tracePt t="78519" x="3395663" y="3429000"/>
          <p14:tracePt t="78547" x="3395663" y="3436938"/>
          <p14:tracePt t="78589" x="3403600" y="3436938"/>
          <p14:tracePt t="78594" x="3411538" y="3444875"/>
          <p14:tracePt t="78621" x="3419475" y="3444875"/>
          <p14:tracePt t="78641" x="3427413" y="3452813"/>
          <p14:tracePt t="78650" x="3435350" y="3452813"/>
          <p14:tracePt t="78656" x="3443288" y="3460750"/>
          <p14:tracePt t="78666" x="3451225" y="3460750"/>
          <p14:tracePt t="78672" x="3459163" y="3468688"/>
          <p14:tracePt t="78681" x="3467100" y="3468688"/>
          <p14:tracePt t="78689" x="3476625" y="3468688"/>
          <p14:tracePt t="78697" x="3492500" y="3476625"/>
          <p14:tracePt t="78703" x="3508375" y="3492500"/>
          <p14:tracePt t="78719" x="3524250" y="3500438"/>
          <p14:tracePt t="78728" x="3532188" y="3500438"/>
          <p14:tracePt t="78747" x="3540125" y="3500438"/>
          <p14:tracePt t="78755" x="3540125" y="3508375"/>
          <p14:tracePt t="78763" x="3548063" y="3508375"/>
          <p14:tracePt t="78775" x="3556000" y="3508375"/>
          <p14:tracePt t="78785" x="3556000" y="3516313"/>
          <p14:tracePt t="78808" x="3563938" y="3516313"/>
          <p14:tracePt t="78816" x="3563938" y="3524250"/>
          <p14:tracePt t="78833" x="3571875" y="3524250"/>
          <p14:tracePt t="78848" x="3571875" y="3532188"/>
          <p14:tracePt t="78856" x="3579813" y="3532188"/>
          <p14:tracePt t="78868" x="3587750" y="3532188"/>
          <p14:tracePt t="78875" x="3595688" y="3540125"/>
          <p14:tracePt t="78926" x="3595688" y="3548063"/>
          <p14:tracePt t="78965" x="3603625" y="3548063"/>
          <p14:tracePt t="78972" x="3611563" y="3556000"/>
          <p14:tracePt t="78980" x="3619500" y="3556000"/>
          <p14:tracePt t="78989" x="3619500" y="3563938"/>
          <p14:tracePt t="78996" x="3635375" y="3563938"/>
          <p14:tracePt t="79005" x="3643313" y="3563938"/>
          <p14:tracePt t="79012" x="3651250" y="3571875"/>
          <p14:tracePt t="79020" x="3667125" y="3587750"/>
          <p14:tracePt t="79029" x="3683000" y="3595688"/>
          <p14:tracePt t="79037" x="3698875" y="3613150"/>
          <p14:tracePt t="79044" x="3706813" y="3621088"/>
          <p14:tracePt t="79052" x="3722688" y="3629025"/>
          <p14:tracePt t="79061" x="3738563" y="3629025"/>
          <p14:tracePt t="79067" x="3754438" y="3636963"/>
          <p14:tracePt t="79075" x="3762375" y="3644900"/>
          <p14:tracePt t="79083" x="3778250" y="3660775"/>
          <p14:tracePt t="79091" x="3794125" y="3668713"/>
          <p14:tracePt t="79098" x="3810000" y="3676650"/>
          <p14:tracePt t="79114" x="3825875" y="3684588"/>
          <p14:tracePt t="79123" x="3833813" y="3692525"/>
          <p14:tracePt t="79130" x="3843338" y="3708400"/>
          <p14:tracePt t="79139" x="3851275" y="3708400"/>
          <p14:tracePt t="79146" x="3859213" y="3708400"/>
          <p14:tracePt t="79152" x="3875088" y="3724275"/>
          <p14:tracePt t="79160" x="3875088" y="3732213"/>
          <p14:tracePt t="79169" x="3883025" y="3740150"/>
          <p14:tracePt t="79177" x="3898900" y="3740150"/>
          <p14:tracePt t="79185" x="3898900" y="3748088"/>
          <p14:tracePt t="79193" x="3906838" y="3748088"/>
          <p14:tracePt t="79201" x="3922713" y="3756025"/>
          <p14:tracePt t="79209" x="3922713" y="3763963"/>
          <p14:tracePt t="79216" x="3930650" y="3763963"/>
          <p14:tracePt t="79224" x="3946525" y="3771900"/>
          <p14:tracePt t="79233" x="3962400" y="3779838"/>
          <p14:tracePt t="79240" x="3962400" y="3787775"/>
          <p14:tracePt t="79249" x="3978275" y="3787775"/>
          <p14:tracePt t="79255" x="3994150" y="3803650"/>
          <p14:tracePt t="79271" x="4002088" y="3811588"/>
          <p14:tracePt t="79278" x="4017963" y="3819525"/>
          <p14:tracePt t="79286" x="4025900" y="3835400"/>
          <p14:tracePt t="79294" x="4033838" y="3835400"/>
          <p14:tracePt t="79302" x="4049713" y="3843338"/>
          <p14:tracePt t="79310" x="4057650" y="3859213"/>
          <p14:tracePt t="79319" x="4065588" y="3867150"/>
          <p14:tracePt t="79327" x="4073525" y="3875088"/>
          <p14:tracePt t="79335" x="4089400" y="3883025"/>
          <p14:tracePt t="79341" x="4097338" y="3883025"/>
          <p14:tracePt t="79349" x="4105275" y="3898900"/>
          <p14:tracePt t="79357" x="4113213" y="3898900"/>
          <p14:tracePt t="79365" x="4129088" y="3906838"/>
          <p14:tracePt t="79381" x="4144963" y="3914775"/>
          <p14:tracePt t="79389" x="4160838" y="3922713"/>
          <p14:tracePt t="79397" x="4168775" y="3930650"/>
          <p14:tracePt t="79404" x="4176713" y="3938588"/>
          <p14:tracePt t="79413" x="4184650" y="3938588"/>
          <p14:tracePt t="79420" x="4192588" y="3948113"/>
          <p14:tracePt t="79429" x="4210050" y="3956050"/>
          <p14:tracePt t="79436" x="4225925" y="3963988"/>
          <p14:tracePt t="79443" x="4241800" y="3979863"/>
          <p14:tracePt t="79450" x="4249738" y="3979863"/>
          <p14:tracePt t="79458" x="4257675" y="3987800"/>
          <p14:tracePt t="79467" x="4265613" y="3995738"/>
          <p14:tracePt t="79475" x="4281488" y="4003675"/>
          <p14:tracePt t="79482" x="4289425" y="4011613"/>
          <p14:tracePt t="79491" x="4297363" y="4019550"/>
          <p14:tracePt t="79499" x="4313238" y="4027488"/>
          <p14:tracePt t="79507" x="4329113" y="4043363"/>
          <p14:tracePt t="79514" x="4337050" y="4051300"/>
          <p14:tracePt t="79523" x="4352925" y="4067175"/>
          <p14:tracePt t="79531" x="4368800" y="4075113"/>
          <p14:tracePt t="79537" x="4384675" y="4083050"/>
          <p14:tracePt t="79544" x="4392613" y="4090988"/>
          <p14:tracePt t="79553" x="4408488" y="4098925"/>
          <p14:tracePt t="79561" x="4432300" y="4114800"/>
          <p14:tracePt t="79569" x="4448175" y="4130675"/>
          <p14:tracePt t="79577" x="4464050" y="4138613"/>
          <p14:tracePt t="79584" x="4471988" y="4154488"/>
          <p14:tracePt t="79595" x="4487863" y="4162425"/>
          <p14:tracePt t="79601" x="4503738" y="4162425"/>
          <p14:tracePt t="79609" x="4511675" y="4162425"/>
          <p14:tracePt t="79622" x="4527550" y="4170363"/>
          <p14:tracePt t="79630" x="4535488" y="4170363"/>
          <p14:tracePt t="79654" x="4535488" y="4178300"/>
          <p14:tracePt t="79663" x="4543425" y="4178300"/>
          <p14:tracePt t="79678" x="4551363" y="4178300"/>
          <p14:tracePt t="79800" x="4559300" y="4178300"/>
          <p14:tracePt t="79851" x="4567238" y="4178300"/>
          <p14:tracePt t="79859" x="4584700" y="4178300"/>
          <p14:tracePt t="79866" x="4592638" y="4178300"/>
          <p14:tracePt t="79875" x="4608513" y="4186238"/>
          <p14:tracePt t="79894" x="4648200" y="4186238"/>
          <p14:tracePt t="79899" x="4679950" y="4194175"/>
          <p14:tracePt t="79906" x="4711700" y="4194175"/>
          <p14:tracePt t="79912" x="4767263" y="4210050"/>
          <p14:tracePt t="79921" x="4822825" y="4217988"/>
          <p14:tracePt t="79928" x="4878388" y="4241800"/>
          <p14:tracePt t="79936" x="4951413" y="4257675"/>
          <p14:tracePt t="79944" x="5022850" y="4281488"/>
          <p14:tracePt t="79953" x="5110163" y="4298950"/>
          <p14:tracePt t="79960" x="5181600" y="4314825"/>
          <p14:tracePt t="79968" x="5253038" y="4322763"/>
          <p14:tracePt t="79977" x="5349875" y="4322763"/>
          <p14:tracePt t="79985" x="5468938" y="4322763"/>
          <p14:tracePt t="79992" x="5588000" y="4322763"/>
          <p14:tracePt t="80000" x="5700713" y="4314825"/>
          <p14:tracePt t="80006" x="5835650" y="4298950"/>
          <p14:tracePt t="80014" x="5946775" y="4298950"/>
          <p14:tracePt t="80023" x="6083300" y="4298950"/>
          <p14:tracePt t="80031" x="6218238" y="4281488"/>
          <p14:tracePt t="80039" x="6353175" y="4257675"/>
          <p14:tracePt t="80046" x="6489700" y="4233863"/>
          <p14:tracePt t="80054" x="6608763" y="4217988"/>
          <p14:tracePt t="80062" x="6751638" y="4202113"/>
          <p14:tracePt t="80071" x="6856413" y="4194175"/>
          <p14:tracePt t="80078" x="6943725" y="4170363"/>
          <p14:tracePt t="80086" x="7023100" y="4154488"/>
          <p14:tracePt t="80094" x="7094538" y="4130675"/>
          <p14:tracePt t="80103" x="7159625" y="4106863"/>
          <p14:tracePt t="80108" x="7215188" y="4098925"/>
          <p14:tracePt t="80116" x="7270750" y="4083050"/>
          <p14:tracePt t="80124" x="7334250" y="4059238"/>
          <p14:tracePt t="80133" x="7413625" y="4051300"/>
          <p14:tracePt t="80141" x="7493000" y="4051300"/>
          <p14:tracePt t="80148" x="7581900" y="4051300"/>
          <p14:tracePt t="80157" x="7661275" y="4067175"/>
          <p14:tracePt t="80165" x="7748588" y="4083050"/>
          <p14:tracePt t="80173" x="7835900" y="4106863"/>
          <p14:tracePt t="80181" x="7916863" y="4130675"/>
          <p14:tracePt t="80189" x="8051800" y="4154488"/>
          <p14:tracePt t="80196" x="8210550" y="4178300"/>
          <p14:tracePt t="80202" x="8426450" y="4217988"/>
          <p14:tracePt t="80210" x="8650288" y="4217988"/>
          <p14:tracePt t="80219" x="8816975" y="4217988"/>
          <p14:tracePt t="80227" x="8936038" y="4225925"/>
          <p14:tracePt t="80234" x="9056688" y="4225925"/>
          <p14:tracePt t="81206" x="8626475" y="4178300"/>
          <p14:tracePt t="81214" x="8386763" y="4210050"/>
          <p14:tracePt t="81222" x="8202613" y="4233863"/>
          <p14:tracePt t="81231" x="8067675" y="4257675"/>
          <p14:tracePt t="81236" x="7932738" y="4281488"/>
          <p14:tracePt t="81244" x="7780338" y="4306888"/>
          <p14:tracePt t="81252" x="7669213" y="4322763"/>
          <p14:tracePt t="81260" x="7581900" y="4338638"/>
          <p14:tracePt t="81268" x="7510463" y="4346575"/>
          <p14:tracePt t="81276" x="7477125" y="4354513"/>
          <p14:tracePt t="81285" x="7469188" y="4354513"/>
          <p14:tracePt t="81293" x="7461250" y="4354513"/>
          <p14:tracePt t="81415" x="7453313" y="4354513"/>
          <p14:tracePt t="81430" x="7453313" y="4346575"/>
          <p14:tracePt t="81469" x="7445375" y="4338638"/>
          <p14:tracePt t="81476" x="7445375" y="4330700"/>
          <p14:tracePt t="81492" x="7445375" y="4322763"/>
          <p14:tracePt t="81504" x="7445375" y="4314825"/>
          <p14:tracePt t="81537" x="7445375" y="4306888"/>
          <p14:tracePt t="82280" x="7461250" y="4291013"/>
          <p14:tracePt t="82288" x="7485063" y="4273550"/>
          <p14:tracePt t="82296" x="7526338" y="4257675"/>
          <p14:tracePt t="82305" x="7573963" y="4241800"/>
          <p14:tracePt t="82312" x="7637463" y="4217988"/>
          <p14:tracePt t="82318" x="7693025" y="4186238"/>
          <p14:tracePt t="82327" x="7740650" y="4170363"/>
          <p14:tracePt t="82335" x="7764463" y="4154488"/>
          <p14:tracePt t="82342" x="7788275" y="4138613"/>
          <p14:tracePt t="82350" x="7804150" y="4122738"/>
          <p14:tracePt t="82359" x="7820025" y="4106863"/>
          <p14:tracePt t="82366" x="7869238" y="4090988"/>
          <p14:tracePt t="82374" x="7916863" y="4067175"/>
          <p14:tracePt t="82383" x="7972425" y="4035425"/>
          <p14:tracePt t="82390" x="8035925" y="4011613"/>
          <p14:tracePt t="82399" x="8091488" y="3995738"/>
          <p14:tracePt t="82407" x="8123238" y="3979863"/>
          <p14:tracePt t="82413" x="8139113" y="3971925"/>
          <p14:tracePt t="82421" x="8147050" y="3971925"/>
          <p14:tracePt t="124804" x="8115300" y="3995738"/>
          <p14:tracePt t="124813" x="8035925" y="4106863"/>
          <p14:tracePt t="124820" x="7964488" y="4257675"/>
          <p14:tracePt t="124828" x="7885113" y="4410075"/>
          <p14:tracePt t="124837" x="7820025" y="4529138"/>
          <p14:tracePt t="124844" x="7772400" y="4649788"/>
          <p14:tracePt t="124852" x="7748588" y="4760913"/>
          <p14:tracePt t="124860" x="7724775" y="4864100"/>
          <p14:tracePt t="124868" x="7716838" y="4943475"/>
          <p14:tracePt t="124876" x="7716838" y="5000625"/>
          <p14:tracePt t="124883" x="7716838" y="5024438"/>
          <p14:tracePt t="124909" x="7724775" y="5024438"/>
          <p14:tracePt t="125009" x="7724775" y="4935538"/>
          <p14:tracePt t="125017" x="7724775" y="4816475"/>
          <p14:tracePt t="125024" x="7700963" y="4665663"/>
          <p14:tracePt t="125033" x="7605713" y="4402138"/>
          <p14:tracePt t="125042" x="7558088" y="4106863"/>
          <p14:tracePt t="125048" x="7493000" y="3811588"/>
          <p14:tracePt t="125057" x="7405688" y="3532188"/>
          <p14:tracePt t="125064" x="7310438" y="3278188"/>
          <p14:tracePt t="125071" x="7223125" y="3046413"/>
          <p14:tracePt t="125078" x="7118350" y="2759075"/>
          <p14:tracePt t="125086" x="6991350" y="2519363"/>
          <p14:tracePt t="125094" x="6896100" y="2400300"/>
          <p14:tracePt t="125103" x="6792913" y="2305050"/>
          <p14:tracePt t="125111" x="6704013" y="2233613"/>
          <p14:tracePt t="125118" x="6600825" y="2160588"/>
          <p14:tracePt t="125126" x="6489700" y="2128838"/>
          <p14:tracePt t="125135" x="6369050" y="2105025"/>
          <p14:tracePt t="125142" x="6226175" y="2105025"/>
          <p14:tracePt t="125151" x="6091238" y="2144713"/>
          <p14:tracePt t="125158" x="5994400" y="2184400"/>
          <p14:tracePt t="125164" x="5907088" y="2241550"/>
          <p14:tracePt t="125173" x="5843588" y="2305050"/>
          <p14:tracePt t="125181" x="5788025" y="2384425"/>
          <p14:tracePt t="125189" x="5756275" y="2439988"/>
          <p14:tracePt t="125197" x="5740400" y="2503488"/>
          <p14:tracePt t="125204" x="5716588" y="2566988"/>
          <p14:tracePt t="125213" x="5708650" y="2632075"/>
          <p14:tracePt t="125220" x="5708650" y="2711450"/>
          <p14:tracePt t="125228" x="5708650" y="2790825"/>
          <p14:tracePt t="125236" x="5708650" y="2886075"/>
          <p14:tracePt t="125244" x="5732463" y="2990850"/>
          <p14:tracePt t="125253" x="5756275" y="3094038"/>
          <p14:tracePt t="125260" x="5780088" y="3197225"/>
          <p14:tracePt t="125266" x="5788025" y="3317875"/>
          <p14:tracePt t="125275" x="5795963" y="3429000"/>
          <p14:tracePt t="125283" x="5819775" y="3524250"/>
          <p14:tracePt t="125292" x="5843588" y="3621088"/>
          <p14:tracePt t="125298" x="5859463" y="3708400"/>
          <p14:tracePt t="125307" x="5875338" y="3779838"/>
          <p14:tracePt t="125314" x="5891213" y="3835400"/>
          <p14:tracePt t="125323" x="5915025" y="3890963"/>
          <p14:tracePt t="125330" x="5922963" y="3922713"/>
          <p14:tracePt t="125339" x="5938838" y="3963988"/>
          <p14:tracePt t="125347" x="5946775" y="3979863"/>
          <p14:tracePt t="125352" x="5954713" y="3995738"/>
          <p14:tracePt t="125360" x="5954713" y="4011613"/>
          <p14:tracePt t="125369" x="5962650" y="4027488"/>
          <p14:tracePt t="125376" x="5970588" y="4027488"/>
          <p14:tracePt t="125401" x="5970588" y="4035425"/>
          <p14:tracePt t="125447" x="5962650" y="4011613"/>
          <p14:tracePt t="125454" x="5954713" y="3979863"/>
          <p14:tracePt t="125462" x="5938838" y="3930650"/>
          <p14:tracePt t="125471" x="5938838" y="3875088"/>
          <p14:tracePt t="125479" x="5930900" y="3819525"/>
          <p14:tracePt t="125487" x="5930900" y="3763963"/>
          <p14:tracePt t="125494" x="5930900" y="3748088"/>
          <p14:tracePt t="125503" x="5930900" y="3740150"/>
          <p14:tracePt t="125511" x="5930900" y="3724275"/>
          <p14:tracePt t="125585" x="5930900" y="3732213"/>
          <p14:tracePt t="125592" x="5930900" y="3740150"/>
          <p14:tracePt t="125601" x="5930900" y="3748088"/>
          <p14:tracePt t="125609" x="5930900" y="3763963"/>
          <p14:tracePt t="125616" x="5930900" y="3787775"/>
          <p14:tracePt t="125625" x="5930900" y="3811588"/>
          <p14:tracePt t="125633" x="5930900" y="3843338"/>
          <p14:tracePt t="125641" x="5938838" y="3867150"/>
          <p14:tracePt t="125647" x="5954713" y="3906838"/>
          <p14:tracePt t="125655" x="5970588" y="3948113"/>
          <p14:tracePt t="125662" x="5986463" y="3995738"/>
          <p14:tracePt t="125670" x="6010275" y="4059238"/>
          <p14:tracePt t="125678" x="6026150" y="4098925"/>
          <p14:tracePt t="125686" x="6034088" y="4146550"/>
          <p14:tracePt t="125695" x="6051550" y="4202113"/>
          <p14:tracePt t="125703" x="6059488" y="4257675"/>
          <p14:tracePt t="125710" x="6067425" y="4322763"/>
          <p14:tracePt t="125719" x="6067425" y="4362450"/>
          <p14:tracePt t="125727" x="6067425" y="4394200"/>
          <p14:tracePt t="125734" x="6067425" y="4410075"/>
          <p14:tracePt t="125741" x="6067425" y="4441825"/>
          <p14:tracePt t="125749" x="6059488" y="4465638"/>
          <p14:tracePt t="125756" x="6051550" y="4489450"/>
          <p14:tracePt t="125764" x="6043613" y="4513263"/>
          <p14:tracePt t="125772" x="6043613" y="4529138"/>
          <p14:tracePt t="125781" x="6034088" y="4552950"/>
          <p14:tracePt t="125788" x="6034088" y="4568825"/>
          <p14:tracePt t="125796" x="6034088" y="4584700"/>
          <p14:tracePt t="125804" x="6034088" y="4592638"/>
          <p14:tracePt t="125813" x="6034088" y="4608513"/>
          <p14:tracePt t="125822" x="6034088" y="4616450"/>
          <p14:tracePt t="125828" x="6034088" y="4633913"/>
          <p14:tracePt t="125835" x="6034088" y="4657725"/>
          <p14:tracePt t="125842" x="6034088" y="4681538"/>
          <p14:tracePt t="125851" x="6026150" y="4697413"/>
          <p14:tracePt t="125859" x="6018213" y="4721225"/>
          <p14:tracePt t="125866" x="6010275" y="4737100"/>
          <p14:tracePt t="125877" x="6010275" y="4745038"/>
          <p14:tracePt t="125882" x="5994400" y="4752975"/>
          <p14:tracePt t="125891" x="5994400" y="4760913"/>
          <p14:tracePt t="125899" x="5986463" y="4760913"/>
          <p14:tracePt t="125945" x="5970588" y="4729163"/>
          <p14:tracePt t="125952" x="5946775" y="4681538"/>
          <p14:tracePt t="125961" x="5930900" y="4616450"/>
          <p14:tracePt t="125969" x="5915025" y="4584700"/>
          <p14:tracePt t="125977" x="5907088" y="4552950"/>
          <p14:tracePt t="125985" x="5883275" y="4497388"/>
          <p14:tracePt t="125992" x="5875338" y="4449763"/>
          <p14:tracePt t="126001" x="5867400" y="4425950"/>
          <p14:tracePt t="126009" x="5867400" y="4410075"/>
          <p14:tracePt t="126016" x="5867400" y="4394200"/>
          <p14:tracePt t="126024" x="5867400" y="4378325"/>
          <p14:tracePt t="126032" x="5867400" y="4370388"/>
          <p14:tracePt t="126041" x="5867400" y="4362450"/>
          <p14:tracePt t="126048" x="5867400" y="4346575"/>
          <p14:tracePt t="126057" x="5867400" y="4338638"/>
          <p14:tracePt t="126066" x="5867400" y="4322763"/>
          <p14:tracePt t="126073" x="5867400" y="4314825"/>
          <p14:tracePt t="126101" x="5867400" y="4306888"/>
          <p14:tracePt t="126165" x="5867400" y="4298950"/>
          <p14:tracePt t="126607" x="5859463" y="4291013"/>
          <p14:tracePt t="126615" x="5851525" y="4265613"/>
          <p14:tracePt t="126623" x="5835650" y="4217988"/>
          <p14:tracePt t="126631" x="5811838" y="4154488"/>
          <p14:tracePt t="126638" x="5795963" y="4122738"/>
          <p14:tracePt t="126646" x="5780088" y="4106863"/>
          <p14:tracePt t="126655" x="5764213" y="4090988"/>
          <p14:tracePt t="126660" x="5756275" y="4083050"/>
          <p14:tracePt t="126669" x="5740400" y="4067175"/>
          <p14:tracePt t="126677" x="5724525" y="4051300"/>
          <p14:tracePt t="126685" x="5716588" y="4035425"/>
          <p14:tracePt t="126692" x="5700713" y="4019550"/>
          <p14:tracePt t="126701" x="5684838" y="3995738"/>
          <p14:tracePt t="126708" x="5676900" y="3956050"/>
          <p14:tracePt t="126717" x="5667375" y="3914775"/>
          <p14:tracePt t="126724" x="5659438" y="3851275"/>
          <p14:tracePt t="126732" x="5659438" y="3795713"/>
          <p14:tracePt t="126741" x="5659438" y="3748088"/>
          <p14:tracePt t="126749" x="5659438" y="3676650"/>
          <p14:tracePt t="126758" x="5651500" y="3621088"/>
          <p14:tracePt t="126763" x="5643563" y="3563938"/>
          <p14:tracePt t="126771" x="5619750" y="3500438"/>
          <p14:tracePt t="126778" x="5611813" y="3444875"/>
          <p14:tracePt t="126787" x="5611813" y="3389313"/>
          <p14:tracePt t="126794" x="5603875" y="3357563"/>
          <p14:tracePt t="126802" x="5595938" y="3325813"/>
          <p14:tracePt t="126811" x="5588000" y="3286125"/>
          <p14:tracePt t="126818" x="5572125" y="3270250"/>
          <p14:tracePt t="126826" x="5572125" y="3262313"/>
          <p14:tracePt t="126834" x="5572125" y="3252788"/>
          <p14:tracePt t="126842" x="5564188" y="3252788"/>
          <p14:tracePt t="126877" x="5548313" y="3270250"/>
          <p14:tracePt t="126891" x="5532438" y="3309938"/>
          <p14:tracePt t="126893" x="5516563" y="3341688"/>
          <p14:tracePt t="126901" x="5492750" y="3405188"/>
          <p14:tracePt t="126908" x="5453063" y="3492500"/>
          <p14:tracePt t="126916" x="5397500" y="3579813"/>
          <p14:tracePt t="126924" x="5334000" y="3668713"/>
          <p14:tracePt t="126933" x="5260975" y="3756025"/>
          <p14:tracePt t="126941" x="5197475" y="3843338"/>
          <p14:tracePt t="126946" x="5141913" y="3930650"/>
          <p14:tracePt t="126955" x="5086350" y="4019550"/>
          <p14:tracePt t="126962" x="5030788" y="4106863"/>
          <p14:tracePt t="126971" x="4991100" y="4178300"/>
          <p14:tracePt t="126978" x="4959350" y="4241800"/>
          <p14:tracePt t="126987" x="4943475" y="4281488"/>
          <p14:tracePt t="126994" x="4926013" y="4298950"/>
          <p14:tracePt t="127002" x="4918075" y="4314825"/>
          <p14:tracePt t="127113" x="4943475" y="4291013"/>
          <p14:tracePt t="127121" x="4959350" y="4249738"/>
          <p14:tracePt t="127129" x="4983163" y="4202113"/>
          <p14:tracePt t="127136" x="5006975" y="4170363"/>
          <p14:tracePt t="127142" x="5014913" y="4146550"/>
          <p14:tracePt t="127151" x="5030788" y="4138613"/>
          <p14:tracePt t="127158" x="5046663" y="4122738"/>
          <p14:tracePt t="127166" x="5054600" y="4114800"/>
          <p14:tracePt t="127174" x="5062538" y="4106863"/>
          <p14:tracePt t="127194" x="5062538" y="4098925"/>
          <p14:tracePt t="127422" x="5062538" y="4090988"/>
          <p14:tracePt t="127432" x="5062538" y="4083050"/>
          <p14:tracePt t="127440" x="5054600" y="4059238"/>
          <p14:tracePt t="127449" x="5038725" y="4027488"/>
          <p14:tracePt t="127457" x="5014913" y="3979863"/>
          <p14:tracePt t="127465" x="4999038" y="3948113"/>
          <p14:tracePt t="127473" x="4975225" y="3906838"/>
          <p14:tracePt t="127481" x="4951413" y="3883025"/>
          <p14:tracePt t="127489" x="4926013" y="3859213"/>
          <p14:tracePt t="127496" x="4894263" y="3843338"/>
          <p14:tracePt t="127504" x="4870450" y="3827463"/>
          <p14:tracePt t="127512" x="4846638" y="3811588"/>
          <p14:tracePt t="127519" x="4830763" y="3795713"/>
          <p14:tracePt t="127527" x="4822825" y="3795713"/>
          <p14:tracePt t="127535" x="4814888" y="3795713"/>
          <p14:tracePt t="127542" x="4799013" y="3795713"/>
          <p14:tracePt t="127550" x="4791075" y="3795713"/>
          <p14:tracePt t="127558" x="4775200" y="3795713"/>
          <p14:tracePt t="127567" x="4759325" y="3795713"/>
          <p14:tracePt t="127575" x="4735513" y="3811588"/>
          <p14:tracePt t="127583" x="4703763" y="3827463"/>
          <p14:tracePt t="127590" x="4656138" y="3851275"/>
          <p14:tracePt t="127598" x="4600575" y="3867150"/>
          <p14:tracePt t="127607" x="4551363" y="3883025"/>
          <p14:tracePt t="127612" x="4495800" y="3906838"/>
          <p14:tracePt t="127621" x="4448175" y="3922713"/>
          <p14:tracePt t="127628" x="4376738" y="3948113"/>
          <p14:tracePt t="127637" x="4305300" y="3963988"/>
          <p14:tracePt t="127644" x="4233863" y="3995738"/>
          <p14:tracePt t="127653" x="4168775" y="4035425"/>
          <p14:tracePt t="127660" x="4113213" y="4067175"/>
          <p14:tracePt t="127668" x="4065588" y="4090988"/>
          <p14:tracePt t="127676" x="4017963" y="4106863"/>
          <p14:tracePt t="127684" x="3994150" y="4122738"/>
          <p14:tracePt t="127692" x="3970338" y="4138613"/>
          <p14:tracePt t="127700" x="3938588" y="4154488"/>
          <p14:tracePt t="127708" x="3906838" y="4170363"/>
          <p14:tracePt t="127714" x="3859213" y="4186238"/>
          <p14:tracePt t="127722" x="3817938" y="4202113"/>
          <p14:tracePt t="127731" x="3770313" y="4225925"/>
          <p14:tracePt t="127738" x="3706813" y="4241800"/>
          <p14:tracePt t="127746" x="3651250" y="4265613"/>
          <p14:tracePt t="127754" x="3595688" y="4281488"/>
          <p14:tracePt t="127763" x="3532188" y="4291013"/>
          <p14:tracePt t="127770" x="3476625" y="4314825"/>
          <p14:tracePt t="127779" x="3427413" y="4330700"/>
          <p14:tracePt t="127786" x="3403600" y="4346575"/>
          <p14:tracePt t="127795" x="3395663" y="4346575"/>
          <p14:tracePt t="127800" x="3379788" y="4354513"/>
          <p14:tracePt t="128017" x="3379788" y="4346575"/>
          <p14:tracePt t="128025" x="3387725" y="4346575"/>
          <p14:tracePt t="128033" x="3395663" y="4330700"/>
          <p14:tracePt t="128040" x="3427413" y="4314825"/>
          <p14:tracePt t="128048" x="3476625" y="4291013"/>
          <p14:tracePt t="128057" x="3540125" y="4273550"/>
          <p14:tracePt t="128064" x="3595688" y="4257675"/>
          <p14:tracePt t="128072" x="3659188" y="4225925"/>
          <p14:tracePt t="128081" x="3698875" y="4202113"/>
          <p14:tracePt t="128089" x="3762375" y="4178300"/>
          <p14:tracePt t="128094" x="3794125" y="4146550"/>
          <p14:tracePt t="128102" x="3833813" y="4130675"/>
          <p14:tracePt t="128110" x="3867150" y="4114800"/>
          <p14:tracePt t="128119" x="3890963" y="4098925"/>
          <p14:tracePt t="128126" x="3898900" y="4090988"/>
          <p14:tracePt t="128135" x="3914775" y="4083050"/>
          <p14:tracePt t="128142" x="3922713" y="4083050"/>
          <p14:tracePt t="128212" x="3922713" y="4075113"/>
          <p14:tracePt t="134516" x="3930650" y="4067175"/>
          <p14:tracePt t="134524" x="3986213" y="4035425"/>
          <p14:tracePt t="134532" x="4081463" y="4003675"/>
          <p14:tracePt t="134540" x="4152900" y="3963988"/>
          <p14:tracePt t="134548" x="4168775" y="3948113"/>
          <p14:tracePt t="134556" x="4168775" y="3938588"/>
          <p14:tracePt t="134565" x="4176713" y="3914775"/>
          <p14:tracePt t="134572" x="4176713" y="3867150"/>
          <p14:tracePt t="134580" x="4184650" y="3811588"/>
          <p14:tracePt t="134588" x="4184650" y="3771900"/>
          <p14:tracePt t="134596" x="4176713" y="3740150"/>
          <p14:tracePt t="134603" x="4160838" y="3716338"/>
          <p14:tracePt t="134610" x="4144963" y="3692525"/>
          <p14:tracePt t="134618" x="4129088" y="3660775"/>
          <p14:tracePt t="134627" x="4113213" y="3629025"/>
          <p14:tracePt t="134634" x="4073525" y="3579813"/>
          <p14:tracePt t="134642" x="4025900" y="3524250"/>
          <p14:tracePt t="134651" x="3962400" y="3484563"/>
          <p14:tracePt t="134659" x="3906838" y="3452813"/>
          <p14:tracePt t="134666" x="3833813" y="3436938"/>
          <p14:tracePt t="134675" x="3746500" y="3405188"/>
          <p14:tracePt t="134682" x="3659188" y="3381375"/>
          <p14:tracePt t="134690" x="3587750" y="3365500"/>
          <p14:tracePt t="134696" x="3516313" y="3341688"/>
          <p14:tracePt t="134704" x="3459163" y="3325813"/>
          <p14:tracePt t="134712" x="3403600" y="3302000"/>
          <p14:tracePt t="134721" x="3332163" y="3294063"/>
          <p14:tracePt t="134728" x="3276600" y="3270250"/>
          <p14:tracePt t="134737" x="3228975" y="3270250"/>
          <p14:tracePt t="134745" x="3197225" y="3270250"/>
          <p14:tracePt t="134753" x="3181350" y="3270250"/>
          <p14:tracePt t="134760" x="3157538" y="3270250"/>
          <p14:tracePt t="134769" x="3133725" y="3270250"/>
          <p14:tracePt t="134776" x="3125788" y="3270250"/>
          <p14:tracePt t="134784" x="3109913" y="3270250"/>
          <p14:tracePt t="134790" x="3092450" y="3270250"/>
          <p14:tracePt t="134798" x="3076575" y="3270250"/>
          <p14:tracePt t="134806" x="3052763" y="3270250"/>
          <p14:tracePt t="134815" x="3036888" y="3270250"/>
          <p14:tracePt t="134823" x="3021013" y="3262313"/>
          <p14:tracePt t="134830" x="3013075" y="3262313"/>
          <p14:tracePt t="134838" x="2997200" y="3262313"/>
          <p14:tracePt t="134847" x="2981325" y="3252788"/>
          <p14:tracePt t="134855" x="2973388" y="3236913"/>
          <p14:tracePt t="134863" x="2957513" y="3228975"/>
          <p14:tracePt t="134871" x="2949575" y="3213100"/>
          <p14:tracePt t="134878" x="2933700" y="3205163"/>
          <p14:tracePt t="134884" x="2925763" y="3197225"/>
          <p14:tracePt t="134892" x="2925763" y="3189288"/>
          <p14:tracePt t="134901" x="2917825" y="3189288"/>
          <p14:tracePt t="134908" x="2917825" y="3181350"/>
          <p14:tracePt t="134917" x="2901950" y="3173413"/>
          <p14:tracePt t="134924" x="2894013" y="3173413"/>
          <p14:tracePt t="134949" x="2886075" y="3165475"/>
          <p14:tracePt t="134960" x="2878138" y="3165475"/>
          <p14:tracePt t="135062" x="2878138" y="3157538"/>
          <p14:tracePt t="135068" x="2894013" y="3149600"/>
          <p14:tracePt t="135076" x="2901950" y="3149600"/>
          <p14:tracePt t="135087" x="2925763" y="3149600"/>
          <p14:tracePt t="135092" x="2941638" y="3141663"/>
          <p14:tracePt t="135101" x="2973388" y="3141663"/>
          <p14:tracePt t="135108" x="2989263" y="3141663"/>
          <p14:tracePt t="135116" x="3005138" y="3133725"/>
          <p14:tracePt t="135124" x="3028950" y="3133725"/>
          <p14:tracePt t="135133" x="3044825" y="3133725"/>
          <p14:tracePt t="135140" x="3052763" y="3133725"/>
          <p14:tracePt t="135149" x="3068638" y="3133725"/>
          <p14:tracePt t="135156" x="3076575" y="3133725"/>
          <p14:tracePt t="135162" x="3084513" y="3133725"/>
          <p14:tracePt t="135171" x="3092450" y="3133725"/>
          <p14:tracePt t="135179" x="3100388" y="3133725"/>
          <p14:tracePt t="135202" x="3109913" y="3133725"/>
          <p14:tracePt t="135231" x="3117850" y="3133725"/>
          <p14:tracePt t="135336" x="3125788" y="3133725"/>
          <p14:tracePt t="135352" x="3141663" y="3133725"/>
          <p14:tracePt t="135359" x="3157538" y="3133725"/>
          <p14:tracePt t="135366" x="3165475" y="3125788"/>
          <p14:tracePt t="135374" x="3197225" y="3125788"/>
          <p14:tracePt t="135382" x="3236913" y="3125788"/>
          <p14:tracePt t="135390" x="3268663" y="3125788"/>
          <p14:tracePt t="135399" x="3308350" y="3125788"/>
          <p14:tracePt t="135407" x="3324225" y="3125788"/>
          <p14:tracePt t="135414" x="3332163" y="3125788"/>
          <p14:tracePt t="135450" x="3324225" y="3125788"/>
          <p14:tracePt t="135458" x="3308350" y="3125788"/>
          <p14:tracePt t="135465" x="3300413" y="3117850"/>
          <p14:tracePt t="135473" x="3284538" y="3117850"/>
          <p14:tracePt t="135480" x="3276600" y="3117850"/>
          <p14:tracePt t="135496" x="3268663" y="3117850"/>
          <p14:tracePt t="135582" x="3276600" y="3117850"/>
          <p14:tracePt t="135602" x="3284538" y="3117850"/>
          <p14:tracePt t="136602" x="3284538" y="3125788"/>
          <p14:tracePt t="136619" x="3292475" y="3149600"/>
          <p14:tracePt t="136624" x="3324225" y="3181350"/>
          <p14:tracePt t="136632" x="3379788" y="3236913"/>
          <p14:tracePt t="136641" x="3443288" y="3302000"/>
          <p14:tracePt t="136648" x="3508375" y="3365500"/>
          <p14:tracePt t="136657" x="3587750" y="3429000"/>
          <p14:tracePt t="136665" x="3659188" y="3492500"/>
          <p14:tracePt t="136672" x="3722688" y="3556000"/>
          <p14:tracePt t="136681" x="3810000" y="3613150"/>
          <p14:tracePt t="136688" x="3898900" y="3652838"/>
          <p14:tracePt t="136696" x="3962400" y="3692525"/>
          <p14:tracePt t="136704" x="4025900" y="3724275"/>
          <p14:tracePt t="136711" x="4041775" y="3740150"/>
          <p14:tracePt t="136718" x="4065588" y="3748088"/>
          <p14:tracePt t="136726" x="4081463" y="3756025"/>
          <p14:tracePt t="136735" x="4097338" y="3763963"/>
          <p14:tracePt t="136742" x="4105275" y="3763963"/>
          <p14:tracePt t="136750" x="4121150" y="3771900"/>
          <p14:tracePt t="136759" x="4137025" y="3771900"/>
          <p14:tracePt t="136775" x="4144963" y="3771900"/>
          <p14:tracePt t="136782" x="4152900" y="3771900"/>
          <p14:tracePt t="136799" x="4160838" y="3771900"/>
          <p14:tracePt t="136813" x="4168775" y="3771900"/>
          <p14:tracePt t="136821" x="4176713" y="3779838"/>
          <p14:tracePt t="136836" x="4184650" y="3779838"/>
          <p14:tracePt t="136896" x="4184650" y="3771900"/>
          <p14:tracePt t="136905" x="4184650" y="3748088"/>
          <p14:tracePt t="136913" x="4176713" y="3732213"/>
          <p14:tracePt t="136920" x="4160838" y="3716338"/>
          <p14:tracePt t="136928" x="4144963" y="3692525"/>
          <p14:tracePt t="136937" x="4129088" y="3668713"/>
          <p14:tracePt t="136942" x="4113213" y="3660775"/>
          <p14:tracePt t="136951" x="4089400" y="3644900"/>
          <p14:tracePt t="136959" x="4073525" y="3629025"/>
          <p14:tracePt t="136966" x="4049713" y="3605213"/>
          <p14:tracePt t="136974" x="4041775" y="3587750"/>
          <p14:tracePt t="136982" x="4010025" y="3571875"/>
          <p14:tracePt t="136991" x="3986213" y="3548063"/>
          <p14:tracePt t="136999" x="3938588" y="3524250"/>
          <p14:tracePt t="137006" x="3898900" y="3500438"/>
          <p14:tracePt t="137015" x="3883025" y="3484563"/>
          <p14:tracePt t="137023" x="3851275" y="3444875"/>
          <p14:tracePt t="137030" x="3817938" y="3421063"/>
          <p14:tracePt t="137038" x="3794125" y="3397250"/>
          <p14:tracePt t="137044" x="3754438" y="3381375"/>
          <p14:tracePt t="137053" x="3746500" y="3365500"/>
          <p14:tracePt t="137060" x="3730625" y="3349625"/>
          <p14:tracePt t="137069" x="3714750" y="3341688"/>
          <p14:tracePt t="137076" x="3706813" y="3333750"/>
          <p14:tracePt t="137084" x="3706813" y="3325813"/>
          <p14:tracePt t="137092" x="3698875" y="3325813"/>
          <p14:tracePt t="137157" x="3706813" y="3325813"/>
          <p14:tracePt t="137163" x="3714750" y="3325813"/>
          <p14:tracePt t="137172" x="3722688" y="3325813"/>
          <p14:tracePt t="137178" x="3730625" y="3325813"/>
          <p14:tracePt t="137186" x="3738563" y="3325813"/>
          <p14:tracePt t="137195" x="3754438" y="3325813"/>
          <p14:tracePt t="137203" x="3778250" y="3333750"/>
          <p14:tracePt t="137211" x="3810000" y="3349625"/>
          <p14:tracePt t="137219" x="3833813" y="3365500"/>
          <p14:tracePt t="137226" x="3875088" y="3381375"/>
          <p14:tracePt t="137235" x="3922713" y="3397250"/>
          <p14:tracePt t="137242" x="3986213" y="3421063"/>
          <p14:tracePt t="137250" x="4041775" y="3436938"/>
          <p14:tracePt t="137256" x="4097338" y="3452813"/>
          <p14:tracePt t="137265" x="4144963" y="3492500"/>
          <p14:tracePt t="137272" x="4210050" y="3524250"/>
          <p14:tracePt t="137281" x="4257675" y="3556000"/>
          <p14:tracePt t="137288" x="4305300" y="3595688"/>
          <p14:tracePt t="137297" x="4368800" y="3644900"/>
          <p14:tracePt t="137304" x="4416425" y="3692525"/>
          <p14:tracePt t="137312" x="4479925" y="3724275"/>
          <p14:tracePt t="137320" x="4543425" y="3763963"/>
          <p14:tracePt t="137329" x="4600575" y="3811588"/>
          <p14:tracePt t="137336" x="4664075" y="3851275"/>
          <p14:tracePt t="137345" x="4727575" y="3875088"/>
          <p14:tracePt t="137350" x="4783138" y="3930650"/>
          <p14:tracePt t="137358" x="4846638" y="3963988"/>
          <p14:tracePt t="137366" x="4918075" y="4003675"/>
          <p14:tracePt t="137374" x="4983163" y="4043363"/>
          <p14:tracePt t="137382" x="5038725" y="4075113"/>
          <p14:tracePt t="137391" x="5086350" y="4106863"/>
          <p14:tracePt t="137398" x="5133975" y="4130675"/>
          <p14:tracePt t="137406" x="5157788" y="4146550"/>
          <p14:tracePt t="137415" x="5181600" y="4162425"/>
          <p14:tracePt t="137423" x="5197475" y="4178300"/>
          <p14:tracePt t="137430" x="5213350" y="4186238"/>
          <p14:tracePt t="137453" x="5221288" y="4186238"/>
          <p14:tracePt t="137542" x="5213350" y="4186238"/>
          <p14:tracePt t="137551" x="5205413" y="4186238"/>
          <p14:tracePt t="137566" x="5197475" y="4186238"/>
          <p14:tracePt t="137582" x="5189538" y="4186238"/>
          <p14:tracePt t="137590" x="5173663" y="4186238"/>
          <p14:tracePt t="137598" x="5165725" y="4170363"/>
          <p14:tracePt t="137607" x="5149850" y="4154488"/>
          <p14:tracePt t="137614" x="5133975" y="4138613"/>
          <p14:tracePt t="137623" x="5118100" y="4130675"/>
          <p14:tracePt t="137631" x="5102225" y="4114800"/>
          <p14:tracePt t="137636" x="5094288" y="4098925"/>
          <p14:tracePt t="137644" x="5078413" y="4083050"/>
          <p14:tracePt t="137653" x="5062538" y="4067175"/>
          <p14:tracePt t="137661" x="5046663" y="4051300"/>
          <p14:tracePt t="137669" x="5030788" y="4043363"/>
          <p14:tracePt t="137676" x="5014913" y="4027488"/>
          <p14:tracePt t="137685" x="5006975" y="4011613"/>
          <p14:tracePt t="137693" x="4991100" y="3995738"/>
          <p14:tracePt t="137700" x="4975225" y="3987800"/>
          <p14:tracePt t="137708" x="4959350" y="3971925"/>
          <p14:tracePt t="137716" x="4943475" y="3963988"/>
          <p14:tracePt t="137724" x="4933950" y="3956050"/>
          <p14:tracePt t="137730" x="4918075" y="3948113"/>
          <p14:tracePt t="137739" x="4902200" y="3938588"/>
          <p14:tracePt t="137746" x="4894263" y="3930650"/>
          <p14:tracePt t="137754" x="4886325" y="3930650"/>
          <p14:tracePt t="137762" x="4878388" y="3930650"/>
          <p14:tracePt t="137770" x="4870450" y="3930650"/>
          <p14:tracePt t="137778" x="4862513" y="3922713"/>
          <p14:tracePt t="137786" x="4854575" y="3922713"/>
          <p14:tracePt t="137794" x="4846638" y="3922713"/>
          <p14:tracePt t="137803" x="4838700" y="3914775"/>
          <p14:tracePt t="137811" x="4830763" y="3914775"/>
          <p14:tracePt t="137816" x="4822825" y="3914775"/>
          <p14:tracePt t="137825" x="4806950" y="3914775"/>
          <p14:tracePt t="137832" x="4791075" y="3914775"/>
          <p14:tracePt t="137840" x="4775200" y="3914775"/>
          <p14:tracePt t="137849" x="4759325" y="3914775"/>
          <p14:tracePt t="137856" x="4735513" y="3914775"/>
          <p14:tracePt t="137864" x="4719638" y="3914775"/>
          <p14:tracePt t="137974" x="4711700" y="3914775"/>
          <p14:tracePt t="137986" x="4711700" y="3922713"/>
          <p14:tracePt t="137994" x="4703763" y="3922713"/>
          <p14:tracePt t="138002" x="4703763" y="3938588"/>
          <p14:tracePt t="138008" x="4703763" y="3948113"/>
          <p14:tracePt t="138017" x="4703763" y="3963988"/>
          <p14:tracePt t="138025" x="4703763" y="3979863"/>
          <p14:tracePt t="138041" x="4703763" y="3987800"/>
          <p14:tracePt t="138100" x="4695825" y="3987800"/>
          <p14:tracePt t="138111" x="4687888" y="3987800"/>
          <p14:tracePt t="138119" x="4679950" y="3987800"/>
          <p14:tracePt t="138126" x="4672013" y="3987800"/>
          <p14:tracePt t="138135" x="4656138" y="3979863"/>
          <p14:tracePt t="138142" x="4616450" y="3956050"/>
          <p14:tracePt t="138150" x="4576763" y="3938588"/>
          <p14:tracePt t="138158" x="4527550" y="3914775"/>
          <p14:tracePt t="138166" x="4479925" y="3883025"/>
          <p14:tracePt t="138175" x="4424363" y="3843338"/>
          <p14:tracePt t="138182" x="4337050" y="3779838"/>
          <p14:tracePt t="138190" x="4233863" y="3708400"/>
          <p14:tracePt t="138199" x="4129088" y="3644900"/>
          <p14:tracePt t="138204" x="4002088" y="3571875"/>
          <p14:tracePt t="138212" x="3898900" y="3500438"/>
          <p14:tracePt t="138220" x="3810000" y="3436938"/>
          <p14:tracePt t="138229" x="3738563" y="3373438"/>
          <p14:tracePt t="138236" x="3659188" y="3317875"/>
          <p14:tracePt t="138244" x="3603625" y="3286125"/>
          <p14:tracePt t="138252" x="3540125" y="3262313"/>
          <p14:tracePt t="138261" x="3516313" y="3244850"/>
          <p14:tracePt t="138302" x="3540125" y="3252788"/>
          <p14:tracePt t="138311" x="3587750" y="3294063"/>
          <p14:tracePt t="138318" x="3651250" y="3357563"/>
          <p14:tracePt t="138326" x="3730625" y="3436938"/>
          <p14:tracePt t="138334" x="3802063" y="3516313"/>
          <p14:tracePt t="138343" x="3890963" y="3579813"/>
          <p14:tracePt t="138350" x="3970338" y="3644900"/>
          <p14:tracePt t="138358" x="4057650" y="3724275"/>
          <p14:tracePt t="138366" x="4129088" y="3779838"/>
          <p14:tracePt t="138374" x="4210050" y="3819525"/>
          <p14:tracePt t="138383" x="4257675" y="3843338"/>
          <p14:tracePt t="138388" x="4273550" y="3867150"/>
          <p14:tracePt t="138397" x="4281488" y="3883025"/>
          <p14:tracePt t="138404" x="4281488" y="3890963"/>
          <p14:tracePt t="138452" x="4273550" y="3890963"/>
          <p14:tracePt t="138460" x="4257675" y="3890963"/>
          <p14:tracePt t="138469" x="4249738" y="3890963"/>
          <p14:tracePt t="138474" x="4217988" y="3883025"/>
          <p14:tracePt t="138482" x="4168775" y="3875088"/>
          <p14:tracePt t="138491" x="4113213" y="3851275"/>
          <p14:tracePt t="138499" x="4057650" y="3843338"/>
          <p14:tracePt t="138506" x="3994150" y="3827463"/>
          <p14:tracePt t="138515" x="3954463" y="3819525"/>
          <p14:tracePt t="138522" x="3898900" y="3811588"/>
          <p14:tracePt t="138531" x="3833813" y="3787775"/>
          <p14:tracePt t="138539" x="3778250" y="3779838"/>
          <p14:tracePt t="138546" x="3730625" y="3763963"/>
          <p14:tracePt t="138555" x="3698875" y="3756025"/>
          <p14:tracePt t="138562" x="3683000" y="3748088"/>
          <p14:tracePt t="138570" x="3667125" y="3748088"/>
          <p14:tracePt t="138577" x="3659188" y="3748088"/>
          <p14:tracePt t="138592" x="3651250" y="3748088"/>
          <p14:tracePt t="138608" x="3651250" y="3763963"/>
          <p14:tracePt t="138617" x="3651250" y="3771900"/>
          <p14:tracePt t="138624" x="3651250" y="3787775"/>
          <p14:tracePt t="138633" x="3651250" y="3803650"/>
          <p14:tracePt t="138649" x="3651250" y="3819525"/>
          <p14:tracePt t="138657" x="3659188" y="3835400"/>
          <p14:tracePt t="138663" x="3667125" y="3843338"/>
          <p14:tracePt t="138671" x="3675063" y="3859213"/>
          <p14:tracePt t="138679" x="3683000" y="3875088"/>
          <p14:tracePt t="138686" x="3690938" y="38830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544638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544638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544638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544638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/>
          </p:cNvSpPr>
          <p:nvPr/>
        </p:nvSpPr>
        <p:spPr bwMode="auto">
          <a:xfrm>
            <a:off x="2546350" y="5402263"/>
            <a:ext cx="40433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Repetition of translated structure to infinity</a:t>
            </a:r>
          </a:p>
        </p:txBody>
      </p:sp>
      <p:sp>
        <p:nvSpPr>
          <p:cNvPr id="20487" name="Rectangle 7"/>
          <p:cNvSpPr>
            <a:spLocks noGrp="1"/>
          </p:cNvSpPr>
          <p:nvPr>
            <p:ph type="title"/>
          </p:nvPr>
        </p:nvSpPr>
        <p:spPr>
          <a:xfrm>
            <a:off x="893763" y="88900"/>
            <a:ext cx="7358062" cy="1241425"/>
          </a:xfrm>
        </p:spPr>
        <p:txBody>
          <a:bodyPr rIns="35717"/>
          <a:lstStyle/>
          <a:p>
            <a:pPr eaLnBrk="1" hangingPunct="1"/>
            <a:r>
              <a:rPr lang="en-US" sz="3200"/>
              <a:t>Basic crystallography</a:t>
            </a:r>
            <a:br>
              <a:rPr lang="en-US" sz="3200"/>
            </a:br>
            <a:r>
              <a:rPr lang="en-US" sz="2400"/>
              <a:t>Crystals: translational periodicity &amp; symmetry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3E4A0A-0E0A-45DE-8BDA-B9A2C5925C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38" x="3698875" y="3883025"/>
          <p14:tracePt t="22745" x="3698875" y="3867150"/>
          <p14:tracePt t="23035" x="3667125" y="3875088"/>
          <p14:tracePt t="23043" x="3595688" y="3898900"/>
          <p14:tracePt t="23051" x="3508375" y="3914775"/>
          <p14:tracePt t="23059" x="3435350" y="3938588"/>
          <p14:tracePt t="23067" x="3379788" y="3956050"/>
          <p14:tracePt t="23075" x="3300413" y="3987800"/>
          <p14:tracePt t="23081" x="3244850" y="4027488"/>
          <p14:tracePt t="23090" x="3181350" y="4083050"/>
          <p14:tracePt t="23098" x="3117850" y="4146550"/>
          <p14:tracePt t="23105" x="3052763" y="4210050"/>
          <p14:tracePt t="23114" x="3013075" y="4298950"/>
          <p14:tracePt t="23121" x="2965450" y="4362450"/>
          <p14:tracePt t="23129" x="2941638" y="4418013"/>
          <p14:tracePt t="23137" x="2894013" y="4481513"/>
          <p14:tracePt t="23146" x="2854325" y="4537075"/>
          <p14:tracePt t="23153" x="2822575" y="4576763"/>
          <p14:tracePt t="23161" x="2798763" y="4600575"/>
          <p14:tracePt t="23175" x="2767013" y="4657725"/>
          <p14:tracePt t="23183" x="2759075" y="4673600"/>
          <p14:tracePt t="23191" x="2751138" y="4681538"/>
          <p14:tracePt t="23199" x="2741613" y="4681538"/>
          <p14:tracePt t="23207" x="2725738" y="4697413"/>
          <p14:tracePt t="23215" x="2709863" y="4705350"/>
          <p14:tracePt t="23223" x="2686050" y="4721225"/>
          <p14:tracePt t="23231" x="2662238" y="4737100"/>
          <p14:tracePt t="23239" x="2630488" y="4752975"/>
          <p14:tracePt t="23247" x="2598738" y="4776788"/>
          <p14:tracePt t="23256" x="2574925" y="4800600"/>
          <p14:tracePt t="23263" x="2535238" y="4840288"/>
          <p14:tracePt t="23270" x="2511425" y="4872038"/>
          <p14:tracePt t="23277" x="2479675" y="4919663"/>
          <p14:tracePt t="23285" x="2463800" y="4943475"/>
          <p14:tracePt t="23293" x="2439988" y="4976813"/>
          <p14:tracePt t="23301" x="2424113" y="4992688"/>
          <p14:tracePt t="23309" x="2408238" y="5008563"/>
          <p14:tracePt t="23318" x="2400300" y="5024438"/>
          <p14:tracePt t="23325" x="2384425" y="5040313"/>
          <p14:tracePt t="23333" x="2366963" y="5056188"/>
          <p14:tracePt t="23341" x="2351088" y="5064125"/>
          <p14:tracePt t="23349" x="2335213" y="5080000"/>
          <p14:tracePt t="23357" x="2319338" y="5095875"/>
          <p14:tracePt t="23363" x="2287588" y="5111750"/>
          <p14:tracePt t="23371" x="2255838" y="5127625"/>
          <p14:tracePt t="23379" x="2224088" y="5143500"/>
          <p14:tracePt t="23387" x="2200275" y="5159375"/>
          <p14:tracePt t="23395" x="2176463" y="5175250"/>
          <p14:tracePt t="23403" x="2168525" y="5175250"/>
          <p14:tracePt t="23411" x="2152650" y="5183188"/>
          <p14:tracePt t="23473" x="2192338" y="5175250"/>
          <p14:tracePt t="23481" x="2263775" y="5151438"/>
          <p14:tracePt t="23489" x="2343150" y="5127625"/>
          <p14:tracePt t="23497" x="2424113" y="5080000"/>
          <p14:tracePt t="23506" x="2527300" y="5024438"/>
          <p14:tracePt t="23513" x="2614613" y="4992688"/>
          <p14:tracePt t="23522" x="2670175" y="4959350"/>
          <p14:tracePt t="23529" x="2733675" y="4935538"/>
          <p14:tracePt t="23537" x="2790825" y="4903788"/>
          <p14:tracePt t="23545" x="2854325" y="4879975"/>
          <p14:tracePt t="23551" x="2909888" y="4864100"/>
          <p14:tracePt t="23559" x="2973388" y="4840288"/>
          <p14:tracePt t="23567" x="3028950" y="4824413"/>
          <p14:tracePt t="23575" x="3060700" y="4808538"/>
          <p14:tracePt t="23583" x="3076575" y="4792663"/>
          <p14:tracePt t="23591" x="3084513" y="4792663"/>
          <p14:tracePt t="23599" x="3084513" y="4784725"/>
          <p14:tracePt t="23649" x="3092450" y="4784725"/>
          <p14:tracePt t="23669" x="3092450" y="4776788"/>
          <p14:tracePt t="23685" x="3092450" y="4768850"/>
          <p14:tracePt t="23693" x="3084513" y="4752975"/>
          <p14:tracePt t="23701" x="3076575" y="4752975"/>
          <p14:tracePt t="23709" x="3068638" y="4737100"/>
          <p14:tracePt t="23718" x="3052763" y="4721225"/>
          <p14:tracePt t="23726" x="3036888" y="4705350"/>
          <p14:tracePt t="23733" x="3021013" y="4697413"/>
          <p14:tracePt t="23741" x="3005138" y="4681538"/>
          <p14:tracePt t="23747" x="2989263" y="4665663"/>
          <p14:tracePt t="23755" x="2981325" y="4649788"/>
          <p14:tracePt t="23763" x="2973388" y="4641850"/>
          <p14:tracePt t="23811" x="2981325" y="4633913"/>
          <p14:tracePt t="23819" x="2997200" y="4633913"/>
          <p14:tracePt t="23827" x="3013075" y="4624388"/>
          <p14:tracePt t="23841" x="3036888" y="4616450"/>
          <p14:tracePt t="23850" x="3044825" y="4616450"/>
          <p14:tracePt t="23857" x="3068638" y="4608513"/>
          <p14:tracePt t="23865" x="3109913" y="4608513"/>
          <p14:tracePt t="23873" x="3157538" y="4608513"/>
          <p14:tracePt t="23881" x="3189288" y="4608513"/>
          <p14:tracePt t="23889" x="3228975" y="4608513"/>
          <p14:tracePt t="23897" x="3260725" y="4616450"/>
          <p14:tracePt t="23906" x="3276600" y="4633913"/>
          <p14:tracePt t="23914" x="3292475" y="4641850"/>
          <p14:tracePt t="23921" x="3332163" y="4657725"/>
          <p14:tracePt t="23929" x="3371850" y="4673600"/>
          <p14:tracePt t="23936" x="3419475" y="4697413"/>
          <p14:tracePt t="23943" x="3467100" y="4713288"/>
          <p14:tracePt t="23951" x="3508375" y="4721225"/>
          <p14:tracePt t="23959" x="3571875" y="4745038"/>
          <p14:tracePt t="23967" x="3619500" y="4760913"/>
          <p14:tracePt t="23975" x="3659188" y="4776788"/>
          <p14:tracePt t="23983" x="3706813" y="4784725"/>
          <p14:tracePt t="23991" x="3762375" y="4800600"/>
          <p14:tracePt t="24000" x="3817938" y="4800600"/>
          <p14:tracePt t="24007" x="3875088" y="4816475"/>
          <p14:tracePt t="24015" x="3938588" y="4840288"/>
          <p14:tracePt t="24022" x="4010025" y="4856163"/>
          <p14:tracePt t="24030" x="4065588" y="4879975"/>
          <p14:tracePt t="24037" x="4152900" y="4887913"/>
          <p14:tracePt t="24045" x="4249738" y="4895850"/>
          <p14:tracePt t="24053" x="4329113" y="4919663"/>
          <p14:tracePt t="24061" x="4432300" y="4951413"/>
          <p14:tracePt t="24069" x="4543425" y="5008563"/>
          <p14:tracePt t="24078" x="4640263" y="5040313"/>
          <p14:tracePt t="24085" x="4743450" y="5072063"/>
          <p14:tracePt t="24094" x="4854575" y="5095875"/>
          <p14:tracePt t="24101" x="4933950" y="5103813"/>
          <p14:tracePt t="24109" x="5014913" y="5103813"/>
          <p14:tracePt t="24115" x="5086350" y="5103813"/>
          <p14:tracePt t="24123" x="5157788" y="5095875"/>
          <p14:tracePt t="24131" x="5229225" y="5095875"/>
          <p14:tracePt t="24139" x="5292725" y="5087938"/>
          <p14:tracePt t="24148" x="5349875" y="5087938"/>
          <p14:tracePt t="24156" x="5421313" y="5087938"/>
          <p14:tracePt t="24163" x="5484813" y="5087938"/>
          <p14:tracePt t="24172" x="5540375" y="5087938"/>
          <p14:tracePt t="24191" x="5635625" y="5064125"/>
          <p14:tracePt t="24196" x="5676900" y="5064125"/>
          <p14:tracePt t="24203" x="5708650" y="5056188"/>
          <p14:tracePt t="24209" x="5732463" y="5056188"/>
          <p14:tracePt t="24217" x="5748338" y="5048250"/>
          <p14:tracePt t="24225" x="5764213" y="5040313"/>
          <p14:tracePt t="24233" x="5780088" y="5040313"/>
          <p14:tracePt t="24241" x="5795963" y="5032375"/>
          <p14:tracePt t="24249" x="5795963" y="5024438"/>
          <p14:tracePt t="24257" x="5811838" y="5024438"/>
          <p14:tracePt t="24273" x="5819775" y="5024438"/>
          <p14:tracePt t="24335" x="5819775" y="5016500"/>
          <p14:tracePt t="24375" x="5811838" y="5024438"/>
          <p14:tracePt t="24383" x="5803900" y="5024438"/>
          <p14:tracePt t="24391" x="5772150" y="5032375"/>
          <p14:tracePt t="24399" x="5716588" y="5032375"/>
          <p14:tracePt t="24406" x="5659438" y="5032375"/>
          <p14:tracePt t="24413" x="5588000" y="5032375"/>
          <p14:tracePt t="24421" x="5492750" y="5032375"/>
          <p14:tracePt t="24429" x="5373688" y="5032375"/>
          <p14:tracePt t="24437" x="5245100" y="5016500"/>
          <p14:tracePt t="24445" x="5126038" y="4992688"/>
          <p14:tracePt t="24454" x="4991100" y="5000625"/>
          <p14:tracePt t="24461" x="4838700" y="4984750"/>
          <p14:tracePt t="24469" x="4592638" y="4935538"/>
          <p14:tracePt t="24477" x="4416425" y="4864100"/>
          <p14:tracePt t="24486" x="4273550" y="4816475"/>
          <p14:tracePt t="24493" x="4144963" y="4760913"/>
          <p14:tracePt t="24500" x="4033838" y="4737100"/>
          <p14:tracePt t="24507" x="3938588" y="4721225"/>
          <p14:tracePt t="24515" x="3859213" y="4697413"/>
          <p14:tracePt t="24524" x="3786188" y="4681538"/>
          <p14:tracePt t="24531" x="3730625" y="4681538"/>
          <p14:tracePt t="24539" x="3683000" y="4665663"/>
          <p14:tracePt t="24547" x="3675063" y="4665663"/>
          <p14:tracePt t="24556" x="3659188" y="4665663"/>
          <p14:tracePt t="24572" x="3651250" y="4665663"/>
          <p14:tracePt t="25570" x="3643313" y="4665663"/>
          <p14:tracePt t="25590" x="3635375" y="4673600"/>
          <p14:tracePt t="25597" x="3627438" y="4681538"/>
          <p14:tracePt t="25903" x="3619500" y="4681538"/>
          <p14:tracePt t="25913" x="3611563" y="4681538"/>
          <p14:tracePt t="25970" x="3603625" y="4681538"/>
          <p14:tracePt t="25997" x="3603625" y="4689475"/>
          <p14:tracePt t="26019" x="3595688" y="4689475"/>
          <p14:tracePt t="26035" x="3587750" y="4689475"/>
          <p14:tracePt t="26174" x="3587750" y="4697413"/>
          <p14:tracePt t="26553" x="3587750" y="4705350"/>
          <p14:tracePt t="26565" x="3595688" y="4705350"/>
          <p14:tracePt t="26573" x="3603625" y="4713288"/>
          <p14:tracePt t="26581" x="3643313" y="4721225"/>
          <p14:tracePt t="26588" x="3706813" y="4745038"/>
          <p14:tracePt t="26596" x="3786188" y="4760913"/>
          <p14:tracePt t="26603" x="3875088" y="4784725"/>
          <p14:tracePt t="26611" x="3970338" y="4808538"/>
          <p14:tracePt t="26619" x="4057650" y="4824413"/>
          <p14:tracePt t="26627" x="4144963" y="4856163"/>
          <p14:tracePt t="26635" x="4233863" y="4903788"/>
          <p14:tracePt t="26644" x="4305300" y="4935538"/>
          <p14:tracePt t="26651" x="4360863" y="4943475"/>
          <p14:tracePt t="26659" x="4400550" y="4943475"/>
          <p14:tracePt t="26668" x="4432300" y="4943475"/>
          <p14:tracePt t="26676" x="4448175" y="4935538"/>
          <p14:tracePt t="26681" x="4464050" y="4927600"/>
          <p14:tracePt t="26691" x="4471988" y="4919663"/>
          <p14:tracePt t="26699" x="4487863" y="4911725"/>
          <p14:tracePt t="26707" x="4503738" y="4903788"/>
          <p14:tracePt t="26716" x="4511675" y="4895850"/>
          <p14:tracePt t="26723" x="4519613" y="4879975"/>
          <p14:tracePt t="26731" x="4535488" y="4864100"/>
          <p14:tracePt t="26739" x="4551363" y="4856163"/>
          <p14:tracePt t="26747" x="4567238" y="4848225"/>
          <p14:tracePt t="26755" x="4567238" y="4840288"/>
          <p14:tracePt t="26761" x="4576763" y="48323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/>
          </p:cNvSpPr>
          <p:nvPr/>
        </p:nvSpPr>
        <p:spPr bwMode="auto">
          <a:xfrm>
            <a:off x="1570038" y="923925"/>
            <a:ext cx="59944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Unit cell is the smallest repeating unit of the crystal lattice</a:t>
            </a:r>
          </a:p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Has a lattice point on each corner (and perhaps more elsewhere)</a:t>
            </a:r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1503363" y="1562100"/>
            <a:ext cx="6127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Defined by lattice parameters </a:t>
            </a:r>
            <a:r>
              <a:rPr lang="en-US" i="1">
                <a:latin typeface="Gill Sans" charset="0"/>
                <a:sym typeface="Gill Sans" charset="0"/>
              </a:rPr>
              <a:t>a</a:t>
            </a:r>
            <a:r>
              <a:rPr lang="en-US">
                <a:latin typeface="Gill Sans" charset="0"/>
                <a:sym typeface="Gill Sans" charset="0"/>
              </a:rPr>
              <a:t>, </a:t>
            </a:r>
            <a:r>
              <a:rPr lang="en-US" i="1">
                <a:latin typeface="Gill Sans" charset="0"/>
                <a:sym typeface="Gill Sans" charset="0"/>
              </a:rPr>
              <a:t>b</a:t>
            </a:r>
            <a:r>
              <a:rPr lang="en-US">
                <a:latin typeface="Gill Sans" charset="0"/>
                <a:sym typeface="Gill Sans" charset="0"/>
              </a:rPr>
              <a:t>, </a:t>
            </a:r>
            <a:r>
              <a:rPr lang="en-US" i="1">
                <a:latin typeface="Gill Sans" charset="0"/>
                <a:sym typeface="Gill Sans" charset="0"/>
              </a:rPr>
              <a:t>c</a:t>
            </a:r>
            <a:r>
              <a:rPr lang="en-US">
                <a:latin typeface="Gill Sans" charset="0"/>
                <a:sym typeface="Gill Sans" charset="0"/>
              </a:rPr>
              <a:t> along axes </a:t>
            </a:r>
            <a:r>
              <a:rPr lang="en-US" i="1">
                <a:latin typeface="Gill Sans" charset="0"/>
                <a:sym typeface="Gill Sans" charset="0"/>
              </a:rPr>
              <a:t>x</a:t>
            </a:r>
            <a:r>
              <a:rPr lang="en-US">
                <a:latin typeface="Gill Sans" charset="0"/>
                <a:sym typeface="Gill Sans" charset="0"/>
              </a:rPr>
              <a:t>, </a:t>
            </a:r>
            <a:r>
              <a:rPr lang="en-US" i="1">
                <a:latin typeface="Gill Sans" charset="0"/>
                <a:sym typeface="Gill Sans" charset="0"/>
              </a:rPr>
              <a:t>y</a:t>
            </a:r>
            <a:r>
              <a:rPr lang="en-US">
                <a:latin typeface="Gill Sans" charset="0"/>
                <a:sym typeface="Gill Sans" charset="0"/>
              </a:rPr>
              <a:t>, </a:t>
            </a:r>
            <a:r>
              <a:rPr lang="en-US" i="1">
                <a:latin typeface="Gill Sans" charset="0"/>
                <a:sym typeface="Gill Sans" charset="0"/>
              </a:rPr>
              <a:t>z</a:t>
            </a:r>
            <a:br>
              <a:rPr lang="en-US">
                <a:latin typeface="Gill Sans" charset="0"/>
                <a:sym typeface="Gill Sans" charset="0"/>
              </a:rPr>
            </a:br>
            <a:r>
              <a:rPr lang="en-US">
                <a:latin typeface="Gill Sans" charset="0"/>
                <a:sym typeface="Gill Sans" charset="0"/>
              </a:rPr>
              <a:t>and angles between crystallographic axes: </a:t>
            </a:r>
            <a:r>
              <a:rPr lang="en-US" i="1">
                <a:latin typeface="Gill Sans" charset="0"/>
                <a:sym typeface="Gill Sans" charset="0"/>
              </a:rPr>
              <a:t>α</a:t>
            </a:r>
            <a:r>
              <a:rPr lang="en-US">
                <a:latin typeface="Gill Sans" charset="0"/>
                <a:sym typeface="Gill Sans" charset="0"/>
              </a:rPr>
              <a:t> = </a:t>
            </a:r>
            <a:r>
              <a:rPr lang="en-US" i="1">
                <a:latin typeface="Gill Sans" charset="0"/>
                <a:sym typeface="Gill Sans" charset="0"/>
              </a:rPr>
              <a:t>b</a:t>
            </a:r>
            <a:r>
              <a:rPr lang="en-US">
                <a:latin typeface="Gill Sans" charset="0"/>
                <a:sym typeface="Gill Sans" charset="0"/>
              </a:rPr>
              <a:t>^</a:t>
            </a:r>
            <a:r>
              <a:rPr lang="en-US" i="1">
                <a:latin typeface="Gill Sans" charset="0"/>
                <a:sym typeface="Gill Sans" charset="0"/>
              </a:rPr>
              <a:t>c</a:t>
            </a:r>
            <a:r>
              <a:rPr lang="en-US">
                <a:latin typeface="Gill Sans" charset="0"/>
                <a:sym typeface="Gill Sans" charset="0"/>
              </a:rPr>
              <a:t>; </a:t>
            </a:r>
            <a:r>
              <a:rPr lang="en-US" i="1">
                <a:latin typeface="Gill Sans" charset="0"/>
                <a:sym typeface="Gill Sans" charset="0"/>
              </a:rPr>
              <a:t>β</a:t>
            </a:r>
            <a:r>
              <a:rPr lang="en-US">
                <a:latin typeface="Gill Sans" charset="0"/>
                <a:sym typeface="Gill Sans" charset="0"/>
              </a:rPr>
              <a:t> = </a:t>
            </a:r>
            <a:r>
              <a:rPr lang="en-US" i="1">
                <a:latin typeface="Gill Sans" charset="0"/>
                <a:sym typeface="Gill Sans" charset="0"/>
              </a:rPr>
              <a:t>a</a:t>
            </a:r>
            <a:r>
              <a:rPr lang="en-US">
                <a:latin typeface="Gill Sans" charset="0"/>
                <a:sym typeface="Gill Sans" charset="0"/>
              </a:rPr>
              <a:t>^</a:t>
            </a:r>
            <a:r>
              <a:rPr lang="en-US" i="1">
                <a:latin typeface="Gill Sans" charset="0"/>
                <a:sym typeface="Gill Sans" charset="0"/>
              </a:rPr>
              <a:t>c</a:t>
            </a:r>
            <a:r>
              <a:rPr lang="en-US">
                <a:latin typeface="Gill Sans" charset="0"/>
                <a:sym typeface="Gill Sans" charset="0"/>
              </a:rPr>
              <a:t>; γ = </a:t>
            </a:r>
            <a:r>
              <a:rPr lang="en-US" i="1">
                <a:latin typeface="Gill Sans" charset="0"/>
                <a:sym typeface="Gill Sans" charset="0"/>
              </a:rPr>
              <a:t>a</a:t>
            </a:r>
            <a:r>
              <a:rPr lang="en-US">
                <a:latin typeface="Gill Sans" charset="0"/>
                <a:sym typeface="Gill Sans" charset="0"/>
              </a:rPr>
              <a:t>^</a:t>
            </a:r>
            <a:r>
              <a:rPr lang="en-US" i="1">
                <a:latin typeface="Gill Sans" charset="0"/>
                <a:sym typeface="Gill Sans" charset="0"/>
              </a:rPr>
              <a:t>b</a:t>
            </a:r>
          </a:p>
        </p:txBody>
      </p:sp>
      <p:grpSp>
        <p:nvGrpSpPr>
          <p:cNvPr id="174084" name="Group 4"/>
          <p:cNvGrpSpPr>
            <a:grpSpLocks/>
          </p:cNvGrpSpPr>
          <p:nvPr/>
        </p:nvGrpSpPr>
        <p:grpSpPr bwMode="auto">
          <a:xfrm>
            <a:off x="2724150" y="2276475"/>
            <a:ext cx="3683000" cy="3362325"/>
            <a:chOff x="0" y="0"/>
            <a:chExt cx="3300" cy="2928"/>
          </a:xfrm>
        </p:grpSpPr>
        <p:pic>
          <p:nvPicPr>
            <p:cNvPr id="215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00" cy="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Rectangle 6"/>
            <p:cNvSpPr>
              <a:spLocks/>
            </p:cNvSpPr>
            <p:nvPr/>
          </p:nvSpPr>
          <p:spPr bwMode="auto">
            <a:xfrm>
              <a:off x="2032" y="2128"/>
              <a:ext cx="800" cy="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21509" name="Rectangle 7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sz="3200"/>
              <a:t>Crystallography: the unit cell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8FE151-F954-46A8-9D0E-7E4A56267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2" x="4559300" y="4840288"/>
          <p14:tracePt t="3620" x="4543425" y="4856163"/>
          <p14:tracePt t="3627" x="4535488" y="4856163"/>
          <p14:tracePt t="3642" x="4511675" y="4856163"/>
          <p14:tracePt t="3650" x="4495800" y="4848225"/>
          <p14:tracePt t="3657" x="4471988" y="4816475"/>
          <p14:tracePt t="3665" x="4456113" y="4784725"/>
          <p14:tracePt t="3674" x="4440238" y="4721225"/>
          <p14:tracePt t="3681" x="4416425" y="4649788"/>
          <p14:tracePt t="3690" x="4392613" y="4576763"/>
          <p14:tracePt t="3698" x="4392613" y="4497388"/>
          <p14:tracePt t="3706" x="4392613" y="4425950"/>
          <p14:tracePt t="3714" x="4400550" y="4346575"/>
          <p14:tracePt t="3722" x="4424363" y="4249738"/>
          <p14:tracePt t="3728" x="4464050" y="4162425"/>
          <p14:tracePt t="3735" x="4527550" y="4075113"/>
          <p14:tracePt t="3744" x="4608513" y="3979863"/>
          <p14:tracePt t="3751" x="4687888" y="3883025"/>
          <p14:tracePt t="3759" x="4775200" y="3803650"/>
          <p14:tracePt t="3768" x="4838700" y="3724275"/>
          <p14:tracePt t="3776" x="4902200" y="3660775"/>
          <p14:tracePt t="3784" x="4943475" y="3605213"/>
          <p14:tracePt t="3792" x="4983163" y="3556000"/>
          <p14:tracePt t="3800" x="5014913" y="3508375"/>
          <p14:tracePt t="3808" x="5030788" y="3468688"/>
          <p14:tracePt t="3815" x="5046663" y="3444875"/>
          <p14:tracePt t="3821" x="5062538" y="3413125"/>
          <p14:tracePt t="3830" x="5078413" y="3357563"/>
          <p14:tracePt t="3838" x="5102225" y="3302000"/>
          <p14:tracePt t="3846" x="5126038" y="3228975"/>
          <p14:tracePt t="3853" x="5141913" y="3141663"/>
          <p14:tracePt t="3861" x="5165725" y="3070225"/>
          <p14:tracePt t="3878" x="5205413" y="2951163"/>
          <p14:tracePt t="3886" x="5213350" y="2935288"/>
          <p14:tracePt t="3894" x="5229225" y="2927350"/>
          <p14:tracePt t="3952" x="5197475" y="3014663"/>
          <p14:tracePt t="3960" x="5141913" y="3117850"/>
          <p14:tracePt t="3968" x="5078413" y="3205163"/>
          <p14:tracePt t="3976" x="5014913" y="3270250"/>
          <p14:tracePt t="3984" x="4926013" y="3333750"/>
          <p14:tracePt t="3992" x="4838700" y="3389313"/>
          <p14:tracePt t="4000" x="4751388" y="3436938"/>
          <p14:tracePt t="4007" x="4672013" y="3476625"/>
          <p14:tracePt t="4016" x="4600575" y="3492500"/>
          <p14:tracePt t="4022" x="4543425" y="3516313"/>
          <p14:tracePt t="4029" x="4495800" y="3532188"/>
          <p14:tracePt t="4038" x="4479925" y="3548063"/>
          <p14:tracePt t="4046" x="4479925" y="3556000"/>
          <p14:tracePt t="4128" x="4471988" y="3563938"/>
          <p14:tracePt t="4140" x="4456113" y="3563938"/>
          <p14:tracePt t="4147" x="4440238" y="3579813"/>
          <p14:tracePt t="4156" x="4424363" y="3595688"/>
          <p14:tracePt t="4164" x="4400550" y="3621088"/>
          <p14:tracePt t="4172" x="4352925" y="3660775"/>
          <p14:tracePt t="4180" x="4297363" y="3724275"/>
          <p14:tracePt t="4187" x="4273550" y="3756025"/>
          <p14:tracePt t="4195" x="4241800" y="3803650"/>
          <p14:tracePt t="4204" x="4225925" y="3851275"/>
          <p14:tracePt t="4212" x="4200525" y="3898900"/>
          <p14:tracePt t="4218" x="4184650" y="3956050"/>
          <p14:tracePt t="4226" x="4168775" y="3987800"/>
          <p14:tracePt t="4234" x="4160838" y="4011613"/>
          <p14:tracePt t="4243" x="4144963" y="4035425"/>
          <p14:tracePt t="4250" x="4129088" y="4075113"/>
          <p14:tracePt t="4258" x="4105275" y="4138613"/>
          <p14:tracePt t="4265" x="4089400" y="4194175"/>
          <p14:tracePt t="4273" x="4057650" y="4257675"/>
          <p14:tracePt t="4282" x="4010025" y="4322763"/>
          <p14:tracePt t="4289" x="3946525" y="4386263"/>
          <p14:tracePt t="4298" x="3875088" y="4473575"/>
          <p14:tracePt t="4306" x="3810000" y="4560888"/>
          <p14:tracePt t="4312" x="3746500" y="4633913"/>
          <p14:tracePt t="4319" x="3683000" y="4697413"/>
          <p14:tracePt t="4327" x="3595688" y="4768850"/>
          <p14:tracePt t="4335" x="3508375" y="4832350"/>
          <p14:tracePt t="4344" x="3427413" y="4887913"/>
          <p14:tracePt t="4352" x="3340100" y="4935538"/>
          <p14:tracePt t="4360" x="3284538" y="4967288"/>
          <p14:tracePt t="4367" x="3213100" y="4992688"/>
          <p14:tracePt t="4376" x="3149600" y="5008563"/>
          <p14:tracePt t="4383" x="3117850" y="5024438"/>
          <p14:tracePt t="4392" x="3109913" y="5024438"/>
          <p14:tracePt t="4399" x="3100388" y="5024438"/>
          <p14:tracePt t="4410" x="3092450" y="5024438"/>
          <p14:tracePt t="4450" x="3109913" y="5024438"/>
          <p14:tracePt t="4458" x="3165475" y="4984750"/>
          <p14:tracePt t="4465" x="3221038" y="4927600"/>
          <p14:tracePt t="4474" x="3284538" y="4864100"/>
          <p14:tracePt t="4482" x="3340100" y="4792663"/>
          <p14:tracePt t="4490" x="3403600" y="4713288"/>
          <p14:tracePt t="4496" x="3476625" y="4616450"/>
          <p14:tracePt t="4504" x="3516313" y="4513263"/>
          <p14:tracePt t="4512" x="3556000" y="4386263"/>
          <p14:tracePt t="4520" x="3571875" y="4281488"/>
          <p14:tracePt t="4527" x="3595688" y="4178300"/>
          <p14:tracePt t="4536" x="3619500" y="4083050"/>
          <p14:tracePt t="4544" x="3635375" y="3995738"/>
          <p14:tracePt t="4551" x="3659188" y="3938588"/>
          <p14:tracePt t="4560" x="3667125" y="3883025"/>
          <p14:tracePt t="4567" x="3675063" y="3827463"/>
          <p14:tracePt t="4575" x="3683000" y="3779838"/>
          <p14:tracePt t="4584" x="3690938" y="3756025"/>
          <p14:tracePt t="4590" x="3690938" y="3748088"/>
          <p14:tracePt t="4598" x="3698875" y="3732213"/>
          <p14:tracePt t="4605" x="3698875" y="3724275"/>
          <p14:tracePt t="4691" x="3706813" y="3748088"/>
          <p14:tracePt t="4700" x="3714750" y="3795713"/>
          <p14:tracePt t="4708" x="3722688" y="3851275"/>
          <p14:tracePt t="4716" x="3738563" y="3906838"/>
          <p14:tracePt t="4724" x="3754438" y="3995738"/>
          <p14:tracePt t="4732" x="3778250" y="4090988"/>
          <p14:tracePt t="4740" x="3802063" y="4178300"/>
          <p14:tracePt t="4747" x="3817938" y="4265613"/>
          <p14:tracePt t="4756" x="3843338" y="4346575"/>
          <p14:tracePt t="4764" x="3859213" y="4418013"/>
          <p14:tracePt t="4771" x="3883025" y="4489450"/>
          <p14:tracePt t="4780" x="3898900" y="4552950"/>
          <p14:tracePt t="4786" x="3922713" y="4592638"/>
          <p14:tracePt t="4794" x="3938588" y="4633913"/>
          <p14:tracePt t="4801" x="3954463" y="4641850"/>
          <p14:tracePt t="4810" x="3954463" y="4649788"/>
          <p14:tracePt t="4818" x="3954463" y="4657725"/>
          <p14:tracePt t="4854" x="3938588" y="4649788"/>
          <p14:tracePt t="4862" x="3898900" y="4633913"/>
          <p14:tracePt t="4870" x="3867150" y="4624388"/>
          <p14:tracePt t="4893" x="3722688" y="4616450"/>
          <p14:tracePt t="4900" x="3667125" y="4608513"/>
          <p14:tracePt t="4907" x="3611563" y="4608513"/>
          <p14:tracePt t="4916" x="3556000" y="4608513"/>
          <p14:tracePt t="4924" x="3532188" y="4608513"/>
          <p14:tracePt t="4932" x="3508375" y="4608513"/>
          <p14:tracePt t="4939" x="3500438" y="4608513"/>
          <p14:tracePt t="4948" x="3492500" y="4608513"/>
          <p14:tracePt t="4998" x="3500438" y="4600575"/>
          <p14:tracePt t="5006" x="3532188" y="4584700"/>
          <p14:tracePt t="5014" x="3587750" y="4560888"/>
          <p14:tracePt t="5022" x="3635375" y="4545013"/>
          <p14:tracePt t="5030" x="3683000" y="4529138"/>
          <p14:tracePt t="5038" x="3706813" y="4513263"/>
          <p14:tracePt t="5045" x="3738563" y="4497388"/>
          <p14:tracePt t="5054" x="3754438" y="4481513"/>
          <p14:tracePt t="5062" x="3754438" y="4465638"/>
          <p14:tracePt t="5070" x="3770313" y="4457700"/>
          <p14:tracePt t="5075" x="3778250" y="4457700"/>
          <p14:tracePt t="5084" x="3786188" y="4457700"/>
          <p14:tracePt t="5092" x="3786188" y="4449763"/>
          <p14:tracePt t="5251" x="3786188" y="4441825"/>
          <p14:tracePt t="5260" x="3794125" y="4433888"/>
          <p14:tracePt t="5267" x="3843338" y="4418013"/>
          <p14:tracePt t="5275" x="3914775" y="4402138"/>
          <p14:tracePt t="5283" x="3970338" y="4378325"/>
          <p14:tracePt t="5292" x="4033838" y="4362450"/>
          <p14:tracePt t="5300" x="4089400" y="4354513"/>
          <p14:tracePt t="5308" x="4144963" y="4354513"/>
          <p14:tracePt t="5316" x="4184650" y="4354513"/>
          <p14:tracePt t="5323" x="4241800" y="4362450"/>
          <p14:tracePt t="5332" x="4305300" y="4386263"/>
          <p14:tracePt t="5340" x="4329113" y="4394200"/>
          <p14:tracePt t="5347" x="4344988" y="4402138"/>
          <p14:tracePt t="5356" x="4352925" y="4402138"/>
          <p14:tracePt t="5361" x="4360863" y="4402138"/>
          <p14:tracePt t="5512" x="4344988" y="4410075"/>
          <p14:tracePt t="5520" x="4321175" y="4425950"/>
          <p14:tracePt t="5528" x="4273550" y="4441825"/>
          <p14:tracePt t="5536" x="4217988" y="4465638"/>
          <p14:tracePt t="5544" x="4160838" y="4481513"/>
          <p14:tracePt t="5549" x="4073525" y="4513263"/>
          <p14:tracePt t="5558" x="3946525" y="4537075"/>
          <p14:tracePt t="5566" x="3843338" y="4560888"/>
          <p14:tracePt t="5574" x="3730625" y="4584700"/>
          <p14:tracePt t="5582" x="3643313" y="4616450"/>
          <p14:tracePt t="5590" x="3548063" y="4633913"/>
          <p14:tracePt t="5598" x="3459163" y="4657725"/>
          <p14:tracePt t="5606" x="3371850" y="4681538"/>
          <p14:tracePt t="5614" x="3292475" y="4689475"/>
          <p14:tracePt t="5622" x="3260725" y="4705350"/>
          <p14:tracePt t="5630" x="3236913" y="4713288"/>
          <p14:tracePt t="5638" x="3221038" y="4721225"/>
          <p14:tracePt t="5643" x="3213100" y="4729163"/>
          <p14:tracePt t="5739" x="3221038" y="4713288"/>
          <p14:tracePt t="5745" x="3252788" y="4681538"/>
          <p14:tracePt t="5754" x="3340100" y="4624388"/>
          <p14:tracePt t="5761" x="3427413" y="4592638"/>
          <p14:tracePt t="5770" x="3532188" y="4545013"/>
          <p14:tracePt t="5778" x="3627438" y="4481513"/>
          <p14:tracePt t="5786" x="3730625" y="4410075"/>
          <p14:tracePt t="5794" x="3817938" y="4346575"/>
          <p14:tracePt t="5801" x="3922713" y="4314825"/>
          <p14:tracePt t="5810" x="4002088" y="4291013"/>
          <p14:tracePt t="5817" x="4089400" y="4281488"/>
          <p14:tracePt t="5825" x="4168775" y="4281488"/>
          <p14:tracePt t="5834" x="4233863" y="4281488"/>
          <p14:tracePt t="5841" x="4281488" y="4281488"/>
          <p14:tracePt t="5850" x="4305300" y="4291013"/>
          <p14:tracePt t="5858" x="4313238" y="4291013"/>
          <p14:tracePt t="5874" x="4321175" y="4291013"/>
          <p14:tracePt t="5895" x="4329113" y="4291013"/>
          <p14:tracePt t="5904" x="4337050" y="4298950"/>
          <p14:tracePt t="5912" x="4384675" y="4322763"/>
          <p14:tracePt t="5920" x="4448175" y="4362450"/>
          <p14:tracePt t="5928" x="4503738" y="4418013"/>
          <p14:tracePt t="5936" x="4584700" y="4449763"/>
          <p14:tracePt t="5943" x="4664075" y="4481513"/>
          <p14:tracePt t="5952" x="4735513" y="4513263"/>
          <p14:tracePt t="5960" x="4822825" y="4529138"/>
          <p14:tracePt t="5968" x="4894263" y="4552950"/>
          <p14:tracePt t="5973" x="4967288" y="4552950"/>
          <p14:tracePt t="5981" x="5022850" y="4552950"/>
          <p14:tracePt t="5990" x="5070475" y="4529138"/>
          <p14:tracePt t="5998" x="5102225" y="4513263"/>
          <p14:tracePt t="6005" x="5118100" y="4505325"/>
          <p14:tracePt t="6014" x="5126038" y="4489450"/>
          <p14:tracePt t="6022" x="5141913" y="4473575"/>
          <p14:tracePt t="6030" x="5149850" y="4465638"/>
          <p14:tracePt t="6038" x="5165725" y="4457700"/>
          <p14:tracePt t="6045" x="5189538" y="4441825"/>
          <p14:tracePt t="6053" x="5205413" y="4425950"/>
          <p14:tracePt t="6061" x="5229225" y="4410075"/>
          <p14:tracePt t="6070" x="5276850" y="4402138"/>
          <p14:tracePt t="6076" x="5334000" y="4378325"/>
          <p14:tracePt t="6084" x="5421313" y="4362450"/>
          <p14:tracePt t="6091" x="5500688" y="4362450"/>
          <p14:tracePt t="6100" x="5595938" y="4362450"/>
          <p14:tracePt t="6108" x="5692775" y="4362450"/>
          <p14:tracePt t="6115" x="5811838" y="4362450"/>
          <p14:tracePt t="6124" x="5907088" y="4370388"/>
          <p14:tracePt t="6132" x="5986463" y="4370388"/>
          <p14:tracePt t="6140" x="6091238" y="4386263"/>
          <p14:tracePt t="6148" x="6186488" y="4394200"/>
          <p14:tracePt t="6156" x="6265863" y="4402138"/>
          <p14:tracePt t="6164" x="6337300" y="4402138"/>
          <p14:tracePt t="6170" x="6392863" y="4402138"/>
          <p14:tracePt t="6177" x="6434138" y="4402138"/>
          <p14:tracePt t="6186" x="6442075" y="4402138"/>
          <p14:tracePt t="6226" x="6434138" y="4402138"/>
          <p14:tracePt t="6233" x="6392863" y="4402138"/>
          <p14:tracePt t="6241" x="6337300" y="4425950"/>
          <p14:tracePt t="6249" x="6249988" y="4433888"/>
          <p14:tracePt t="6258" x="6154738" y="4441825"/>
          <p14:tracePt t="6264" x="6018213" y="4441825"/>
          <p14:tracePt t="6272" x="5883275" y="4441825"/>
          <p14:tracePt t="6279" x="5724525" y="4441825"/>
          <p14:tracePt t="6288" x="5595938" y="4441825"/>
          <p14:tracePt t="6296" x="5484813" y="4418013"/>
          <p14:tracePt t="6304" x="5373688" y="4386263"/>
          <p14:tracePt t="6312" x="5260975" y="4362450"/>
          <p14:tracePt t="6320" x="5126038" y="4338638"/>
          <p14:tracePt t="6328" x="5030788" y="4322763"/>
          <p14:tracePt t="6336" x="4959350" y="4298950"/>
          <p14:tracePt t="6343" x="4926013" y="4273550"/>
          <p14:tracePt t="6350" x="4902200" y="4241800"/>
          <p14:tracePt t="6358" x="4886325" y="4178300"/>
          <p14:tracePt t="6366" x="4878388" y="4098925"/>
          <p14:tracePt t="6374" x="4878388" y="4043363"/>
          <p14:tracePt t="6382" x="4854575" y="3979863"/>
          <p14:tracePt t="6389" x="4846638" y="3922713"/>
          <p14:tracePt t="6398" x="4830763" y="3867150"/>
          <p14:tracePt t="6405" x="4814888" y="3811588"/>
          <p14:tracePt t="6414" x="4799013" y="3748088"/>
          <p14:tracePt t="6421" x="4775200" y="3692525"/>
          <p14:tracePt t="6430" x="4759325" y="3644900"/>
          <p14:tracePt t="6438" x="4751388" y="3621088"/>
          <p14:tracePt t="6443" x="4735513" y="3613150"/>
          <p14:tracePt t="6452" x="4735513" y="3605213"/>
          <p14:tracePt t="6459" x="4735513" y="3595688"/>
          <p14:tracePt t="6964" x="4727575" y="3595688"/>
          <p14:tracePt t="6973" x="4711700" y="3605213"/>
          <p14:tracePt t="6981" x="4672013" y="3692525"/>
          <p14:tracePt t="6989" x="4624388" y="3779838"/>
          <p14:tracePt t="6998" x="4567238" y="3867150"/>
          <p14:tracePt t="7006" x="4511675" y="3956050"/>
          <p14:tracePt t="7013" x="4440238" y="4051300"/>
          <p14:tracePt t="7020" x="4376738" y="4122738"/>
          <p14:tracePt t="7028" x="4337050" y="4186238"/>
          <p14:tracePt t="7035" x="4297363" y="4233863"/>
          <p14:tracePt t="7044" x="4281488" y="4265613"/>
          <p14:tracePt t="7052" x="4273550" y="4281488"/>
          <p14:tracePt t="7059" x="4273550" y="4291013"/>
          <p14:tracePt t="7138" x="4249738" y="4298950"/>
          <p14:tracePt t="7145" x="4233863" y="4306888"/>
          <p14:tracePt t="7154" x="4210050" y="4314825"/>
          <p14:tracePt t="7162" x="4184650" y="4322763"/>
          <p14:tracePt t="7170" x="4121150" y="4330700"/>
          <p14:tracePt t="7177" x="4065588" y="4338638"/>
          <p14:tracePt t="7185" x="4010025" y="4338638"/>
          <p14:tracePt t="7193" x="3954463" y="4338638"/>
          <p14:tracePt t="7201" x="3914775" y="4338638"/>
          <p14:tracePt t="7209" x="3867150" y="4338638"/>
          <p14:tracePt t="7218" x="3859213" y="4330700"/>
          <p14:tracePt t="7224" x="3843338" y="4322763"/>
          <p14:tracePt t="7232" x="3825875" y="4322763"/>
          <p14:tracePt t="7240" x="3802063" y="4314825"/>
          <p14:tracePt t="7248" x="3794125" y="4306888"/>
          <p14:tracePt t="7256" x="3770313" y="4306888"/>
          <p14:tracePt t="7264" x="3746500" y="4306888"/>
          <p14:tracePt t="7272" x="3738563" y="4306888"/>
          <p14:tracePt t="7280" x="3722688" y="4306888"/>
          <p14:tracePt t="7288" x="3706813" y="4306888"/>
          <p14:tracePt t="7295" x="3690938" y="4314825"/>
          <p14:tracePt t="7304" x="3683000" y="4322763"/>
          <p14:tracePt t="7312" x="3675063" y="4338638"/>
          <p14:tracePt t="7317" x="3675063" y="4354513"/>
          <p14:tracePt t="7325" x="3675063" y="4362450"/>
          <p14:tracePt t="7333" x="3698875" y="4386263"/>
          <p14:tracePt t="7341" x="3706813" y="4402138"/>
          <p14:tracePt t="7350" x="3730625" y="4418013"/>
          <p14:tracePt t="7357" x="3746500" y="4425950"/>
          <p14:tracePt t="7366" x="3762375" y="4441825"/>
          <p14:tracePt t="7374" x="3778250" y="4449763"/>
          <p14:tracePt t="7382" x="3794125" y="4465638"/>
          <p14:tracePt t="7390" x="3825875" y="4473575"/>
          <p14:tracePt t="7398" x="3875088" y="4481513"/>
          <p14:tracePt t="7404" x="3930650" y="4489450"/>
          <p14:tracePt t="7412" x="3986213" y="4497388"/>
          <p14:tracePt t="7420" x="4073525" y="4505325"/>
          <p14:tracePt t="7428" x="4152900" y="4521200"/>
          <p14:tracePt t="7435" x="4241800" y="4537075"/>
          <p14:tracePt t="7443" x="4305300" y="4537075"/>
          <p14:tracePt t="7452" x="4360863" y="4537075"/>
          <p14:tracePt t="7460" x="4416425" y="4552950"/>
          <p14:tracePt t="7468" x="4464050" y="4552950"/>
          <p14:tracePt t="7475" x="4495800" y="4552950"/>
          <p14:tracePt t="7483" x="4503738" y="4552950"/>
          <p14:tracePt t="7491" x="4519613" y="4552950"/>
          <p14:tracePt t="7498" x="4535488" y="4552950"/>
          <p14:tracePt t="7506" x="4543425" y="4545013"/>
          <p14:tracePt t="7514" x="4559300" y="4537075"/>
          <p14:tracePt t="7521" x="4576763" y="4529138"/>
          <p14:tracePt t="7530" x="4592638" y="4529138"/>
          <p14:tracePt t="7537" x="4600575" y="4521200"/>
          <p14:tracePt t="7546" x="4616450" y="4513263"/>
          <p14:tracePt t="7554" x="4632325" y="4505325"/>
          <p14:tracePt t="7561" x="4656138" y="4505325"/>
          <p14:tracePt t="7570" x="4695825" y="4481513"/>
          <p14:tracePt t="7578" x="4727575" y="4465638"/>
          <p14:tracePt t="7585" x="4775200" y="4449763"/>
          <p14:tracePt t="7593" x="4799013" y="4433888"/>
          <p14:tracePt t="7600" x="4814888" y="4418013"/>
          <p14:tracePt t="7608" x="4822825" y="4402138"/>
          <p14:tracePt t="7615" x="4830763" y="4394200"/>
          <p14:tracePt t="7624" x="4838700" y="4378325"/>
          <p14:tracePt t="7632" x="4838700" y="4362450"/>
          <p14:tracePt t="7718" x="4822825" y="4378325"/>
          <p14:tracePt t="7725" x="4806950" y="4394200"/>
          <p14:tracePt t="7733" x="4791075" y="4410075"/>
          <p14:tracePt t="7742" x="4775200" y="4418013"/>
          <p14:tracePt t="7750" x="4767263" y="4433888"/>
          <p14:tracePt t="7757" x="4759325" y="4449763"/>
          <p14:tracePt t="7766" x="4743450" y="4457700"/>
          <p14:tracePt t="7774" x="4735513" y="4465638"/>
          <p14:tracePt t="7804" x="4735513" y="4473575"/>
          <p14:tracePt t="7828" x="4727575" y="4473575"/>
          <p14:tracePt t="7844" x="4719638" y="4473575"/>
          <p14:tracePt t="7851" x="4703763" y="4465638"/>
          <p14:tracePt t="7859" x="4679950" y="4433888"/>
          <p14:tracePt t="7868" x="4656138" y="4370388"/>
          <p14:tracePt t="7876" x="4608513" y="4330700"/>
          <p14:tracePt t="7894" x="4527550" y="4241800"/>
          <p14:tracePt t="7897" x="4479925" y="4202113"/>
          <p14:tracePt t="7906" x="4456113" y="4178300"/>
          <p14:tracePt t="7914" x="4440238" y="4170363"/>
          <p14:tracePt t="7921" x="4424363" y="4154488"/>
          <p14:tracePt t="7930" x="4424363" y="4146550"/>
          <p14:tracePt t="7938" x="4424363" y="4138613"/>
          <p14:tracePt t="7945" x="4416425" y="4130675"/>
          <p14:tracePt t="7954" x="4408488" y="4114800"/>
          <p14:tracePt t="7962" x="4400550" y="4098925"/>
          <p14:tracePt t="7970" x="4384675" y="4083050"/>
          <p14:tracePt t="7975" x="4368800" y="4075113"/>
          <p14:tracePt t="7984" x="4360863" y="4059238"/>
          <p14:tracePt t="7991" x="4344988" y="4043363"/>
          <p14:tracePt t="8000" x="4329113" y="4027488"/>
          <p14:tracePt t="8016" x="4329113" y="4019550"/>
          <p14:tracePt t="8113" x="4337050" y="4027488"/>
          <p14:tracePt t="8121" x="4352925" y="4043363"/>
          <p14:tracePt t="8130" x="4368800" y="4059238"/>
          <p14:tracePt t="8137" x="4384675" y="4059238"/>
          <p14:tracePt t="8145" x="4400550" y="4067175"/>
          <p14:tracePt t="8153" x="4416425" y="4075113"/>
          <p14:tracePt t="8161" x="4424363" y="4075113"/>
          <p14:tracePt t="8170" x="4432300" y="4075113"/>
          <p14:tracePt t="8178" x="4440238" y="4075113"/>
          <p14:tracePt t="8188" x="4448175" y="4075113"/>
          <p14:tracePt t="8755" x="4456113" y="4075113"/>
          <p14:tracePt t="8764" x="4471988" y="4122738"/>
          <p14:tracePt t="8772" x="4487863" y="4154488"/>
          <p14:tracePt t="8780" x="4495800" y="4202113"/>
          <p14:tracePt t="8787" x="4503738" y="4225925"/>
          <p14:tracePt t="8795" x="4511675" y="4233863"/>
          <p14:tracePt t="8803" x="4511675" y="4249738"/>
          <p14:tracePt t="8811" x="4511675" y="4265613"/>
          <p14:tracePt t="8820" x="4519613" y="4273550"/>
          <p14:tracePt t="8834" x="4519613" y="4281488"/>
          <p14:tracePt t="8858" x="4527550" y="4281488"/>
          <p14:tracePt t="8881" x="4527550" y="4291013"/>
          <p14:tracePt t="9098" x="4527550" y="4281488"/>
          <p14:tracePt t="15051" x="4535488" y="4281488"/>
          <p14:tracePt t="15168" x="4535488" y="4273550"/>
          <p14:tracePt t="15180" x="4535488" y="4241800"/>
          <p14:tracePt t="15187" x="4551363" y="4114800"/>
          <p14:tracePt t="15195" x="4576763" y="4003675"/>
          <p14:tracePt t="15201" x="4592638" y="3956050"/>
          <p14:tracePt t="15210" x="4632325" y="3938588"/>
          <p14:tracePt t="15217" x="4648200" y="3922713"/>
          <p14:tracePt t="15226" x="4687888" y="3906838"/>
          <p14:tracePt t="15234" x="4703763" y="3890963"/>
          <p14:tracePt t="15241" x="4759325" y="3883025"/>
          <p14:tracePt t="15250" x="4830763" y="3883025"/>
          <p14:tracePt t="15257" x="4943475" y="3938588"/>
          <p14:tracePt t="15265" x="5078413" y="4027488"/>
          <p14:tracePt t="15273" x="5260975" y="4130675"/>
          <p14:tracePt t="15281" x="5421313" y="4202113"/>
          <p14:tracePt t="15289" x="5572125" y="4265613"/>
          <p14:tracePt t="15298" x="5716588" y="4314825"/>
          <p14:tracePt t="15303" x="5835650" y="4338638"/>
          <p14:tracePt t="15311" x="5962650" y="4362450"/>
          <p14:tracePt t="15319" x="6034088" y="4370388"/>
          <p14:tracePt t="15327" x="6099175" y="4370388"/>
          <p14:tracePt t="15335" x="6162675" y="4362450"/>
          <p14:tracePt t="15343" x="6170613" y="4346575"/>
          <p14:tracePt t="15351" x="6186488" y="4338638"/>
          <p14:tracePt t="15360" x="6194425" y="4330700"/>
          <p14:tracePt t="15422" x="6186488" y="4330700"/>
          <p14:tracePt t="15437" x="6178550" y="4338638"/>
          <p14:tracePt t="15445" x="6162675" y="4346575"/>
          <p14:tracePt t="15454" x="6154738" y="4354513"/>
          <p14:tracePt t="15462" x="6138863" y="4362450"/>
          <p14:tracePt t="15469" x="6122988" y="4370388"/>
          <p14:tracePt t="15477" x="6107113" y="4378325"/>
          <p14:tracePt t="15483" x="6099175" y="4378325"/>
          <p14:tracePt t="15491" x="6083300" y="4378325"/>
          <p14:tracePt t="15500" x="6067425" y="4378325"/>
          <p14:tracePt t="15507" x="6051550" y="4378325"/>
          <p14:tracePt t="15516" x="5994400" y="4362450"/>
          <p14:tracePt t="15523" x="5930900" y="4338638"/>
          <p14:tracePt t="15531" x="5883275" y="4338638"/>
          <p14:tracePt t="15539" x="5835650" y="4330700"/>
          <p14:tracePt t="15547" x="5780088" y="4330700"/>
          <p14:tracePt t="15555" x="5724525" y="4330700"/>
          <p14:tracePt t="15564" x="5667375" y="4322763"/>
          <p14:tracePt t="15572" x="5611813" y="4314825"/>
          <p14:tracePt t="15580" x="5540375" y="4314825"/>
          <p14:tracePt t="15586" x="5484813" y="4306888"/>
          <p14:tracePt t="15594" x="5445125" y="4306888"/>
          <p14:tracePt t="15602" x="5429250" y="4306888"/>
          <p14:tracePt t="15610" x="5413375" y="4306888"/>
          <p14:tracePt t="15625" x="5405438" y="4306888"/>
          <p14:tracePt t="15638" x="5397500" y="4306888"/>
          <p14:tracePt t="15649" x="5389563" y="4306888"/>
          <p14:tracePt t="15666" x="5373688" y="4306888"/>
          <p14:tracePt t="15671" x="5357813" y="4306888"/>
          <p14:tracePt t="15680" x="5349875" y="4314825"/>
          <p14:tracePt t="15688" x="5334000" y="4330700"/>
          <p14:tracePt t="15696" x="5318125" y="4338638"/>
          <p14:tracePt t="15704" x="5300663" y="4346575"/>
          <p14:tracePt t="15712" x="5292725" y="4354513"/>
          <p14:tracePt t="15719" x="5284788" y="4354513"/>
          <p14:tracePt t="15727" x="5276850" y="4354513"/>
          <p14:tracePt t="15837" x="5284788" y="4354513"/>
          <p14:tracePt t="15846" x="5300663" y="4354513"/>
          <p14:tracePt t="15854" x="5318125" y="4338638"/>
          <p14:tracePt t="15861" x="5341938" y="4322763"/>
          <p14:tracePt t="15868" x="5365750" y="4306888"/>
          <p14:tracePt t="15875" x="5405438" y="4291013"/>
          <p14:tracePt t="15889" x="5453063" y="4273550"/>
          <p14:tracePt t="15892" x="5484813" y="4257675"/>
          <p14:tracePt t="15900" x="5540375" y="4233863"/>
          <p14:tracePt t="15908" x="5588000" y="4217988"/>
          <p14:tracePt t="15916" x="5651500" y="4194175"/>
          <p14:tracePt t="15924" x="5708650" y="4178300"/>
          <p14:tracePt t="15932" x="5764213" y="4154488"/>
          <p14:tracePt t="15939" x="5835650" y="4138613"/>
          <p14:tracePt t="15948" x="5922963" y="4106863"/>
          <p14:tracePt t="15956" x="6018213" y="4083050"/>
          <p14:tracePt t="15961" x="6130925" y="4059238"/>
          <p14:tracePt t="15970" x="6257925" y="4051300"/>
          <p14:tracePt t="15977" x="6376988" y="4043363"/>
          <p14:tracePt t="15985" x="6513513" y="4043363"/>
          <p14:tracePt t="15993" x="6592888" y="4043363"/>
          <p14:tracePt t="16002" x="6672263" y="4043363"/>
          <p14:tracePt t="16010" x="6759575" y="4043363"/>
          <p14:tracePt t="16018" x="6832600" y="4027488"/>
          <p14:tracePt t="16025" x="6888163" y="4019550"/>
          <p14:tracePt t="16034" x="6943725" y="4011613"/>
          <p14:tracePt t="16041" x="6999288" y="4003675"/>
          <p14:tracePt t="16051" x="7046913" y="3995738"/>
          <p14:tracePt t="16055" x="7062788" y="3987800"/>
          <p14:tracePt t="16064" x="7086600" y="3987800"/>
          <p14:tracePt t="16072" x="7102475" y="3979863"/>
          <p14:tracePt t="16080" x="7126288" y="3971925"/>
          <p14:tracePt t="16087" x="7135813" y="3971925"/>
          <p14:tracePt t="16096" x="7159625" y="3963988"/>
          <p14:tracePt t="16104" x="7183438" y="3963988"/>
          <p14:tracePt t="16112" x="7223125" y="3963988"/>
          <p14:tracePt t="16120" x="7254875" y="3963988"/>
          <p14:tracePt t="16128" x="7302500" y="3963988"/>
          <p14:tracePt t="16136" x="7366000" y="3963988"/>
          <p14:tracePt t="16144" x="7413625" y="3963988"/>
          <p14:tracePt t="16150" x="7469188" y="3963988"/>
          <p14:tracePt t="16158" x="7526338" y="3963988"/>
          <p14:tracePt t="16165" x="7581900" y="3963988"/>
          <p14:tracePt t="16174" x="7637463" y="3971925"/>
          <p14:tracePt t="16181" x="7700963" y="3979863"/>
          <p14:tracePt t="16190" x="7740650" y="3979863"/>
          <p14:tracePt t="16198" x="7772400" y="3979863"/>
          <p14:tracePt t="16206" x="7780338" y="3979863"/>
          <p14:tracePt t="16213" x="7796213" y="3979863"/>
          <p14:tracePt t="16222" x="7812088" y="3979863"/>
          <p14:tracePt t="16230" x="7820025" y="3979863"/>
          <p14:tracePt t="16237" x="7827963" y="3979863"/>
          <p14:tracePt t="16448" x="7827963" y="3987800"/>
          <p14:tracePt t="16455" x="7804150" y="3995738"/>
          <p14:tracePt t="16464" x="7780338" y="4011613"/>
          <p14:tracePt t="16472" x="7748588" y="4027488"/>
          <p14:tracePt t="16479" x="7693025" y="4043363"/>
          <p14:tracePt t="16488" x="7597775" y="4067175"/>
          <p14:tracePt t="16496" x="7485063" y="4090988"/>
          <p14:tracePt t="16504" x="7342188" y="4114800"/>
          <p14:tracePt t="16512" x="7159625" y="4122738"/>
          <p14:tracePt t="16519" x="6872288" y="4138613"/>
          <p14:tracePt t="16527" x="6640513" y="4154488"/>
          <p14:tracePt t="16533" x="6418263" y="4154488"/>
          <p14:tracePt t="16542" x="6194425" y="4154488"/>
          <p14:tracePt t="16549" x="5986463" y="4186238"/>
          <p14:tracePt t="16558" x="5827713" y="4217988"/>
          <p14:tracePt t="16566" x="5692775" y="4233863"/>
          <p14:tracePt t="16574" x="5548313" y="4257675"/>
          <p14:tracePt t="16582" x="5429250" y="4273550"/>
          <p14:tracePt t="16589" x="5300663" y="4291013"/>
          <p14:tracePt t="16597" x="5181600" y="4314825"/>
          <p14:tracePt t="16606" x="5102225" y="4322763"/>
          <p14:tracePt t="16614" x="5014913" y="4346575"/>
          <p14:tracePt t="16622" x="4926013" y="4354513"/>
          <p14:tracePt t="16628" x="4846638" y="4362450"/>
          <p14:tracePt t="16636" x="4767263" y="4378325"/>
          <p14:tracePt t="16643" x="4679950" y="4394200"/>
          <p14:tracePt t="16651" x="4592638" y="4418013"/>
          <p14:tracePt t="16660" x="4535488" y="4418013"/>
          <p14:tracePt t="16668" x="4495800" y="4425950"/>
          <p14:tracePt t="16676" x="4464050" y="4433888"/>
          <p14:tracePt t="16684" x="4432300" y="4433888"/>
          <p14:tracePt t="16692" x="4400550" y="4433888"/>
          <p14:tracePt t="16700" x="4368800" y="4433888"/>
          <p14:tracePt t="16707" x="4344988" y="4433888"/>
          <p14:tracePt t="16716" x="4313238" y="4433888"/>
          <p14:tracePt t="16724" x="4281488" y="4433888"/>
          <p14:tracePt t="16730" x="4257675" y="4441825"/>
          <p14:tracePt t="16737" x="4233863" y="4457700"/>
          <p14:tracePt t="16746" x="4200525" y="4465638"/>
          <p14:tracePt t="16754" x="4168775" y="4481513"/>
          <p14:tracePt t="16762" x="4121150" y="4497388"/>
          <p14:tracePt t="16769" x="4073525" y="4521200"/>
          <p14:tracePt t="16778" x="4033838" y="4529138"/>
          <p14:tracePt t="16785" x="3978275" y="4545013"/>
          <p14:tracePt t="16794" x="3930650" y="4560888"/>
          <p14:tracePt t="16802" x="3883025" y="4584700"/>
          <p14:tracePt t="16810" x="3833813" y="4600575"/>
          <p14:tracePt t="16818" x="3786188" y="4616450"/>
          <p14:tracePt t="16824" x="3746500" y="4641850"/>
          <p14:tracePt t="16831" x="3683000" y="4657725"/>
          <p14:tracePt t="16840" x="3635375" y="4673600"/>
          <p14:tracePt t="16848" x="3603625" y="4697413"/>
          <p14:tracePt t="16856" x="3579813" y="4705350"/>
          <p14:tracePt t="16864" x="3571875" y="4721225"/>
          <p14:tracePt t="16872" x="3556000" y="4737100"/>
          <p14:tracePt t="16889" x="3548063" y="4745038"/>
          <p14:tracePt t="16925" x="3563938" y="4729163"/>
          <p14:tracePt t="16934" x="3603625" y="4705350"/>
          <p14:tracePt t="16942" x="3659188" y="4641850"/>
          <p14:tracePt t="16950" x="3722688" y="4592638"/>
          <p14:tracePt t="16958" x="3802063" y="4537075"/>
          <p14:tracePt t="16965" x="3875088" y="4505325"/>
          <p14:tracePt t="16974" x="3962400" y="4473575"/>
          <p14:tracePt t="16982" x="4033838" y="4457700"/>
          <p14:tracePt t="16990" x="4089400" y="4457700"/>
          <p14:tracePt t="16998" x="4152900" y="4457700"/>
          <p14:tracePt t="17005" x="4241800" y="4465638"/>
          <p14:tracePt t="17012" x="4329113" y="4497388"/>
          <p14:tracePt t="17019" x="4424363" y="4537075"/>
          <p14:tracePt t="17028" x="4511675" y="4584700"/>
          <p14:tracePt t="17035" x="4584700" y="4616450"/>
          <p14:tracePt t="17044" x="4656138" y="4641850"/>
          <p14:tracePt t="17052" x="4711700" y="4649788"/>
          <p14:tracePt t="17059" x="4775200" y="4673600"/>
          <p14:tracePt t="17068" x="4830763" y="4681538"/>
          <p14:tracePt t="17075" x="4886325" y="4689475"/>
          <p14:tracePt t="17084" x="4943475" y="4689475"/>
          <p14:tracePt t="17092" x="4999038" y="4673600"/>
          <p14:tracePt t="17100" x="5062538" y="4657725"/>
          <p14:tracePt t="17105" x="5094288" y="4641850"/>
          <p14:tracePt t="17115" x="5118100" y="4616450"/>
          <p14:tracePt t="17121" x="5133975" y="4592638"/>
          <p14:tracePt t="17130" x="5141913" y="4552950"/>
          <p14:tracePt t="17137" x="5149850" y="4505325"/>
          <p14:tracePt t="17146" x="5149850" y="4449763"/>
          <p14:tracePt t="17154" x="5149850" y="4394200"/>
          <p14:tracePt t="17162" x="5149850" y="4338638"/>
          <p14:tracePt t="17170" x="5126038" y="4291013"/>
          <p14:tracePt t="17177" x="5110163" y="4249738"/>
          <p14:tracePt t="17186" x="5078413" y="4202113"/>
          <p14:tracePt t="17194" x="5054600" y="4138613"/>
          <p14:tracePt t="17200" x="5022850" y="4106863"/>
          <p14:tracePt t="17208" x="5006975" y="4067175"/>
          <p14:tracePt t="17215" x="4991100" y="4051300"/>
          <p14:tracePt t="17224" x="4967288" y="4003675"/>
          <p14:tracePt t="17232" x="4951413" y="3971925"/>
          <p14:tracePt t="17240" x="4933950" y="3922713"/>
          <p14:tracePt t="17248" x="4902200" y="3859213"/>
          <p14:tracePt t="17255" x="4862513" y="3787775"/>
          <p14:tracePt t="17263" x="4830763" y="3716338"/>
          <p14:tracePt t="17271" x="4799013" y="3644900"/>
          <p14:tracePt t="17280" x="4767263" y="3556000"/>
          <p14:tracePt t="17285" x="4735513" y="3484563"/>
          <p14:tracePt t="17293" x="4711700" y="3397250"/>
          <p14:tracePt t="17302" x="4687888" y="3317875"/>
          <p14:tracePt t="17310" x="4672013" y="3252788"/>
          <p14:tracePt t="17318" x="4656138" y="3197225"/>
          <p14:tracePt t="17326" x="4632325" y="3141663"/>
          <p14:tracePt t="17334" x="4624388" y="3109913"/>
          <p14:tracePt t="17342" x="4624388" y="3094038"/>
          <p14:tracePt t="17357" x="4624388" y="3086100"/>
          <p14:tracePt t="17428" x="4624388" y="3094038"/>
          <p14:tracePt t="17435" x="4640263" y="3149600"/>
          <p14:tracePt t="17443" x="4656138" y="3189288"/>
          <p14:tracePt t="17452" x="4679950" y="3262313"/>
          <p14:tracePt t="17460" x="4687888" y="3325813"/>
          <p14:tracePt t="17468" x="4695825" y="3365500"/>
          <p14:tracePt t="17475" x="4703763" y="3397250"/>
          <p14:tracePt t="17481" x="4727575" y="3444875"/>
          <p14:tracePt t="17490" x="4743450" y="3492500"/>
          <p14:tracePt t="17498" x="4759325" y="3524250"/>
          <p14:tracePt t="17505" x="4775200" y="3540125"/>
          <p14:tracePt t="17514" x="4783138" y="3548063"/>
          <p14:tracePt t="17530" x="4791075" y="3548063"/>
          <p14:tracePt t="17537" x="4799013" y="3556000"/>
          <p14:tracePt t="17558" x="4806950" y="3556000"/>
          <p14:tracePt t="17580" x="4814888" y="3556000"/>
          <p14:tracePt t="17589" x="4830763" y="3556000"/>
          <p14:tracePt t="17598" x="4838700" y="3556000"/>
          <p14:tracePt t="17604" x="4854575" y="3563938"/>
          <p14:tracePt t="17612" x="4870450" y="3563938"/>
          <p14:tracePt t="17620" x="4870450" y="3571875"/>
          <p14:tracePt t="17629" x="4886325" y="3571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/>
          </p:cNvSpPr>
          <p:nvPr/>
        </p:nvSpPr>
        <p:spPr bwMode="auto">
          <a:xfrm>
            <a:off x="3265488" y="776288"/>
            <a:ext cx="260508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Use example of CuZn brass</a:t>
            </a:r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1012825" y="1036638"/>
            <a:ext cx="71104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Choose the unit cell - for CuZn: primitive cubic (lattice point on each corner)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57625"/>
            <a:ext cx="1473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/>
          </p:cNvSpPr>
          <p:nvPr/>
        </p:nvSpPr>
        <p:spPr bwMode="auto">
          <a:xfrm>
            <a:off x="2644775" y="1312863"/>
            <a:ext cx="3846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Choose the motif - Cu: 0, 0, 0; Zn: ½,½,½</a:t>
            </a: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2544" name="Rectangle 7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254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256"/>
              <a:ext cx="3560" cy="2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5" name="Rectangle 9"/>
          <p:cNvSpPr>
            <a:spLocks/>
          </p:cNvSpPr>
          <p:nvPr/>
        </p:nvSpPr>
        <p:spPr bwMode="auto">
          <a:xfrm>
            <a:off x="1362075" y="1589088"/>
            <a:ext cx="64119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Structure = lattice +motif =&gt; Start applying motif to each lattice point</a:t>
            </a:r>
          </a:p>
        </p:txBody>
      </p:sp>
      <p:grpSp>
        <p:nvGrpSpPr>
          <p:cNvPr id="175114" name="Group 10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2542" name="Rectangle 11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254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256"/>
              <a:ext cx="3560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5117" name="Group 13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2540" name="Rectangle 14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2541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256"/>
              <a:ext cx="3560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8" name="Rectangle 16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sz="3200"/>
              <a:t>Building a crystal structure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1125D1-A8FC-401D-BA1E-376F4E4C6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03" x="4870450" y="3556000"/>
          <p14:tracePt t="4611" x="4830763" y="3500438"/>
          <p14:tracePt t="4619" x="4759325" y="3429000"/>
          <p14:tracePt t="4627" x="4695825" y="3349625"/>
          <p14:tracePt t="4635" x="4632325" y="3286125"/>
          <p14:tracePt t="4643" x="4567238" y="3236913"/>
          <p14:tracePt t="4651" x="4503738" y="3157538"/>
          <p14:tracePt t="4657" x="4416425" y="3086100"/>
          <p14:tracePt t="4665" x="4313238" y="2990850"/>
          <p14:tracePt t="4673" x="4225925" y="2901950"/>
          <p14:tracePt t="4681" x="4137025" y="2822575"/>
          <p14:tracePt t="4690" x="4081463" y="2774950"/>
          <p14:tracePt t="4697" x="4057650" y="2735263"/>
          <p14:tracePt t="4705" x="4049713" y="2727325"/>
          <p14:tracePt t="4717" x="4049713" y="2719388"/>
          <p14:tracePt t="4725" x="4049713" y="2711450"/>
          <p14:tracePt t="4733" x="4049713" y="2703513"/>
          <p14:tracePt t="4741" x="4041775" y="2687638"/>
          <p14:tracePt t="4749" x="4033838" y="2655888"/>
          <p14:tracePt t="4755" x="4010025" y="2608263"/>
          <p14:tracePt t="4763" x="3994150" y="2535238"/>
          <p14:tracePt t="4771" x="3954463" y="2471738"/>
          <p14:tracePt t="4779" x="3898900" y="2416175"/>
          <p14:tracePt t="4787" x="3833813" y="2360613"/>
          <p14:tracePt t="4795" x="3762375" y="2305050"/>
          <p14:tracePt t="4804" x="3675063" y="2273300"/>
          <p14:tracePt t="4811" x="3595688" y="2257425"/>
          <p14:tracePt t="4819" x="3508375" y="2233613"/>
          <p14:tracePt t="4827" x="3435350" y="2208213"/>
          <p14:tracePt t="4835" x="3379788" y="2208213"/>
          <p14:tracePt t="4843" x="3332163" y="2216150"/>
          <p14:tracePt t="4851" x="3292475" y="2233613"/>
          <p14:tracePt t="4857" x="3236913" y="2297113"/>
          <p14:tracePt t="4866" x="3189288" y="2352675"/>
          <p14:tracePt t="4873" x="3117850" y="2447925"/>
          <p14:tracePt t="4881" x="3076575" y="2519363"/>
          <p14:tracePt t="4889" x="3013075" y="2592388"/>
          <p14:tracePt t="4897" x="2973388" y="2655888"/>
          <p14:tracePt t="4905" x="2949575" y="2727325"/>
          <p14:tracePt t="4913" x="2909888" y="2767013"/>
          <p14:tracePt t="4921" x="2894013" y="2798763"/>
          <p14:tracePt t="4929" x="2886075" y="2822575"/>
          <p14:tracePt t="4937" x="2886075" y="2830513"/>
          <p14:tracePt t="4945" x="2886075" y="2846388"/>
          <p14:tracePt t="4952" x="2886075" y="2862263"/>
          <p14:tracePt t="4962" x="2901950" y="2878138"/>
          <p14:tracePt t="4967" x="2917825" y="2886075"/>
          <p14:tracePt t="4975" x="2933700" y="2901950"/>
          <p14:tracePt t="4983" x="2941638" y="2909888"/>
          <p14:tracePt t="4991" x="2949575" y="2919413"/>
          <p14:tracePt t="4999" x="2965450" y="2927350"/>
          <p14:tracePt t="5015" x="2973388" y="2935288"/>
          <p14:tracePt t="5023" x="2973388" y="2943225"/>
          <p14:tracePt t="5031" x="2989263" y="2951163"/>
          <p14:tracePt t="5052" x="3028950" y="2998788"/>
          <p14:tracePt t="5061" x="3044825" y="2998788"/>
          <p14:tracePt t="5069" x="3060700" y="2998788"/>
          <p14:tracePt t="5077" x="3076575" y="2998788"/>
          <p14:tracePt t="5085" x="3117850" y="2998788"/>
          <p14:tracePt t="5093" x="3165475" y="2998788"/>
          <p14:tracePt t="5101" x="3221038" y="3006725"/>
          <p14:tracePt t="5109" x="3276600" y="3006725"/>
          <p14:tracePt t="5117" x="3348038" y="3006725"/>
          <p14:tracePt t="5125" x="3411538" y="3014663"/>
          <p14:tracePt t="5133" x="3500438" y="3014663"/>
          <p14:tracePt t="5141" x="3563938" y="3014663"/>
          <p14:tracePt t="5149" x="3635375" y="3014663"/>
          <p14:tracePt t="5157" x="3690938" y="3014663"/>
          <p14:tracePt t="5163" x="3746500" y="2998788"/>
          <p14:tracePt t="5171" x="3794125" y="2990850"/>
          <p14:tracePt t="5179" x="3833813" y="2982913"/>
          <p14:tracePt t="5187" x="3851275" y="2967038"/>
          <p14:tracePt t="5195" x="3867150" y="2951163"/>
          <p14:tracePt t="5203" x="3875088" y="2935288"/>
          <p14:tracePt t="5211" x="3883025" y="2919413"/>
          <p14:tracePt t="5219" x="3883025" y="2901950"/>
          <p14:tracePt t="5227" x="3883025" y="2878138"/>
          <p14:tracePt t="5234" x="3883025" y="2846388"/>
          <p14:tracePt t="5243" x="3883025" y="2814638"/>
          <p14:tracePt t="5251" x="3875088" y="2790825"/>
          <p14:tracePt t="5259" x="3859213" y="2767013"/>
          <p14:tracePt t="5268" x="3851275" y="2759075"/>
          <p14:tracePt t="5275" x="3833813" y="2743200"/>
          <p14:tracePt t="5283" x="3825875" y="2727325"/>
          <p14:tracePt t="5291" x="3817938" y="2711450"/>
          <p14:tracePt t="5299" x="3802063" y="2703513"/>
          <p14:tracePt t="5307" x="3786188" y="2695575"/>
          <p14:tracePt t="5315" x="3770313" y="2687638"/>
          <p14:tracePt t="5323" x="3762375" y="2687638"/>
          <p14:tracePt t="5331" x="3746500" y="2679700"/>
          <p14:tracePt t="5338" x="3730625" y="2679700"/>
          <p14:tracePt t="5347" x="3714750" y="2679700"/>
          <p14:tracePt t="5353" x="3698875" y="2679700"/>
          <p14:tracePt t="5361" x="3667125" y="2695575"/>
          <p14:tracePt t="5369" x="3635375" y="2711450"/>
          <p14:tracePt t="5377" x="3595688" y="2751138"/>
          <p14:tracePt t="5384" x="3548063" y="2798763"/>
          <p14:tracePt t="5393" x="3492500" y="2870200"/>
          <p14:tracePt t="5402" x="3435350" y="2951163"/>
          <p14:tracePt t="5409" x="3379788" y="3038475"/>
          <p14:tracePt t="5418" x="3340100" y="3125788"/>
          <p14:tracePt t="5425" x="3316288" y="3205163"/>
          <p14:tracePt t="5433" x="3308350" y="3278188"/>
          <p14:tracePt t="5441" x="3300413" y="3333750"/>
          <p14:tracePt t="5447" x="3300413" y="3389313"/>
          <p14:tracePt t="5455" x="3300413" y="3421063"/>
          <p14:tracePt t="5463" x="3316288" y="3436938"/>
          <p14:tracePt t="5471" x="3324225" y="3452813"/>
          <p14:tracePt t="5479" x="3340100" y="3460750"/>
          <p14:tracePt t="5487" x="3355975" y="3460750"/>
          <p14:tracePt t="5495" x="3363913" y="3460750"/>
          <p14:tracePt t="5503" x="3379788" y="3444875"/>
          <p14:tracePt t="5511" x="3395663" y="3429000"/>
          <p14:tracePt t="5519" x="3411538" y="3413125"/>
          <p14:tracePt t="5527" x="3427413" y="3397250"/>
          <p14:tracePt t="5535" x="3443288" y="3389313"/>
          <p14:tracePt t="5541" x="3451225" y="3373438"/>
          <p14:tracePt t="5549" x="3459163" y="3357563"/>
          <p14:tracePt t="5557" x="3476625" y="3341688"/>
          <p14:tracePt t="5565" x="3484563" y="3325813"/>
          <p14:tracePt t="5573" x="3500438" y="3317875"/>
          <p14:tracePt t="5581" x="3508375" y="3302000"/>
          <p14:tracePt t="5589" x="3524250" y="3278188"/>
          <p14:tracePt t="5597" x="3524250" y="3252788"/>
          <p14:tracePt t="5607" x="3532188" y="3221038"/>
          <p14:tracePt t="5613" x="3548063" y="3197225"/>
          <p14:tracePt t="5623" x="3548063" y="3181350"/>
          <p14:tracePt t="5631" x="3548063" y="3157538"/>
          <p14:tracePt t="5637" x="3556000" y="3133725"/>
          <p14:tracePt t="5645" x="3556000" y="3109913"/>
          <p14:tracePt t="5653" x="3563938" y="3094038"/>
          <p14:tracePt t="5661" x="3571875" y="3070225"/>
          <p14:tracePt t="5670" x="3579813" y="3046413"/>
          <p14:tracePt t="5677" x="3579813" y="3014663"/>
          <p14:tracePt t="5685" x="3579813" y="2974975"/>
          <p14:tracePt t="5693" x="3579813" y="2935288"/>
          <p14:tracePt t="5701" x="3579813" y="2886075"/>
          <p14:tracePt t="5709" x="3579813" y="2846388"/>
          <p14:tracePt t="5718" x="3563938" y="2798763"/>
          <p14:tracePt t="5725" x="3556000" y="2774950"/>
          <p14:tracePt t="5733" x="3540125" y="2759075"/>
          <p14:tracePt t="5741" x="3532188" y="2751138"/>
          <p14:tracePt t="5749" x="3524250" y="2735263"/>
          <p14:tracePt t="5761" x="3524250" y="2727325"/>
          <p14:tracePt t="5775" x="3524250" y="2719388"/>
          <p14:tracePt t="5783" x="3516313" y="2719388"/>
          <p14:tracePt t="5791" x="3508375" y="2719388"/>
          <p14:tracePt t="5799" x="3500438" y="2719388"/>
          <p14:tracePt t="5815" x="3484563" y="2719388"/>
          <p14:tracePt t="5823" x="3467100" y="2719388"/>
          <p14:tracePt t="5831" x="3459163" y="2719388"/>
          <p14:tracePt t="5839" x="3443288" y="2719388"/>
          <p14:tracePt t="5847" x="3435350" y="2719388"/>
          <p14:tracePt t="6027" x="3427413" y="2727325"/>
          <p14:tracePt t="6039" x="3419475" y="2735263"/>
          <p14:tracePt t="6047" x="3403600" y="2743200"/>
          <p14:tracePt t="6055" x="3387725" y="2751138"/>
          <p14:tracePt t="6061" x="3379788" y="2751138"/>
          <p14:tracePt t="6069" x="3371850" y="2751138"/>
          <p14:tracePt t="6113" x="3363913" y="2751138"/>
          <p14:tracePt t="6121" x="3348038" y="2751138"/>
          <p14:tracePt t="6129" x="3340100" y="2751138"/>
          <p14:tracePt t="6137" x="3332163" y="2751138"/>
          <p14:tracePt t="6145" x="3316288" y="2751138"/>
          <p14:tracePt t="6153" x="3308350" y="2743200"/>
          <p14:tracePt t="6161" x="3292475" y="2743200"/>
          <p14:tracePt t="6168" x="3268663" y="2743200"/>
          <p14:tracePt t="6175" x="3260725" y="2743200"/>
          <p14:tracePt t="6183" x="3236913" y="2743200"/>
          <p14:tracePt t="6191" x="3205163" y="2759075"/>
          <p14:tracePt t="6199" x="3181350" y="2774950"/>
          <p14:tracePt t="6207" x="3149600" y="2790825"/>
          <p14:tracePt t="6215" x="3117850" y="2806700"/>
          <p14:tracePt t="6223" x="3068638" y="2822575"/>
          <p14:tracePt t="6231" x="3005138" y="2854325"/>
          <p14:tracePt t="6239" x="2957513" y="2894013"/>
          <p14:tracePt t="6247" x="2917825" y="2943225"/>
          <p14:tracePt t="6255" x="2901950" y="2974975"/>
          <p14:tracePt t="6261" x="2894013" y="3030538"/>
          <p14:tracePt t="6269" x="2870200" y="3094038"/>
          <p14:tracePt t="6277" x="2862263" y="3149600"/>
          <p14:tracePt t="6285" x="2854325" y="3205163"/>
          <p14:tracePt t="6293" x="2854325" y="3262313"/>
          <p14:tracePt t="6301" x="2854325" y="3302000"/>
          <p14:tracePt t="6309" x="2854325" y="3357563"/>
          <p14:tracePt t="6317" x="2862263" y="3405188"/>
          <p14:tracePt t="6325" x="2870200" y="3436938"/>
          <p14:tracePt t="6333" x="2894013" y="3484563"/>
          <p14:tracePt t="6341" x="2925763" y="3508375"/>
          <p14:tracePt t="6349" x="2949575" y="3532188"/>
          <p14:tracePt t="6355" x="2997200" y="3548063"/>
          <p14:tracePt t="6363" x="3052763" y="3571875"/>
          <p14:tracePt t="6371" x="3084513" y="3587750"/>
          <p14:tracePt t="6379" x="3149600" y="3605213"/>
          <p14:tracePt t="6387" x="3189288" y="3613150"/>
          <p14:tracePt t="6395" x="3221038" y="3621088"/>
          <p14:tracePt t="6403" x="3268663" y="3621088"/>
          <p14:tracePt t="6411" x="3276600" y="3621088"/>
          <p14:tracePt t="6419" x="3300413" y="3621088"/>
          <p14:tracePt t="6427" x="3332163" y="3605213"/>
          <p14:tracePt t="6435" x="3363913" y="3579813"/>
          <p14:tracePt t="6441" x="3403600" y="3563938"/>
          <p14:tracePt t="6448" x="3435350" y="3548063"/>
          <p14:tracePt t="6457" x="3484563" y="3532188"/>
          <p14:tracePt t="6465" x="3516313" y="3516313"/>
          <p14:tracePt t="6473" x="3563938" y="3484563"/>
          <p14:tracePt t="6481" x="3611563" y="3460750"/>
          <p14:tracePt t="6489" x="3643313" y="3436938"/>
          <p14:tracePt t="6497" x="3667125" y="3421063"/>
          <p14:tracePt t="6505" x="3683000" y="3397250"/>
          <p14:tracePt t="6513" x="3706813" y="3349625"/>
          <p14:tracePt t="6521" x="3730625" y="3294063"/>
          <p14:tracePt t="6529" x="3746500" y="3228975"/>
          <p14:tracePt t="6537" x="3770313" y="3173413"/>
          <p14:tracePt t="6543" x="3786188" y="3117850"/>
          <p14:tracePt t="6551" x="3786188" y="3070225"/>
          <p14:tracePt t="6559" x="3786188" y="3038475"/>
          <p14:tracePt t="6567" x="3786188" y="3014663"/>
          <p14:tracePt t="6575" x="3778250" y="2982913"/>
          <p14:tracePt t="6584" x="3770313" y="2935288"/>
          <p14:tracePt t="6591" x="3754438" y="2901950"/>
          <p14:tracePt t="6599" x="3738563" y="2886075"/>
          <p14:tracePt t="6607" x="3730625" y="2870200"/>
          <p14:tracePt t="6615" x="3722688" y="2854325"/>
          <p14:tracePt t="6623" x="3714750" y="2854325"/>
          <p14:tracePt t="6669" x="3706813" y="2854325"/>
          <p14:tracePt t="6677" x="3690938" y="2854325"/>
          <p14:tracePt t="6685" x="3675063" y="2862263"/>
          <p14:tracePt t="6701" x="3667125" y="2870200"/>
          <p14:tracePt t="6709" x="3659188" y="2878138"/>
          <p14:tracePt t="6717" x="3651250" y="2886075"/>
          <p14:tracePt t="6725" x="3651250" y="2901950"/>
          <p14:tracePt t="6731" x="3651250" y="2919413"/>
          <p14:tracePt t="6739" x="3651250" y="2927350"/>
          <p14:tracePt t="6751" x="3651250" y="2935288"/>
          <p14:tracePt t="8687" x="3635375" y="2959100"/>
          <p14:tracePt t="8695" x="3603625" y="3022600"/>
          <p14:tracePt t="8703" x="3563938" y="3133725"/>
          <p14:tracePt t="8711" x="3516313" y="3244850"/>
          <p14:tracePt t="8719" x="3443288" y="3357563"/>
          <p14:tracePt t="8727" x="3371850" y="3508375"/>
          <p14:tracePt t="8735" x="3332163" y="3605213"/>
          <p14:tracePt t="8744" x="3284538" y="3692525"/>
          <p14:tracePt t="8751" x="3244850" y="3771900"/>
          <p14:tracePt t="8759" x="3221038" y="3827463"/>
          <p14:tracePt t="8765" x="3221038" y="3859213"/>
          <p14:tracePt t="8775" x="3221038" y="3867150"/>
          <p14:tracePt t="8781" x="3236913" y="3867150"/>
          <p14:tracePt t="8789" x="3252788" y="3867150"/>
          <p14:tracePt t="8797" x="3284538" y="3827463"/>
          <p14:tracePt t="8805" x="3332163" y="3779838"/>
          <p14:tracePt t="8813" x="3395663" y="3716338"/>
          <p14:tracePt t="8821" x="3459163" y="3652838"/>
          <p14:tracePt t="8829" x="3508375" y="3587750"/>
          <p14:tracePt t="8837" x="3548063" y="3524250"/>
          <p14:tracePt t="8845" x="3587750" y="3476625"/>
          <p14:tracePt t="8853" x="3627438" y="3421063"/>
          <p14:tracePt t="8861" x="3643313" y="3381375"/>
          <p14:tracePt t="8869" x="3659188" y="3349625"/>
          <p14:tracePt t="8877" x="3675063" y="3325813"/>
          <p14:tracePt t="8883" x="3690938" y="3309938"/>
          <p14:tracePt t="8891" x="3698875" y="3302000"/>
          <p14:tracePt t="8899" x="3698875" y="3286125"/>
          <p14:tracePt t="8907" x="3698875" y="3278188"/>
          <p14:tracePt t="8916" x="3706813" y="3270250"/>
          <p14:tracePt t="8925" x="3706813" y="3252788"/>
          <p14:tracePt t="8933" x="3714750" y="3236913"/>
          <p14:tracePt t="8941" x="3714750" y="3228975"/>
          <p14:tracePt t="8950" x="3714750" y="3205163"/>
          <p14:tracePt t="8957" x="3714750" y="3173413"/>
          <p14:tracePt t="8965" x="3714750" y="3133725"/>
          <p14:tracePt t="8973" x="3706813" y="3070225"/>
          <p14:tracePt t="8981" x="3683000" y="3014663"/>
          <p14:tracePt t="8989" x="3667125" y="2967038"/>
          <p14:tracePt t="8997" x="3643313" y="2909888"/>
          <p14:tracePt t="9005" x="3627438" y="2854325"/>
          <p14:tracePt t="9013" x="3611563" y="2838450"/>
          <p14:tracePt t="9022" x="3595688" y="2822575"/>
          <p14:tracePt t="9029" x="3595688" y="2814638"/>
          <p14:tracePt t="9051" x="3508375" y="2862263"/>
          <p14:tracePt t="9059" x="3459163" y="2935288"/>
          <p14:tracePt t="9066" x="3403600" y="3022600"/>
          <p14:tracePt t="9075" x="3340100" y="3165475"/>
          <p14:tracePt t="9083" x="3260725" y="3325813"/>
          <p14:tracePt t="9091" x="3157538" y="3540125"/>
          <p14:tracePt t="9100" x="3052763" y="3748088"/>
          <p14:tracePt t="9107" x="2949575" y="3938588"/>
          <p14:tracePt t="9115" x="2870200" y="4090988"/>
          <p14:tracePt t="9123" x="2798763" y="4249738"/>
          <p14:tracePt t="9131" x="2717800" y="4410075"/>
          <p14:tracePt t="9139" x="2638425" y="4560888"/>
          <p14:tracePt t="9145" x="2559050" y="4721225"/>
          <p14:tracePt t="9153" x="2495550" y="4895850"/>
          <p14:tracePt t="9161" x="2471738" y="5056188"/>
          <p14:tracePt t="9169" x="2447925" y="5175250"/>
          <p14:tracePt t="9177" x="2447925" y="5270500"/>
          <p14:tracePt t="9185" x="2447925" y="5351463"/>
          <p14:tracePt t="9193" x="2447925" y="5407025"/>
          <p14:tracePt t="9201" x="2447925" y="5462588"/>
          <p14:tracePt t="9209" x="2447925" y="5478463"/>
          <p14:tracePt t="9217" x="2447925" y="5494338"/>
          <p14:tracePt t="9225" x="2447925" y="5502275"/>
          <p14:tracePt t="9299" x="2447925" y="5510213"/>
          <p14:tracePt t="9311" x="2455863" y="5518150"/>
          <p14:tracePt t="9319" x="2463800" y="5518150"/>
          <p14:tracePt t="9327" x="2471738" y="5534025"/>
          <p14:tracePt t="9335" x="2487613" y="5549900"/>
          <p14:tracePt t="9341" x="2495550" y="5565775"/>
          <p14:tracePt t="9350" x="2511425" y="5573713"/>
          <p14:tracePt t="9358" x="2519363" y="5597525"/>
          <p14:tracePt t="9365" x="2535238" y="5621338"/>
          <p14:tracePt t="9373" x="2551113" y="5645150"/>
          <p14:tracePt t="9381" x="2566988" y="5662613"/>
          <p14:tracePt t="9389" x="2574925" y="5678488"/>
          <p14:tracePt t="9397" x="2590800" y="5678488"/>
          <p14:tracePt t="9405" x="2606675" y="5686425"/>
          <p14:tracePt t="9413" x="2622550" y="5694363"/>
          <p14:tracePt t="9433" x="2630488" y="5694363"/>
          <p14:tracePt t="9441" x="2646363" y="5694363"/>
          <p14:tracePt t="9450" x="2654300" y="5686425"/>
          <p14:tracePt t="9457" x="2670175" y="5670550"/>
          <p14:tracePt t="9463" x="2701925" y="5653088"/>
          <p14:tracePt t="9471" x="2751138" y="5629275"/>
          <p14:tracePt t="9480" x="2782888" y="5621338"/>
          <p14:tracePt t="9487" x="2806700" y="5621338"/>
          <p14:tracePt t="9495" x="2830513" y="5613400"/>
          <p14:tracePt t="9503" x="2846388" y="5613400"/>
          <p14:tracePt t="9511" x="2870200" y="5613400"/>
          <p14:tracePt t="9519" x="2886075" y="5597525"/>
          <p14:tracePt t="9527" x="2901950" y="5589588"/>
          <p14:tracePt t="9535" x="2901950" y="5581650"/>
          <p14:tracePt t="9543" x="2901950" y="5573713"/>
          <p14:tracePt t="9586" x="2886075" y="5573713"/>
          <p14:tracePt t="9593" x="2878138" y="5581650"/>
          <p14:tracePt t="9601" x="2862263" y="5597525"/>
          <p14:tracePt t="9609" x="2846388" y="5613400"/>
          <p14:tracePt t="9617" x="2838450" y="5629275"/>
          <p14:tracePt t="9625" x="2830513" y="5645150"/>
          <p14:tracePt t="9633" x="2830513" y="5662613"/>
          <p14:tracePt t="9641" x="2830513" y="5678488"/>
          <p14:tracePt t="9647" x="2830513" y="5686425"/>
          <p14:tracePt t="9655" x="2830513" y="5702300"/>
          <p14:tracePt t="9663" x="2830513" y="5710238"/>
          <p14:tracePt t="9741" x="2838450" y="5710238"/>
          <p14:tracePt t="13771" x="2838450" y="5702300"/>
          <p14:tracePt t="13776" x="2901950" y="5557838"/>
          <p14:tracePt t="13785" x="3005138" y="5343525"/>
          <p14:tracePt t="13793" x="3100388" y="5111750"/>
          <p14:tracePt t="13801" x="3125788" y="4959350"/>
          <p14:tracePt t="13809" x="3117850" y="4752975"/>
          <p14:tracePt t="13817" x="3013075" y="4394200"/>
          <p14:tracePt t="13825" x="2901950" y="4003675"/>
          <p14:tracePt t="13832" x="2814638" y="3676650"/>
          <p14:tracePt t="13841" x="2782888" y="3436938"/>
          <p14:tracePt t="13849" x="2774950" y="3317875"/>
          <p14:tracePt t="13857" x="2774950" y="3228975"/>
          <p14:tracePt t="13865" x="2798763" y="3173413"/>
          <p14:tracePt t="13871" x="2814638" y="3141663"/>
          <p14:tracePt t="13879" x="2862263" y="3109913"/>
          <p14:tracePt t="13887" x="2909888" y="3086100"/>
          <p14:tracePt t="13896" x="2965450" y="3062288"/>
          <p14:tracePt t="13903" x="3036888" y="3046413"/>
          <p14:tracePt t="13911" x="3109913" y="3022600"/>
          <p14:tracePt t="13919" x="3189288" y="3022600"/>
          <p14:tracePt t="13927" x="3244850" y="3022600"/>
          <p14:tracePt t="13935" x="3292475" y="3022600"/>
          <p14:tracePt t="13943" x="3324225" y="3030538"/>
          <p14:tracePt t="13951" x="3355975" y="3038475"/>
          <p14:tracePt t="13959" x="3379788" y="3046413"/>
          <p14:tracePt t="13965" x="3395663" y="3054350"/>
          <p14:tracePt t="13973" x="3411538" y="3054350"/>
          <p14:tracePt t="13981" x="3419475" y="3054350"/>
          <p14:tracePt t="13989" x="3427413" y="3054350"/>
          <p14:tracePt t="13998" x="3443288" y="3054350"/>
          <p14:tracePt t="14005" x="3459163" y="3046413"/>
          <p14:tracePt t="14013" x="3484563" y="3030538"/>
          <p14:tracePt t="14021" x="3516313" y="3006725"/>
          <p14:tracePt t="14029" x="3563938" y="2982913"/>
          <p14:tracePt t="14037" x="3627438" y="2927350"/>
          <p14:tracePt t="14050" x="3714750" y="2862263"/>
          <p14:tracePt t="14053" x="3810000" y="2790825"/>
          <p14:tracePt t="14061" x="3914775" y="2735263"/>
          <p14:tracePt t="14067" x="4065588" y="2663825"/>
          <p14:tracePt t="14075" x="4257675" y="2543175"/>
          <p14:tracePt t="14083" x="4448175" y="2424113"/>
          <p14:tracePt t="14091" x="4656138" y="2320925"/>
          <p14:tracePt t="14099" x="4894263" y="2192338"/>
          <p14:tracePt t="14107" x="5149850" y="2009775"/>
          <p14:tracePt t="14115" x="5397500" y="1857375"/>
          <p14:tracePt t="14123" x="5572125" y="1730375"/>
          <p14:tracePt t="14131" x="5748338" y="1563688"/>
          <p14:tracePt t="14139" x="5962650" y="1371600"/>
          <p14:tracePt t="14148" x="6146800" y="1187450"/>
          <p14:tracePt t="14155" x="6345238" y="949325"/>
          <p14:tracePt t="14161" x="6481763" y="757238"/>
          <p14:tracePt t="14169" x="6600825" y="566738"/>
          <p14:tracePt t="14177" x="6688138" y="422275"/>
          <p14:tracePt t="14185" x="6751638" y="311150"/>
          <p14:tracePt t="14193" x="6800850" y="223838"/>
          <p14:tracePt t="14201" x="6816725" y="176213"/>
          <p14:tracePt t="14209" x="6824663" y="176213"/>
          <p14:tracePt t="14393" x="6824663" y="184150"/>
          <p14:tracePt t="14401" x="6824663" y="239713"/>
          <p14:tracePt t="14409" x="6840538" y="319088"/>
          <p14:tracePt t="14417" x="6856413" y="390525"/>
          <p14:tracePt t="14425" x="6880225" y="446088"/>
          <p14:tracePt t="14433" x="6888163" y="509588"/>
          <p14:tracePt t="14441" x="6896100" y="550863"/>
          <p14:tracePt t="14449" x="6904038" y="574675"/>
          <p14:tracePt t="14457" x="6904038" y="590550"/>
          <p14:tracePt t="14465" x="6904038" y="606425"/>
          <p14:tracePt t="14471" x="6904038" y="622300"/>
          <p14:tracePt t="14479" x="6904038" y="638175"/>
          <p14:tracePt t="14515" x="6911975" y="638175"/>
          <p14:tracePt t="14539" x="6919913" y="638175"/>
          <p14:tracePt t="14557" x="6927850" y="638175"/>
          <p14:tracePt t="14699" x="6919913" y="638175"/>
          <p14:tracePt t="14707" x="6904038" y="638175"/>
          <p14:tracePt t="14715" x="6888163" y="646113"/>
          <p14:tracePt t="14723" x="6848475" y="669925"/>
          <p14:tracePt t="14731" x="6824663" y="677863"/>
          <p14:tracePt t="14739" x="6784975" y="709613"/>
          <p14:tracePt t="14747" x="6743700" y="725488"/>
          <p14:tracePt t="14753" x="6704013" y="749300"/>
          <p14:tracePt t="14761" x="6640513" y="781050"/>
          <p14:tracePt t="14769" x="6584950" y="804863"/>
          <p14:tracePt t="14777" x="6521450" y="844550"/>
          <p14:tracePt t="14785" x="6457950" y="862013"/>
          <p14:tracePt t="14793" x="6418263" y="885825"/>
          <p14:tracePt t="14801" x="6369050" y="901700"/>
          <p14:tracePt t="14809" x="6353175" y="909638"/>
          <p14:tracePt t="14817" x="6329363" y="925513"/>
          <p14:tracePt t="14825" x="6305550" y="933450"/>
          <p14:tracePt t="14833" x="6297613" y="941388"/>
          <p14:tracePt t="14841" x="6281738" y="941388"/>
          <p14:tracePt t="14849" x="6265863" y="941388"/>
          <p14:tracePt t="14855" x="6265863" y="949325"/>
          <p14:tracePt t="14875" x="6257925" y="949325"/>
          <p14:tracePt t="14887" x="6249988" y="949325"/>
          <p14:tracePt t="14939" x="6242050" y="949325"/>
          <p14:tracePt t="15597" x="6234113" y="949325"/>
          <p14:tracePt t="15609" x="6226175" y="949325"/>
          <p14:tracePt t="15617" x="6170613" y="949325"/>
          <p14:tracePt t="15623" x="6051550" y="949325"/>
          <p14:tracePt t="15631" x="5915025" y="925513"/>
          <p14:tracePt t="15639" x="5827713" y="901700"/>
          <p14:tracePt t="15647" x="5772150" y="885825"/>
          <p14:tracePt t="15655" x="5716588" y="877888"/>
          <p14:tracePt t="15663" x="5659438" y="862013"/>
          <p14:tracePt t="15671" x="5611813" y="862013"/>
          <p14:tracePt t="15681" x="5572125" y="862013"/>
          <p14:tracePt t="15687" x="5548313" y="862013"/>
          <p14:tracePt t="15695" x="5540375" y="862013"/>
          <p14:tracePt t="15703" x="5524500" y="862013"/>
          <p14:tracePt t="15709" x="5516563" y="862013"/>
          <p14:tracePt t="15733" x="5508625" y="869950"/>
          <p14:tracePt t="15741" x="5492750" y="869950"/>
          <p14:tracePt t="15749" x="5484813" y="885825"/>
          <p14:tracePt t="15757" x="5476875" y="885825"/>
          <p14:tracePt t="15765" x="5468938" y="885825"/>
          <p14:tracePt t="15773" x="5453063" y="893763"/>
          <p14:tracePt t="15780" x="5445125" y="901700"/>
          <p14:tracePt t="15789" x="5429250" y="909638"/>
          <p14:tracePt t="15797" x="5413375" y="925513"/>
          <p14:tracePt t="15805" x="5397500" y="925513"/>
          <p14:tracePt t="15811" x="5389563" y="933450"/>
          <p14:tracePt t="15819" x="5381625" y="933450"/>
          <p14:tracePt t="15827" x="5373688" y="933450"/>
          <p14:tracePt t="15835" x="5373688" y="941388"/>
          <p14:tracePt t="15859" x="5365750" y="949325"/>
          <p14:tracePt t="15867" x="5349875" y="957263"/>
          <p14:tracePt t="15875" x="5334000" y="965200"/>
          <p14:tracePt t="15883" x="5326063" y="981075"/>
          <p14:tracePt t="15891" x="5310188" y="996950"/>
          <p14:tracePt t="15899" x="5292725" y="1012825"/>
          <p14:tracePt t="15905" x="5276850" y="1028700"/>
          <p14:tracePt t="15914" x="5268913" y="1036638"/>
          <p14:tracePt t="15921" x="5260975" y="1052513"/>
          <p14:tracePt t="15929" x="5253038" y="1068388"/>
          <p14:tracePt t="15937" x="5253038" y="1084263"/>
          <p14:tracePt t="15953" x="5253038" y="1092200"/>
          <p14:tracePt t="15961" x="5253038" y="1100138"/>
          <p14:tracePt t="16023" x="5253038" y="1108075"/>
          <p14:tracePt t="16051" x="5253038" y="1116013"/>
          <p14:tracePt t="16071" x="5253038" y="1123950"/>
          <p14:tracePt t="16079" x="5260975" y="1123950"/>
          <p14:tracePt t="16087" x="5268913" y="1123950"/>
          <p14:tracePt t="18211" x="5268913" y="1139825"/>
          <p14:tracePt t="18217" x="5284788" y="1204913"/>
          <p14:tracePt t="18224" x="5300663" y="1268413"/>
          <p14:tracePt t="18233" x="5326063" y="1339850"/>
          <p14:tracePt t="18241" x="5341938" y="1411288"/>
          <p14:tracePt t="18249" x="5365750" y="1474788"/>
          <p14:tracePt t="18257" x="5397500" y="1563688"/>
          <p14:tracePt t="18265" x="5437188" y="1643063"/>
          <p14:tracePt t="18273" x="5492750" y="1714500"/>
          <p14:tracePt t="18281" x="5556250" y="1778000"/>
          <p14:tracePt t="18289" x="5619750" y="1841500"/>
          <p14:tracePt t="18297" x="5684838" y="1890713"/>
          <p14:tracePt t="18305" x="5740400" y="1938338"/>
          <p14:tracePt t="18311" x="5803900" y="1954213"/>
          <p14:tracePt t="18319" x="5843588" y="1970088"/>
          <p14:tracePt t="18327" x="5883275" y="1985963"/>
          <p14:tracePt t="18335" x="5907088" y="2001838"/>
          <p14:tracePt t="18343" x="5922963" y="2017713"/>
          <p14:tracePt t="18351" x="5946775" y="2033588"/>
          <p14:tracePt t="18359" x="5962650" y="2049463"/>
          <p14:tracePt t="18367" x="5978525" y="2057400"/>
          <p14:tracePt t="18375" x="5994400" y="2073275"/>
          <p14:tracePt t="18383" x="6002338" y="2081213"/>
          <p14:tracePt t="18391" x="6010275" y="2097088"/>
          <p14:tracePt t="18399" x="6026150" y="2112963"/>
          <p14:tracePt t="18405" x="6026150" y="2136775"/>
          <p14:tracePt t="18413" x="6026150" y="2144713"/>
          <p14:tracePt t="18421" x="6026150" y="2160588"/>
          <p14:tracePt t="18430" x="6026150" y="2176463"/>
          <p14:tracePt t="18437" x="6026150" y="2184400"/>
          <p14:tracePt t="18445" x="6026150" y="2192338"/>
          <p14:tracePt t="18453" x="6018213" y="2200275"/>
          <p14:tracePt t="18461" x="6002338" y="2208213"/>
          <p14:tracePt t="18477" x="5994400" y="2208213"/>
          <p14:tracePt t="18485" x="5978525" y="2216150"/>
          <p14:tracePt t="18493" x="5962650" y="2224088"/>
          <p14:tracePt t="18499" x="5962650" y="2233613"/>
          <p14:tracePt t="18507" x="5946775" y="2233613"/>
          <p14:tracePt t="18515" x="5930900" y="2241550"/>
          <p14:tracePt t="18523" x="5922963" y="2241550"/>
          <p14:tracePt t="18531" x="5907088" y="2249488"/>
          <p14:tracePt t="18539" x="5891213" y="2249488"/>
          <p14:tracePt t="18547" x="5883275" y="2249488"/>
          <p14:tracePt t="18555" x="5875338" y="2249488"/>
          <p14:tracePt t="19555" x="5875338" y="2257425"/>
          <p14:tracePt t="19561" x="5915025" y="2312988"/>
          <p14:tracePt t="19568" x="5954713" y="2352675"/>
          <p14:tracePt t="19577" x="5986463" y="2384425"/>
          <p14:tracePt t="19585" x="6026150" y="2447925"/>
          <p14:tracePt t="19593" x="6067425" y="2487613"/>
          <p14:tracePt t="19601" x="6115050" y="2527300"/>
          <p14:tracePt t="19609" x="6138863" y="2551113"/>
          <p14:tracePt t="19617" x="6178550" y="2576513"/>
          <p14:tracePt t="19625" x="6202363" y="2592388"/>
          <p14:tracePt t="19633" x="6218238" y="2608263"/>
          <p14:tracePt t="19641" x="6234113" y="2624138"/>
          <p14:tracePt t="19649" x="6249988" y="2632075"/>
          <p14:tracePt t="19655" x="6265863" y="2647950"/>
          <p14:tracePt t="19663" x="6289675" y="2655888"/>
          <p14:tracePt t="19671" x="6297613" y="2663825"/>
          <p14:tracePt t="19682" x="6321425" y="2663825"/>
          <p14:tracePt t="19687" x="6337300" y="2671763"/>
          <p14:tracePt t="19695" x="6353175" y="2679700"/>
          <p14:tracePt t="19703" x="6361113" y="2679700"/>
          <p14:tracePt t="19711" x="6376988" y="2679700"/>
          <p14:tracePt t="19719" x="6392863" y="2687638"/>
          <p14:tracePt t="19727" x="6402388" y="2687638"/>
          <p14:tracePt t="19743" x="6410325" y="2687638"/>
          <p14:tracePt t="19755" x="6410325" y="2695575"/>
          <p14:tracePt t="19773" x="6418263" y="2695575"/>
          <p14:tracePt t="19825" x="6418263" y="2703513"/>
          <p14:tracePt t="19838" x="6410325" y="2711450"/>
          <p14:tracePt t="19845" x="6402388" y="2719388"/>
          <p14:tracePt t="19853" x="6384925" y="2735263"/>
          <p14:tracePt t="19861" x="6369050" y="2759075"/>
          <p14:tracePt t="19867" x="6345238" y="2782888"/>
          <p14:tracePt t="19875" x="6329363" y="2806700"/>
          <p14:tracePt t="19883" x="6297613" y="2838450"/>
          <p14:tracePt t="19891" x="6257925" y="2878138"/>
          <p14:tracePt t="19900" x="6226175" y="2909888"/>
          <p14:tracePt t="19907" x="6194425" y="2951163"/>
          <p14:tracePt t="19915" x="6170613" y="2982913"/>
          <p14:tracePt t="19923" x="6154738" y="3006725"/>
          <p14:tracePt t="19931" x="6146800" y="3030538"/>
          <p14:tracePt t="19939" x="6138863" y="3046413"/>
          <p14:tracePt t="19947" x="6138863" y="3054350"/>
          <p14:tracePt t="19955" x="6130925" y="3070225"/>
          <p14:tracePt t="19961" x="6130925" y="3078163"/>
          <p14:tracePt t="20051" x="6130925" y="3070225"/>
          <p14:tracePt t="20059" x="6130925" y="3062288"/>
          <p14:tracePt t="20067" x="6130925" y="3046413"/>
          <p14:tracePt t="20075" x="6130925" y="3030538"/>
          <p14:tracePt t="20091" x="6130925" y="3022600"/>
          <p14:tracePt t="20099" x="6130925" y="3014663"/>
          <p14:tracePt t="20243" x="6122988" y="3014663"/>
          <p14:tracePt t="20251" x="5994400" y="3014663"/>
          <p14:tracePt t="20259" x="5835650" y="3046413"/>
          <p14:tracePt t="20267" x="5708650" y="3101975"/>
          <p14:tracePt t="20275" x="5564188" y="3149600"/>
          <p14:tracePt t="20283" x="5413375" y="3213100"/>
          <p14:tracePt t="20291" x="5292725" y="3244850"/>
          <p14:tracePt t="20299" x="5181600" y="3278188"/>
          <p14:tracePt t="20307" x="5094288" y="3309938"/>
          <p14:tracePt t="20315" x="5006975" y="3341688"/>
          <p14:tracePt t="20323" x="4933950" y="3373438"/>
          <p14:tracePt t="20331" x="4878388" y="3405188"/>
          <p14:tracePt t="20339" x="4814888" y="3421063"/>
          <p14:tracePt t="20345" x="4759325" y="3444875"/>
          <p14:tracePt t="20353" x="4695825" y="3460750"/>
          <p14:tracePt t="20362" x="4656138" y="3468688"/>
          <p14:tracePt t="20369" x="4624388" y="3468688"/>
          <p14:tracePt t="20377" x="4592638" y="3476625"/>
          <p14:tracePt t="20385" x="4567238" y="3484563"/>
          <p14:tracePt t="20393" x="4527550" y="3492500"/>
          <p14:tracePt t="20401" x="4471988" y="3508375"/>
          <p14:tracePt t="20409" x="4416425" y="3516313"/>
          <p14:tracePt t="20417" x="4352925" y="3532188"/>
          <p14:tracePt t="20425" x="4297363" y="3532188"/>
          <p14:tracePt t="20431" x="4241800" y="3540125"/>
          <p14:tracePt t="20439" x="4176713" y="3540125"/>
          <p14:tracePt t="20447" x="4089400" y="3540125"/>
          <p14:tracePt t="20455" x="4017963" y="3532188"/>
          <p14:tracePt t="20464" x="3946525" y="3508375"/>
          <p14:tracePt t="20471" x="3890963" y="3492500"/>
          <p14:tracePt t="20479" x="3833813" y="3468688"/>
          <p14:tracePt t="20487" x="3770313" y="3452813"/>
          <p14:tracePt t="20495" x="3714750" y="3421063"/>
          <p14:tracePt t="20503" x="3651250" y="3405188"/>
          <p14:tracePt t="20512" x="3603625" y="3381375"/>
          <p14:tracePt t="20519" x="3579813" y="3373438"/>
          <p14:tracePt t="20527" x="3540125" y="3357563"/>
          <p14:tracePt t="20533" x="3516313" y="3349625"/>
          <p14:tracePt t="20541" x="3500438" y="3341688"/>
          <p14:tracePt t="20549" x="3484563" y="3341688"/>
          <p14:tracePt t="20557" x="3467100" y="3341688"/>
          <p14:tracePt t="20565" x="3459163" y="3341688"/>
          <p14:tracePt t="20575" x="3443288" y="3333750"/>
          <p14:tracePt t="20581" x="3435350" y="3325813"/>
          <p14:tracePt t="20589" x="3427413" y="3317875"/>
          <p14:tracePt t="20597" x="3427413" y="3309938"/>
          <p14:tracePt t="20605" x="3411538" y="3302000"/>
          <p14:tracePt t="20613" x="3395663" y="3286125"/>
          <p14:tracePt t="20619" x="3379788" y="3270250"/>
          <p14:tracePt t="20627" x="3363913" y="3252788"/>
          <p14:tracePt t="20635" x="3348038" y="3236913"/>
          <p14:tracePt t="20643" x="3324225" y="3221038"/>
          <p14:tracePt t="20651" x="3292475" y="3205163"/>
          <p14:tracePt t="20659" x="3228975" y="3197225"/>
          <p14:tracePt t="20667" x="3173413" y="3189288"/>
          <p14:tracePt t="20675" x="3133725" y="3189288"/>
          <p14:tracePt t="20683" x="3092450" y="3189288"/>
          <p14:tracePt t="20691" x="3044825" y="3189288"/>
          <p14:tracePt t="20699" x="3005138" y="3197225"/>
          <p14:tracePt t="20707" x="2965450" y="3213100"/>
          <p14:tracePt t="20713" x="2957513" y="3228975"/>
          <p14:tracePt t="20721" x="2941638" y="3244850"/>
          <p14:tracePt t="20729" x="2925763" y="3262313"/>
          <p14:tracePt t="20737" x="2917825" y="3278188"/>
          <p14:tracePt t="20745" x="2917825" y="3286125"/>
          <p14:tracePt t="20753" x="2917825" y="3302000"/>
          <p14:tracePt t="20762" x="2917825" y="3317875"/>
          <p14:tracePt t="20769" x="2917825" y="3325813"/>
          <p14:tracePt t="20777" x="2925763" y="3357563"/>
          <p14:tracePt t="20785" x="2941638" y="3381375"/>
          <p14:tracePt t="20793" x="2957513" y="3405188"/>
          <p14:tracePt t="20801" x="2973388" y="3429000"/>
          <p14:tracePt t="20809" x="2989263" y="3452813"/>
          <p14:tracePt t="20815" x="3013075" y="3484563"/>
          <p14:tracePt t="20823" x="3036888" y="3516313"/>
          <p14:tracePt t="20831" x="3076575" y="3548063"/>
          <p14:tracePt t="20839" x="3092450" y="3563938"/>
          <p14:tracePt t="20847" x="3117850" y="3579813"/>
          <p14:tracePt t="20855" x="3141663" y="3579813"/>
          <p14:tracePt t="20863" x="3165475" y="3595688"/>
          <p14:tracePt t="20871" x="3181350" y="3595688"/>
          <p14:tracePt t="20879" x="3197225" y="3605213"/>
          <p14:tracePt t="20887" x="3213100" y="3605213"/>
          <p14:tracePt t="20895" x="3228975" y="3605213"/>
          <p14:tracePt t="20912" x="3244850" y="3605213"/>
          <p14:tracePt t="20919" x="3260725" y="3587750"/>
          <p14:tracePt t="20927" x="3268663" y="3571875"/>
          <p14:tracePt t="20935" x="3276600" y="3548063"/>
          <p14:tracePt t="20943" x="3284538" y="3540125"/>
          <p14:tracePt t="20951" x="3284538" y="3524250"/>
          <p14:tracePt t="20959" x="3284538" y="3508375"/>
          <p14:tracePt t="20967" x="3268663" y="3492500"/>
          <p14:tracePt t="20975" x="3252788" y="3484563"/>
          <p14:tracePt t="20981" x="3236913" y="3468688"/>
          <p14:tracePt t="20989" x="3221038" y="3452813"/>
          <p14:tracePt t="20997" x="3213100" y="3436938"/>
          <p14:tracePt t="21005" x="3197225" y="3421063"/>
          <p14:tracePt t="21013" x="3181350" y="3413125"/>
          <p14:tracePt t="21022" x="3149600" y="3405188"/>
          <p14:tracePt t="21029" x="3117850" y="3405188"/>
          <p14:tracePt t="21037" x="3076575" y="3405188"/>
          <p14:tracePt t="21045" x="3052763" y="3421063"/>
          <p14:tracePt t="21053" x="3013075" y="3436938"/>
          <p14:tracePt t="21062" x="2973388" y="3452813"/>
          <p14:tracePt t="21069" x="2965450" y="3468688"/>
          <p14:tracePt t="21077" x="2949575" y="3476625"/>
          <p14:tracePt t="21083" x="2933700" y="3492500"/>
          <p14:tracePt t="21091" x="2925763" y="3516313"/>
          <p14:tracePt t="21099" x="2917825" y="3532188"/>
          <p14:tracePt t="21107" x="2917825" y="3540125"/>
          <p14:tracePt t="21115" x="2917825" y="3556000"/>
          <p14:tracePt t="21123" x="2925763" y="3571875"/>
          <p14:tracePt t="21147" x="2957513" y="3605213"/>
          <p14:tracePt t="21155" x="2973388" y="3621088"/>
          <p14:tracePt t="21163" x="2989263" y="3629025"/>
          <p14:tracePt t="21171" x="2997200" y="3636963"/>
          <p14:tracePt t="21177" x="3013075" y="3644900"/>
          <p14:tracePt t="21187" x="3028950" y="3644900"/>
          <p14:tracePt t="21205" x="3036888" y="3644900"/>
          <p14:tracePt t="22460" x="3052763" y="3644900"/>
          <p14:tracePt t="22467" x="3125788" y="3621088"/>
          <p14:tracePt t="22475" x="3276600" y="3613150"/>
          <p14:tracePt t="22483" x="3508375" y="3629025"/>
          <p14:tracePt t="22491" x="3843338" y="3716338"/>
          <p14:tracePt t="22499" x="4225925" y="3827463"/>
          <p14:tracePt t="22507" x="4640263" y="3922713"/>
          <p14:tracePt t="22515" x="5030788" y="3938588"/>
          <p14:tracePt t="22523" x="5365750" y="3938588"/>
          <p14:tracePt t="22531" x="5611813" y="3938588"/>
          <p14:tracePt t="22539" x="5788025" y="3948113"/>
          <p14:tracePt t="22545" x="5946775" y="3971925"/>
          <p14:tracePt t="22553" x="6043613" y="3971925"/>
          <p14:tracePt t="22561" x="6083300" y="3971925"/>
          <p14:tracePt t="22569" x="6091238" y="3971925"/>
          <p14:tracePt t="22745" x="6091238" y="3963988"/>
          <p14:tracePt t="22753" x="6067425" y="3938588"/>
          <p14:tracePt t="22760" x="6051550" y="3890963"/>
          <p14:tracePt t="22769" x="6018213" y="3859213"/>
          <p14:tracePt t="22777" x="5994400" y="3795713"/>
          <p14:tracePt t="22785" x="5962650" y="3740150"/>
          <p14:tracePt t="22793" x="5930900" y="3676650"/>
          <p14:tracePt t="22801" x="5899150" y="3613150"/>
          <p14:tracePt t="22809" x="5867400" y="3540125"/>
          <p14:tracePt t="22817" x="5851525" y="3500438"/>
          <p14:tracePt t="22825" x="5843588" y="3436938"/>
          <p14:tracePt t="22831" x="5843588" y="3381375"/>
          <p14:tracePt t="22841" x="5843588" y="3357563"/>
          <p14:tracePt t="22847" x="5843588" y="3333750"/>
          <p14:tracePt t="22855" x="5851525" y="3317875"/>
          <p14:tracePt t="22863" x="5867400" y="3302000"/>
          <p14:tracePt t="22871" x="5867400" y="3286125"/>
          <p14:tracePt t="22879" x="5875338" y="3278188"/>
          <p14:tracePt t="22887" x="5875338" y="3270250"/>
          <p14:tracePt t="22895" x="5883275" y="3270250"/>
          <p14:tracePt t="22903" x="5883275" y="3262313"/>
          <p14:tracePt t="22923" x="5891213" y="3262313"/>
          <p14:tracePt t="23071" x="5859463" y="3278188"/>
          <p14:tracePt t="23079" x="5788025" y="3309938"/>
          <p14:tracePt t="23087" x="5700713" y="3349625"/>
          <p14:tracePt t="23095" x="5572125" y="3373438"/>
          <p14:tracePt t="23103" x="5421313" y="3413125"/>
          <p14:tracePt t="23111" x="5245100" y="3421063"/>
          <p14:tracePt t="23119" x="4999038" y="3468688"/>
          <p14:tracePt t="23127" x="4743450" y="3484563"/>
          <p14:tracePt t="23133" x="4471988" y="3429000"/>
          <p14:tracePt t="23141" x="4241800" y="3349625"/>
          <p14:tracePt t="23149" x="4081463" y="3262313"/>
          <p14:tracePt t="23157" x="3970338" y="3189288"/>
          <p14:tracePt t="23165" x="3859213" y="3157538"/>
          <p14:tracePt t="23173" x="3746500" y="3125788"/>
          <p14:tracePt t="23181" x="3675063" y="3101975"/>
          <p14:tracePt t="23189" x="3627438" y="3094038"/>
          <p14:tracePt t="23197" x="3587750" y="3094038"/>
          <p14:tracePt t="23205" x="3571875" y="3094038"/>
          <p14:tracePt t="23213" x="3563938" y="3094038"/>
          <p14:tracePt t="23221" x="3548063" y="3094038"/>
          <p14:tracePt t="23229" x="3540125" y="3101975"/>
          <p14:tracePt t="23283" x="3532188" y="3101975"/>
          <p14:tracePt t="23311" x="3532188" y="3109913"/>
          <p14:tracePt t="23321" x="3532188" y="3117850"/>
          <p14:tracePt t="23329" x="3532188" y="3125788"/>
          <p14:tracePt t="23337" x="3532188" y="3133725"/>
          <p14:tracePt t="23345" x="3532188" y="3141663"/>
          <p14:tracePt t="23361" x="3532188" y="3149600"/>
          <p14:tracePt t="23369" x="3540125" y="3157538"/>
          <p14:tracePt t="23377" x="3548063" y="3173413"/>
          <p14:tracePt t="23385" x="3556000" y="3181350"/>
          <p14:tracePt t="23394" x="3563938" y="3197225"/>
          <p14:tracePt t="23401" x="3571875" y="3213100"/>
          <p14:tracePt t="23409" x="3587750" y="3228975"/>
          <p14:tracePt t="23417" x="3603625" y="3236913"/>
          <p14:tracePt t="23423" x="3619500" y="3262313"/>
          <p14:tracePt t="23431" x="3635375" y="3278188"/>
          <p14:tracePt t="23440" x="3643313" y="3294063"/>
          <p14:tracePt t="23447" x="3643313" y="3309938"/>
          <p14:tracePt t="23455" x="3651250" y="3317875"/>
          <p14:tracePt t="23463" x="3651250" y="3333750"/>
          <p14:tracePt t="23471" x="3651250" y="3357563"/>
          <p14:tracePt t="23479" x="3651250" y="3365500"/>
          <p14:tracePt t="23487" x="3643313" y="3389313"/>
          <p14:tracePt t="23495" x="3627438" y="3413125"/>
          <p14:tracePt t="23503" x="3619500" y="3429000"/>
          <p14:tracePt t="23510" x="3595688" y="3444875"/>
          <p14:tracePt t="23517" x="3579813" y="3468688"/>
          <p14:tracePt t="23525" x="3556000" y="3484563"/>
          <p14:tracePt t="23533" x="3524250" y="3500438"/>
          <p14:tracePt t="23541" x="3508375" y="3508375"/>
          <p14:tracePt t="23549" x="3492500" y="3508375"/>
          <p14:tracePt t="23557" x="3484563" y="3508375"/>
          <p14:tracePt t="23565" x="3467100" y="3508375"/>
          <p14:tracePt t="23573" x="3459163" y="3508375"/>
          <p14:tracePt t="23627" x="3451225" y="3508375"/>
          <p14:tracePt t="23635" x="3435350" y="3508375"/>
          <p14:tracePt t="23643" x="3427413" y="3508375"/>
          <p14:tracePt t="23652" x="3411538" y="3508375"/>
          <p14:tracePt t="23659" x="3395663" y="3508375"/>
          <p14:tracePt t="23675" x="3379788" y="3508375"/>
          <p14:tracePt t="23695" x="3371850" y="3508375"/>
          <p14:tracePt t="23757" x="3371850" y="3516313"/>
          <p14:tracePt t="23769" x="3363913" y="3516313"/>
          <p14:tracePt t="23777" x="3355975" y="3516313"/>
          <p14:tracePt t="23793" x="3348038" y="3516313"/>
          <p14:tracePt t="23799" x="3332163" y="3524250"/>
          <p14:tracePt t="23807" x="3324225" y="3524250"/>
          <p14:tracePt t="23815" x="3316288" y="3524250"/>
          <p14:tracePt t="23823" x="3308350" y="3524250"/>
          <p14:tracePt t="23831" x="3300413" y="3524250"/>
          <p14:tracePt t="23839" x="3292475" y="3524250"/>
          <p14:tracePt t="23847" x="3284538" y="3524250"/>
          <p14:tracePt t="23867" x="3276600" y="3524250"/>
          <p14:tracePt t="23969" x="3268663" y="3524250"/>
          <p14:tracePt t="24079" x="3292475" y="3524250"/>
          <p14:tracePt t="24087" x="3348038" y="3524250"/>
          <p14:tracePt t="24095" x="3419475" y="3524250"/>
          <p14:tracePt t="24101" x="3476625" y="3524250"/>
          <p14:tracePt t="24109" x="3532188" y="3516313"/>
          <p14:tracePt t="24118" x="3587750" y="3516313"/>
          <p14:tracePt t="24125" x="3627438" y="3508375"/>
          <p14:tracePt t="24134" x="3651250" y="3500438"/>
          <p14:tracePt t="24141" x="3667125" y="3500438"/>
          <p14:tracePt t="24149" x="3683000" y="3492500"/>
          <p14:tracePt t="24157" x="3690938" y="3492500"/>
          <p14:tracePt t="24166" x="3698875" y="3492500"/>
          <p14:tracePt t="24173" x="3706813" y="3492500"/>
          <p14:tracePt t="24897" x="3698875" y="3492500"/>
          <p14:tracePt t="24905" x="3690938" y="3492500"/>
          <p14:tracePt t="24921" x="3690938" y="3500438"/>
          <p14:tracePt t="24929" x="3683000" y="3500438"/>
          <p14:tracePt t="24937" x="3675063" y="3500438"/>
          <p14:tracePt t="24945" x="3675063" y="3508375"/>
          <p14:tracePt t="24955" x="3667125" y="3508375"/>
          <p14:tracePt t="24963" x="3651250" y="3516313"/>
          <p14:tracePt t="24971" x="3643313" y="3516313"/>
          <p14:tracePt t="24979" x="3635375" y="3516313"/>
          <p14:tracePt t="24987" x="3627438" y="3524250"/>
          <p14:tracePt t="24995" x="3619500" y="3532188"/>
          <p14:tracePt t="25003" x="3611563" y="3548063"/>
          <p14:tracePt t="25011" x="3595688" y="3548063"/>
          <p14:tracePt t="25019" x="3579813" y="3548063"/>
          <p14:tracePt t="25026" x="3571875" y="3548063"/>
          <p14:tracePt t="25035" x="3556000" y="3548063"/>
          <p14:tracePt t="25045" x="3548063" y="3548063"/>
          <p14:tracePt t="25049" x="3540125" y="3548063"/>
          <p14:tracePt t="25057" x="3532188" y="3548063"/>
          <p14:tracePt t="25065" x="3524250" y="3548063"/>
          <p14:tracePt t="25129" x="3516313" y="3548063"/>
          <p14:tracePt t="25139" x="3508375" y="3548063"/>
          <p14:tracePt t="25241" x="3500438" y="3548063"/>
          <p14:tracePt t="25261" x="3492500" y="3548063"/>
          <p14:tracePt t="25269" x="3476625" y="3548063"/>
          <p14:tracePt t="25285" x="3467100" y="3548063"/>
          <p14:tracePt t="25293" x="3451225" y="3548063"/>
          <p14:tracePt t="25313" x="3443288" y="3548063"/>
          <p14:tracePt t="25321" x="3435350" y="3556000"/>
          <p14:tracePt t="25343" x="3427413" y="3556000"/>
          <p14:tracePt t="25445" x="3467100" y="3556000"/>
          <p14:tracePt t="25453" x="3524250" y="3556000"/>
          <p14:tracePt t="25461" x="3579813" y="3556000"/>
          <p14:tracePt t="25469" x="3635375" y="3556000"/>
          <p14:tracePt t="25477" x="3667125" y="3563938"/>
          <p14:tracePt t="25485" x="3690938" y="3563938"/>
          <p14:tracePt t="25493" x="3698875" y="3563938"/>
          <p14:tracePt t="25501" x="3706813" y="3563938"/>
          <p14:tracePt t="25829" x="3706813" y="3571875"/>
          <p14:tracePt t="25837" x="3698875" y="3579813"/>
          <p14:tracePt t="25845" x="3683000" y="3587750"/>
          <p14:tracePt t="25853" x="3675063" y="3587750"/>
          <p14:tracePt t="25861" x="3667125" y="3587750"/>
          <p14:tracePt t="25869" x="3651250" y="3587750"/>
          <p14:tracePt t="25877" x="3635375" y="3587750"/>
          <p14:tracePt t="25885" x="3627438" y="3587750"/>
          <p14:tracePt t="25893" x="3603625" y="3587750"/>
          <p14:tracePt t="25899" x="3563938" y="3587750"/>
          <p14:tracePt t="25907" x="3508375" y="3571875"/>
          <p14:tracePt t="25915" x="3451225" y="3571875"/>
          <p14:tracePt t="25923" x="3403600" y="3571875"/>
          <p14:tracePt t="25931" x="3363913" y="3571875"/>
          <p14:tracePt t="25939" x="3340100" y="3571875"/>
          <p14:tracePt t="25947" x="3332163" y="3571875"/>
          <p14:tracePt t="25955" x="3316288" y="3563938"/>
          <p14:tracePt t="26111" x="3340100" y="3563938"/>
          <p14:tracePt t="26119" x="3411538" y="3571875"/>
          <p14:tracePt t="26127" x="3467100" y="3571875"/>
          <p14:tracePt t="26135" x="3508375" y="3571875"/>
          <p14:tracePt t="26143" x="3524250" y="3579813"/>
          <p14:tracePt t="26151" x="3532188" y="3579813"/>
          <p14:tracePt t="26160" x="3540125" y="3579813"/>
          <p14:tracePt t="26229" x="3540125" y="3563938"/>
          <p14:tracePt t="26237" x="3524250" y="3492500"/>
          <p14:tracePt t="26245" x="3492500" y="3405188"/>
          <p14:tracePt t="26253" x="3467100" y="3317875"/>
          <p14:tracePt t="26261" x="3435350" y="3236913"/>
          <p14:tracePt t="26269" x="3403600" y="3165475"/>
          <p14:tracePt t="26276" x="3387725" y="3101975"/>
          <p14:tracePt t="26283" x="3371850" y="3070225"/>
          <p14:tracePt t="26291" x="3363913" y="3054350"/>
          <p14:tracePt t="26299" x="3355975" y="3046413"/>
          <p14:tracePt t="26315" x="3348038" y="3046413"/>
          <p14:tracePt t="26425" x="3355975" y="3062288"/>
          <p14:tracePt t="26433" x="3371850" y="3086100"/>
          <p14:tracePt t="26441" x="3379788" y="3094038"/>
          <p14:tracePt t="26449" x="3387725" y="3117850"/>
          <p14:tracePt t="26457" x="3403600" y="3149600"/>
          <p14:tracePt t="26465" x="3427413" y="3189288"/>
          <p14:tracePt t="26473" x="3443288" y="3228975"/>
          <p14:tracePt t="26479" x="3459163" y="3270250"/>
          <p14:tracePt t="26487" x="3476625" y="3286125"/>
          <p14:tracePt t="26495" x="3492500" y="3309938"/>
          <p14:tracePt t="26503" x="3508375" y="3325813"/>
          <p14:tracePt t="26511" x="3516313" y="3341688"/>
          <p14:tracePt t="26519" x="3524250" y="3349625"/>
          <p14:tracePt t="26528" x="3524250" y="3357563"/>
          <p14:tracePt t="26535" x="3532188" y="3365500"/>
          <p14:tracePt t="26543" x="3532188" y="3373438"/>
          <p14:tracePt t="26559" x="3532188" y="3381375"/>
          <p14:tracePt t="26567" x="3532188" y="3389313"/>
          <p14:tracePt t="26573" x="3532188" y="3397250"/>
          <p14:tracePt t="26581" x="3516313" y="3413125"/>
          <p14:tracePt t="26589" x="3500438" y="3429000"/>
          <p14:tracePt t="26597" x="3492500" y="3444875"/>
          <p14:tracePt t="26605" x="3476625" y="3460750"/>
          <p14:tracePt t="26613" x="3451225" y="3476625"/>
          <p14:tracePt t="26621" x="3427413" y="3492500"/>
          <p14:tracePt t="26629" x="3403600" y="3500438"/>
          <p14:tracePt t="26638" x="3387725" y="3508375"/>
          <p14:tracePt t="26645" x="3379788" y="3508375"/>
          <p14:tracePt t="26753" x="3387725" y="3508375"/>
          <p14:tracePt t="26761" x="3427413" y="3476625"/>
          <p14:tracePt t="26770" x="3492500" y="3444875"/>
          <p14:tracePt t="26777" x="3524250" y="3413125"/>
          <p14:tracePt t="26785" x="3571875" y="3349625"/>
          <p14:tracePt t="26793" x="3619500" y="3302000"/>
          <p14:tracePt t="26801" x="3667125" y="3262313"/>
          <p14:tracePt t="26809" x="3714750" y="3205163"/>
          <p14:tracePt t="26817" x="3778250" y="3157538"/>
          <p14:tracePt t="26826" x="3817938" y="3117850"/>
          <p14:tracePt t="26833" x="3851275" y="3101975"/>
          <p14:tracePt t="26841" x="3875088" y="3086100"/>
          <p14:tracePt t="26849" x="3890963" y="3070225"/>
          <p14:tracePt t="26855" x="3906838" y="3062288"/>
          <p14:tracePt t="26863" x="3914775" y="3054350"/>
          <p14:tracePt t="26871" x="3930650" y="3038475"/>
          <p14:tracePt t="26879" x="3938588" y="3022600"/>
          <p14:tracePt t="26887" x="3938588" y="3006725"/>
          <p14:tracePt t="26895" x="3946525" y="2998788"/>
          <p14:tracePt t="26903" x="3946525" y="2982913"/>
          <p14:tracePt t="26911" x="3954463" y="2967038"/>
          <p14:tracePt t="26919" x="3954463" y="2959100"/>
          <p14:tracePt t="26927" x="3954463" y="2943225"/>
          <p14:tracePt t="26935" x="3954463" y="2927350"/>
          <p14:tracePt t="26943" x="3946525" y="2909888"/>
          <p14:tracePt t="26949" x="3946525" y="2894013"/>
          <p14:tracePt t="26957" x="3930650" y="2878138"/>
          <p14:tracePt t="26965" x="3922713" y="2862263"/>
          <p14:tracePt t="26973" x="3914775" y="2862263"/>
          <p14:tracePt t="26981" x="3914775" y="2854325"/>
          <p14:tracePt t="27005" x="3914775" y="2846388"/>
          <p14:tracePt t="27017" x="3906838" y="2846388"/>
          <p14:tracePt t="27030" x="3898900" y="2846388"/>
          <p14:tracePt t="27045" x="3890963" y="2846388"/>
          <p14:tracePt t="27051" x="3883025" y="2846388"/>
          <p14:tracePt t="27059" x="3875088" y="2846388"/>
          <p14:tracePt t="27067" x="3859213" y="2846388"/>
          <p14:tracePt t="27076" x="3851275" y="2846388"/>
          <p14:tracePt t="27083" x="3843338" y="2846388"/>
          <p14:tracePt t="27091" x="3833813" y="2854325"/>
          <p14:tracePt t="27099" x="3825875" y="2854325"/>
          <p14:tracePt t="27107" x="3817938" y="2870200"/>
          <p14:tracePt t="27115" x="3802063" y="2886075"/>
          <p14:tracePt t="27123" x="3802063" y="2909888"/>
          <p14:tracePt t="27131" x="3802063" y="2927350"/>
          <p14:tracePt t="27137" x="3802063" y="2943225"/>
          <p14:tracePt t="27145" x="3802063" y="2974975"/>
          <p14:tracePt t="27153" x="3802063" y="2998788"/>
          <p14:tracePt t="27161" x="3817938" y="3030538"/>
          <p14:tracePt t="27169" x="3833813" y="3054350"/>
          <p14:tracePt t="27177" x="3851275" y="3078163"/>
          <p14:tracePt t="27185" x="3867150" y="3086100"/>
          <p14:tracePt t="27193" x="3883025" y="3094038"/>
          <p14:tracePt t="27201" x="3898900" y="3109913"/>
          <p14:tracePt t="27209" x="3914775" y="3109913"/>
          <p14:tracePt t="27217" x="3922713" y="3109913"/>
          <p14:tracePt t="27226" x="3930650" y="3109913"/>
          <p14:tracePt t="27233" x="3938588" y="3109913"/>
          <p14:tracePt t="27247" x="3946525" y="3094038"/>
          <p14:tracePt t="27255" x="3954463" y="3078163"/>
          <p14:tracePt t="27263" x="3962400" y="3070225"/>
          <p14:tracePt t="27271" x="3970338" y="3062288"/>
          <p14:tracePt t="27279" x="3970338" y="3046413"/>
          <p14:tracePt t="27287" x="3978275" y="3030538"/>
          <p14:tracePt t="27304" x="3978275" y="3022600"/>
          <p14:tracePt t="27311" x="3978275" y="3014663"/>
          <p14:tracePt t="27329" x="3978275" y="3006725"/>
          <p14:tracePt t="27340" x="3978275" y="2998788"/>
          <p14:tracePt t="27413" x="3962400" y="2998788"/>
          <p14:tracePt t="27429" x="3954463" y="2998788"/>
          <p14:tracePt t="27441" x="3946525" y="3006725"/>
          <p14:tracePt t="27447" x="3938588" y="3006725"/>
          <p14:tracePt t="27653" x="3938588" y="2998788"/>
          <p14:tracePt t="27751" x="3938588" y="2990850"/>
          <p14:tracePt t="28345" x="3938588" y="2982913"/>
          <p14:tracePt t="28353" x="3946525" y="2974975"/>
          <p14:tracePt t="28361" x="3946525" y="2967038"/>
          <p14:tracePt t="28369" x="3954463" y="2951163"/>
          <p14:tracePt t="28377" x="3954463" y="2935288"/>
          <p14:tracePt t="28385" x="3954463" y="2909888"/>
          <p14:tracePt t="28393" x="3954463" y="2901950"/>
          <p14:tracePt t="28401" x="3954463" y="2886075"/>
          <p14:tracePt t="28408" x="3954463" y="2870200"/>
          <p14:tracePt t="28417" x="3954463" y="2862263"/>
          <p14:tracePt t="28423" x="3954463" y="2854325"/>
          <p14:tracePt t="28431" x="3946525" y="2846388"/>
          <p14:tracePt t="28491" x="3930650" y="2854325"/>
          <p14:tracePt t="28499" x="3914775" y="2862263"/>
          <p14:tracePt t="28507" x="3898900" y="2878138"/>
          <p14:tracePt t="28515" x="3883025" y="2894013"/>
          <p14:tracePt t="28521" x="3875088" y="2901950"/>
          <p14:tracePt t="28529" x="3867150" y="2919413"/>
          <p14:tracePt t="28537" x="3859213" y="2935288"/>
          <p14:tracePt t="28545" x="3859213" y="2951163"/>
          <p14:tracePt t="28553" x="3859213" y="2959100"/>
          <p14:tracePt t="28561" x="3867150" y="2974975"/>
          <p14:tracePt t="28569" x="3883025" y="2990850"/>
          <p14:tracePt t="28577" x="3890963" y="3006725"/>
          <p14:tracePt t="28585" x="3906838" y="3014663"/>
          <p14:tracePt t="28593" x="3922713" y="3022600"/>
          <p14:tracePt t="28601" x="3938588" y="3022600"/>
          <p14:tracePt t="28608" x="3946525" y="3022600"/>
          <p14:tracePt t="28617" x="3962400" y="3022600"/>
          <p14:tracePt t="28623" x="3970338" y="3022600"/>
          <p14:tracePt t="28647" x="3970338" y="3014663"/>
          <p14:tracePt t="28699" x="3970338" y="3006725"/>
          <p14:tracePt t="28707" x="3970338" y="2998788"/>
          <p14:tracePt t="28733" x="3970338" y="2990850"/>
          <p14:tracePt t="28741" x="3962400" y="2990850"/>
          <p14:tracePt t="28753" x="3962400" y="2982913"/>
          <p14:tracePt t="28761" x="3954463" y="2982913"/>
          <p14:tracePt t="28769" x="3946525" y="2982913"/>
          <p14:tracePt t="28777" x="3938588" y="2982913"/>
          <p14:tracePt t="28785" x="3938588" y="2974975"/>
          <p14:tracePt t="28797" x="3930650" y="2974975"/>
          <p14:tracePt t="28863" x="3922713" y="2974975"/>
          <p14:tracePt t="35649" x="3906838" y="2990850"/>
          <p14:tracePt t="35657" x="3810000" y="3109913"/>
          <p14:tracePt t="35665" x="3730625" y="3262313"/>
          <p14:tracePt t="35673" x="3651250" y="3421063"/>
          <p14:tracePt t="35681" x="3579813" y="3556000"/>
          <p14:tracePt t="35688" x="3516313" y="3708400"/>
          <p14:tracePt t="35697" x="3435350" y="3883025"/>
          <p14:tracePt t="35705" x="3348038" y="4090988"/>
          <p14:tracePt t="35713" x="3268663" y="4249738"/>
          <p14:tracePt t="35721" x="3205163" y="4402138"/>
          <p14:tracePt t="35727" x="3173413" y="4513263"/>
          <p14:tracePt t="35735" x="3141663" y="4624388"/>
          <p14:tracePt t="35743" x="3117850" y="4721225"/>
          <p14:tracePt t="35751" x="3092450" y="4808538"/>
          <p14:tracePt t="35759" x="3084513" y="4887913"/>
          <p14:tracePt t="35767" x="3084513" y="4959350"/>
          <p14:tracePt t="35775" x="3084513" y="5016500"/>
          <p14:tracePt t="35783" x="3100388" y="5048250"/>
          <p14:tracePt t="35791" x="3117850" y="5072063"/>
          <p14:tracePt t="35799" x="3133725" y="5095875"/>
          <p14:tracePt t="35807" x="3149600" y="5111750"/>
          <p14:tracePt t="35815" x="3165475" y="5127625"/>
          <p14:tracePt t="35823" x="3181350" y="5159375"/>
          <p14:tracePt t="35829" x="3189288" y="5167313"/>
          <p14:tracePt t="35837" x="3205163" y="5183188"/>
          <p14:tracePt t="35845" x="3213100" y="5199063"/>
          <p14:tracePt t="35853" x="3228975" y="5222875"/>
          <p14:tracePt t="35861" x="3244850" y="5246688"/>
          <p14:tracePt t="35869" x="3252788" y="5278438"/>
          <p14:tracePt t="35877" x="3252788" y="5294313"/>
          <p14:tracePt t="35885" x="3260725" y="5319713"/>
          <p14:tracePt t="35893" x="3268663" y="5343525"/>
          <p14:tracePt t="35902" x="3276600" y="5359400"/>
          <p14:tracePt t="35909" x="3284538" y="5383213"/>
          <p14:tracePt t="35917" x="3292475" y="5391150"/>
          <p14:tracePt t="35923" x="3292475" y="5399088"/>
          <p14:tracePt t="35931" x="3300413" y="5407025"/>
          <p14:tracePt t="35939" x="3300413" y="5414963"/>
          <p14:tracePt t="35947" x="3308350" y="5414963"/>
          <p14:tracePt t="35955" x="3308350" y="5422900"/>
          <p14:tracePt t="35983" x="3308350" y="5430838"/>
          <p14:tracePt t="35999" x="3292475" y="5430838"/>
          <p14:tracePt t="36005" x="3284538" y="5438775"/>
          <p14:tracePt t="36013" x="3276600" y="5446713"/>
          <p14:tracePt t="36022" x="3260725" y="5454650"/>
          <p14:tracePt t="36041" x="3236913" y="5486400"/>
          <p14:tracePt t="36045" x="3213100" y="5486400"/>
          <p14:tracePt t="36053" x="3197225" y="5502275"/>
          <p14:tracePt t="36061" x="3181350" y="5518150"/>
          <p14:tracePt t="36069" x="3157538" y="5534025"/>
          <p14:tracePt t="36077" x="3149600" y="5549900"/>
          <p14:tracePt t="36085" x="3133725" y="5565775"/>
          <p14:tracePt t="36093" x="3117850" y="5581650"/>
          <p14:tracePt t="36099" x="3100388" y="5589588"/>
          <p14:tracePt t="36107" x="3084513" y="5605463"/>
          <p14:tracePt t="36115" x="3076575" y="5621338"/>
          <p14:tracePt t="36123" x="3068638" y="5637213"/>
          <p14:tracePt t="36131" x="3052763" y="5653088"/>
          <p14:tracePt t="36138" x="3036888" y="5662613"/>
          <p14:tracePt t="36147" x="3021013" y="5678488"/>
          <p14:tracePt t="36155" x="3005138" y="5694363"/>
          <p14:tracePt t="36163" x="2989263" y="5710238"/>
          <p14:tracePt t="36172" x="2981325" y="5726113"/>
          <p14:tracePt t="36179" x="2965450" y="5734050"/>
          <p14:tracePt t="36187" x="2949575" y="5734050"/>
          <p14:tracePt t="36193" x="2933700" y="5734050"/>
          <p14:tracePt t="36201" x="2933700" y="5741988"/>
          <p14:tracePt t="36209" x="2917825" y="5741988"/>
          <p14:tracePt t="36217" x="2909888" y="5741988"/>
          <p14:tracePt t="36225" x="2901950" y="5741988"/>
          <p14:tracePt t="36233" x="2894013" y="5741988"/>
          <p14:tracePt t="36241" x="2886075" y="5741988"/>
          <p14:tracePt t="36285" x="2886075" y="5749925"/>
          <p14:tracePt t="36293" x="2878138" y="5757863"/>
          <p14:tracePt t="36299" x="2862263" y="5765800"/>
          <p14:tracePt t="36307" x="2838450" y="5773738"/>
          <p14:tracePt t="36315" x="2806700" y="5789613"/>
          <p14:tracePt t="36323" x="2751138" y="5813425"/>
          <p14:tracePt t="36331" x="2693988" y="5821363"/>
          <p14:tracePt t="36339" x="2670175" y="5829300"/>
          <p14:tracePt t="36347" x="2654300" y="5829300"/>
          <p14:tracePt t="36355" x="2646363" y="5821363"/>
          <p14:tracePt t="36372" x="2646363" y="5805488"/>
          <p14:tracePt t="36379" x="2638425" y="5789613"/>
          <p14:tracePt t="36393" x="2630488" y="5773738"/>
          <p14:tracePt t="36465" x="2630488" y="5765800"/>
          <p14:tracePt t="36473" x="2630488" y="5757863"/>
          <p14:tracePt t="36481" x="2630488" y="5741988"/>
          <p14:tracePt t="36487" x="2630488" y="5726113"/>
          <p14:tracePt t="36495" x="2630488" y="5710238"/>
          <p14:tracePt t="36503" x="2646363" y="5686425"/>
          <p14:tracePt t="36511" x="2654300" y="5653088"/>
          <p14:tracePt t="36519" x="2670175" y="5621338"/>
          <p14:tracePt t="36527" x="2686050" y="5573713"/>
          <p14:tracePt t="36535" x="2709863" y="5510213"/>
          <p14:tracePt t="36543" x="2725738" y="5454650"/>
          <p14:tracePt t="36551" x="2733675" y="5399088"/>
          <p14:tracePt t="36559" x="2741613" y="5343525"/>
          <p14:tracePt t="36567" x="2741613" y="5286375"/>
          <p14:tracePt t="36575" x="2759075" y="5230813"/>
          <p14:tracePt t="36581" x="2759075" y="5175250"/>
          <p14:tracePt t="36588" x="2759075" y="5103813"/>
          <p14:tracePt t="36597" x="2751138" y="5048250"/>
          <p14:tracePt t="36605" x="2733675" y="4992688"/>
          <p14:tracePt t="36613" x="2725738" y="4927600"/>
          <p14:tracePt t="36622" x="2701925" y="4872038"/>
          <p14:tracePt t="36629" x="2693988" y="4816475"/>
          <p14:tracePt t="36637" x="2686050" y="4784725"/>
          <p14:tracePt t="36645" x="2686050" y="4752975"/>
          <p14:tracePt t="36654" x="2686050" y="4737100"/>
          <p14:tracePt t="36661" x="2686050" y="4729163"/>
          <p14:tracePt t="36669" x="2686050" y="4721225"/>
          <p14:tracePt t="36678" x="2686050" y="4713288"/>
          <p14:tracePt t="36755" x="2686050" y="4737100"/>
          <p14:tracePt t="36763" x="2678113" y="4792663"/>
          <p14:tracePt t="36772" x="2678113" y="4832350"/>
          <p14:tracePt t="36777" x="2662238" y="4895850"/>
          <p14:tracePt t="36785" x="2646363" y="4951413"/>
          <p14:tracePt t="36793" x="2638425" y="5008563"/>
          <p14:tracePt t="36801" x="2630488" y="5080000"/>
          <p14:tracePt t="36809" x="2622550" y="5151438"/>
          <p14:tracePt t="36817" x="2606675" y="5207000"/>
          <p14:tracePt t="36825" x="2606675" y="5270500"/>
          <p14:tracePt t="36833" x="2606675" y="5327650"/>
          <p14:tracePt t="36841" x="2606675" y="5375275"/>
          <p14:tracePt t="36849" x="2606675" y="5391150"/>
          <p14:tracePt t="36857" x="2606675" y="5407025"/>
          <p14:tracePt t="36863" x="2606675" y="5422900"/>
          <p14:tracePt t="36872" x="2606675" y="5430838"/>
          <p14:tracePt t="36879" x="2614613" y="5446713"/>
          <p14:tracePt t="36887" x="2622550" y="5462588"/>
          <p14:tracePt t="36895" x="2638425" y="5478463"/>
          <p14:tracePt t="36903" x="2654300" y="5494338"/>
          <p14:tracePt t="36911" x="2670175" y="5502275"/>
          <p14:tracePt t="36919" x="2678113" y="5526088"/>
          <p14:tracePt t="36927" x="2693988" y="5541963"/>
          <p14:tracePt t="36935" x="2709863" y="5557838"/>
          <p14:tracePt t="36944" x="2733675" y="5573713"/>
          <p14:tracePt t="36951" x="2767013" y="5581650"/>
          <p14:tracePt t="36959" x="2814638" y="5597525"/>
          <p14:tracePt t="36965" x="2854325" y="5605463"/>
          <p14:tracePt t="36973" x="2894013" y="5605463"/>
          <p14:tracePt t="36981" x="2917825" y="5605463"/>
          <p14:tracePt t="36989" x="2941638" y="5613400"/>
          <p14:tracePt t="36997" x="2957513" y="5613400"/>
          <p14:tracePt t="37083" x="2957513" y="5621338"/>
          <p14:tracePt t="37091" x="2949575" y="5637213"/>
          <p14:tracePt t="37099" x="2933700" y="5645150"/>
          <p14:tracePt t="37107" x="2909888" y="5662613"/>
          <p14:tracePt t="37115" x="2878138" y="5678488"/>
          <p14:tracePt t="37123" x="2822575" y="5702300"/>
          <p14:tracePt t="37132" x="2767013" y="5718175"/>
          <p14:tracePt t="37141" x="2701925" y="5741988"/>
          <p14:tracePt t="37147" x="2670175" y="5749925"/>
          <p14:tracePt t="37153" x="2654300" y="5757863"/>
          <p14:tracePt t="37161" x="2646363" y="5757863"/>
          <p14:tracePt t="37213" x="2638425" y="5757863"/>
          <p14:tracePt t="37229" x="2638425" y="5741988"/>
          <p14:tracePt t="37249" x="2638425" y="5734050"/>
          <p14:tracePt t="37421" x="2638425" y="5726113"/>
          <p14:tracePt t="37429" x="2646363" y="5710238"/>
          <p14:tracePt t="37437" x="2662238" y="5702300"/>
          <p14:tracePt t="37445" x="2678113" y="5686425"/>
          <p14:tracePt t="37453" x="2693988" y="5670550"/>
          <p14:tracePt t="37461" x="2709863" y="5653088"/>
          <p14:tracePt t="37469" x="2733675" y="5629275"/>
          <p14:tracePt t="37477" x="2759075" y="5613400"/>
          <p14:tracePt t="37485" x="2790825" y="5589588"/>
          <p14:tracePt t="37493" x="2814638" y="5573713"/>
          <p14:tracePt t="37501" x="2854325" y="5549900"/>
          <p14:tracePt t="37509" x="2878138" y="5534025"/>
          <p14:tracePt t="37517" x="2925763" y="5510213"/>
          <p14:tracePt t="37523" x="2973388" y="5478463"/>
          <p14:tracePt t="37531" x="3013075" y="5462588"/>
          <p14:tracePt t="37539" x="3060700" y="5438775"/>
          <p14:tracePt t="37547" x="3092450" y="5422900"/>
          <p14:tracePt t="37555" x="3117850" y="5407025"/>
          <p14:tracePt t="37563" x="3141663" y="5383213"/>
          <p14:tracePt t="37571" x="3157538" y="5375275"/>
          <p14:tracePt t="37579" x="3173413" y="5359400"/>
          <p14:tracePt t="37588" x="3189288" y="5343525"/>
          <p14:tracePt t="37595" x="3197225" y="5327650"/>
          <p14:tracePt t="37603" x="3213100" y="5310188"/>
          <p14:tracePt t="37609" x="3221038" y="5302250"/>
          <p14:tracePt t="37617" x="3228975" y="5294313"/>
          <p14:tracePt t="37625" x="3228975" y="5286375"/>
          <p14:tracePt t="37755" x="3236913" y="5278438"/>
          <p14:tracePt t="37771" x="3244850" y="5262563"/>
          <p14:tracePt t="37779" x="3252788" y="5246688"/>
          <p14:tracePt t="37787" x="3268663" y="5238750"/>
          <p14:tracePt t="37795" x="3276600" y="5230813"/>
          <p14:tracePt t="37803" x="3276600" y="5214938"/>
          <p14:tracePt t="37879" x="3260725" y="5230813"/>
          <p14:tracePt t="37887" x="3244850" y="5262563"/>
          <p14:tracePt t="37893" x="3228975" y="5278438"/>
          <p14:tracePt t="37901" x="3213100" y="5302250"/>
          <p14:tracePt t="37909" x="3189288" y="5335588"/>
          <p14:tracePt t="37917" x="3173413" y="5359400"/>
          <p14:tracePt t="37925" x="3157538" y="5383213"/>
          <p14:tracePt t="37933" x="3149600" y="5391150"/>
          <p14:tracePt t="37941" x="3125788" y="5414963"/>
          <p14:tracePt t="37949" x="3100388" y="5454650"/>
          <p14:tracePt t="37957" x="3084513" y="5486400"/>
          <p14:tracePt t="37965" x="3068638" y="5534025"/>
          <p14:tracePt t="37973" x="3052763" y="5549900"/>
          <p14:tracePt t="37981" x="3036888" y="5573713"/>
          <p14:tracePt t="37988" x="3021013" y="5589588"/>
          <p14:tracePt t="37995" x="3021013" y="5605463"/>
          <p14:tracePt t="38015" x="3013075" y="5605463"/>
          <p14:tracePt t="38079" x="3005138" y="5605463"/>
          <p14:tracePt t="38149" x="3028950" y="5605463"/>
          <p14:tracePt t="38157" x="3092450" y="5621338"/>
          <p14:tracePt t="38165" x="3189288" y="5645150"/>
          <p14:tracePt t="38173" x="3324225" y="5678488"/>
          <p14:tracePt t="38181" x="3476625" y="5702300"/>
          <p14:tracePt t="38188" x="3635375" y="5726113"/>
          <p14:tracePt t="38195" x="3794125" y="5765800"/>
          <p14:tracePt t="38203" x="3954463" y="5845175"/>
          <p14:tracePt t="38211" x="4129088" y="5908675"/>
          <p14:tracePt t="38219" x="4257675" y="5948363"/>
          <p14:tracePt t="38227" x="4329113" y="5964238"/>
          <p14:tracePt t="38235" x="4384675" y="5980113"/>
          <p14:tracePt t="38243" x="4400550" y="5980113"/>
          <p14:tracePt t="38259" x="4408488" y="5980113"/>
          <p14:tracePt t="38267" x="4416425" y="5964238"/>
          <p14:tracePt t="38273" x="4416425" y="5956300"/>
          <p14:tracePt t="38407" x="4408488" y="5956300"/>
          <p14:tracePt t="38435" x="4408488" y="5948363"/>
          <p14:tracePt t="38447" x="4400550" y="5940425"/>
          <p14:tracePt t="38455" x="4360863" y="5908675"/>
          <p14:tracePt t="38461" x="4297363" y="5868988"/>
          <p14:tracePt t="38469" x="4233863" y="5805488"/>
          <p14:tracePt t="38477" x="4168775" y="5741988"/>
          <p14:tracePt t="38485" x="4097338" y="5678488"/>
          <p14:tracePt t="38493" x="4033838" y="5613400"/>
          <p14:tracePt t="38501" x="3986213" y="5565775"/>
          <p14:tracePt t="38509" x="3938588" y="5502275"/>
          <p14:tracePt t="38517" x="3890963" y="5462588"/>
          <p14:tracePt t="38525" x="3859213" y="5438775"/>
          <p14:tracePt t="38533" x="3817938" y="5414963"/>
          <p14:tracePt t="38541" x="3802063" y="5399088"/>
          <p14:tracePt t="38549" x="3786188" y="5383213"/>
          <p14:tracePt t="38557" x="3770313" y="5367338"/>
          <p14:tracePt t="38563" x="3754438" y="5351463"/>
          <p14:tracePt t="38571" x="3738563" y="5335588"/>
          <p14:tracePt t="38579" x="3722688" y="5327650"/>
          <p14:tracePt t="38588" x="3722688" y="5310188"/>
          <p14:tracePt t="38595" x="3722688" y="5294313"/>
          <p14:tracePt t="38603" x="3722688" y="5286375"/>
          <p14:tracePt t="38611" x="3730625" y="5270500"/>
          <p14:tracePt t="38619" x="3746500" y="5254625"/>
          <p14:tracePt t="38627" x="3762375" y="5238750"/>
          <p14:tracePt t="38635" x="3778250" y="5222875"/>
          <p14:tracePt t="38643" x="3786188" y="5214938"/>
          <p14:tracePt t="38651" x="3802063" y="5207000"/>
          <p14:tracePt t="38659" x="3817938" y="5191125"/>
          <p14:tracePt t="38667" x="3833813" y="5183188"/>
          <p14:tracePt t="38675" x="3851275" y="5175250"/>
          <p14:tracePt t="38683" x="3859213" y="5175250"/>
          <p14:tracePt t="38691" x="3875088" y="5167313"/>
          <p14:tracePt t="38700" x="3883025" y="5167313"/>
          <p14:tracePt t="38713" x="3890963" y="5167313"/>
          <p14:tracePt t="38721" x="3906838" y="5159375"/>
          <p14:tracePt t="38729" x="3914775" y="5159375"/>
          <p14:tracePt t="38737" x="3922713" y="5159375"/>
          <p14:tracePt t="38745" x="3938588" y="5159375"/>
          <p14:tracePt t="38753" x="3946525" y="5159375"/>
          <p14:tracePt t="38761" x="3962400" y="5159375"/>
          <p14:tracePt t="38769" x="3978275" y="5159375"/>
          <p14:tracePt t="38777" x="3986213" y="5159375"/>
          <p14:tracePt t="38785" x="4002088" y="5159375"/>
          <p14:tracePt t="38793" x="4017963" y="5159375"/>
          <p14:tracePt t="38801" x="4025900" y="5159375"/>
          <p14:tracePt t="38809" x="4049713" y="5159375"/>
          <p14:tracePt t="38817" x="4065588" y="5159375"/>
          <p14:tracePt t="38825" x="4073525" y="5159375"/>
          <p14:tracePt t="38833" x="4089400" y="5159375"/>
          <p14:tracePt t="38841" x="4105275" y="5159375"/>
          <p14:tracePt t="38849" x="4113213" y="5159375"/>
          <p14:tracePt t="38857" x="4121150" y="5159375"/>
          <p14:tracePt t="38867" x="4129088" y="5159375"/>
          <p14:tracePt t="38927" x="4129088" y="5151438"/>
          <p14:tracePt t="38935" x="4137025" y="5151438"/>
          <p14:tracePt t="38943" x="4152900" y="5151438"/>
          <p14:tracePt t="38962" x="4160838" y="5151438"/>
          <p14:tracePt t="38973" x="4168775" y="5151438"/>
          <p14:tracePt t="39025" x="4176713" y="5151438"/>
          <p14:tracePt t="39033" x="4176713" y="5143500"/>
          <p14:tracePt t="39041" x="4184650" y="5135563"/>
          <p14:tracePt t="39054" x="4192588" y="5127625"/>
          <p14:tracePt t="39056" x="4192588" y="5111750"/>
          <p14:tracePt t="39063" x="4192588" y="5095875"/>
          <p14:tracePt t="39181" x="4192588" y="5080000"/>
          <p14:tracePt t="39189" x="4192588" y="5072063"/>
          <p14:tracePt t="39197" x="4200525" y="5064125"/>
          <p14:tracePt t="39205" x="4210050" y="5048250"/>
          <p14:tracePt t="39213" x="4210050" y="5024438"/>
          <p14:tracePt t="39220" x="4210050" y="5016500"/>
          <p14:tracePt t="39229" x="4210050" y="4992688"/>
          <p14:tracePt t="39237" x="4210050" y="4976813"/>
          <p14:tracePt t="39245" x="4210050" y="4967288"/>
          <p14:tracePt t="39251" x="4200525" y="4951413"/>
          <p14:tracePt t="39259" x="4192588" y="4935538"/>
          <p14:tracePt t="39267" x="4184650" y="4927600"/>
          <p14:tracePt t="39291" x="4176713" y="4927600"/>
          <p14:tracePt t="39299" x="4168775" y="4927600"/>
          <p14:tracePt t="39307" x="4144963" y="4927600"/>
          <p14:tracePt t="39315" x="4105275" y="4911725"/>
          <p14:tracePt t="39323" x="4041775" y="4895850"/>
          <p14:tracePt t="39331" x="3986213" y="4879975"/>
          <p14:tracePt t="39339" x="3930650" y="4856163"/>
          <p14:tracePt t="39347" x="3883025" y="4832350"/>
          <p14:tracePt t="39354" x="3817938" y="4808538"/>
          <p14:tracePt t="39361" x="3786188" y="4784725"/>
          <p14:tracePt t="39369" x="3722688" y="4752975"/>
          <p14:tracePt t="39377" x="3690938" y="4729163"/>
          <p14:tracePt t="39385" x="3659188" y="4705350"/>
          <p14:tracePt t="39393" x="3619500" y="4689475"/>
          <p14:tracePt t="39401" x="3611563" y="4681538"/>
          <p14:tracePt t="39409" x="3595688" y="4665663"/>
          <p14:tracePt t="39417" x="3587750" y="4649788"/>
          <p14:tracePt t="39425" x="3579813" y="4633913"/>
          <p14:tracePt t="39441" x="3579813" y="4616450"/>
          <p14:tracePt t="39448" x="3587750" y="4600575"/>
          <p14:tracePt t="39455" x="3595688" y="4584700"/>
          <p14:tracePt t="39463" x="3603625" y="4576763"/>
          <p14:tracePt t="39471" x="3619500" y="4560888"/>
          <p14:tracePt t="39479" x="3635375" y="4545013"/>
          <p14:tracePt t="39487" x="3651250" y="4529138"/>
          <p14:tracePt t="39495" x="3675063" y="4513263"/>
          <p14:tracePt t="39503" x="3690938" y="4497388"/>
          <p14:tracePt t="39511" x="3706813" y="4481513"/>
          <p14:tracePt t="39519" x="3730625" y="4473575"/>
          <p14:tracePt t="39527" x="3746500" y="4457700"/>
          <p14:tracePt t="39535" x="3762375" y="4441825"/>
          <p14:tracePt t="39541" x="3778250" y="4425950"/>
          <p14:tracePt t="39549" x="3794125" y="4410075"/>
          <p14:tracePt t="39557" x="3802063" y="4402138"/>
          <p14:tracePt t="39565" x="3810000" y="4386263"/>
          <p14:tracePt t="39573" x="3817938" y="4370388"/>
          <p14:tracePt t="39581" x="3833813" y="4354513"/>
          <p14:tracePt t="39589" x="3843338" y="4338638"/>
          <p14:tracePt t="39597" x="3851275" y="4330700"/>
          <p14:tracePt t="39605" x="3859213" y="4314825"/>
          <p14:tracePt t="39613" x="3867150" y="4298950"/>
          <p14:tracePt t="39621" x="3867150" y="4281488"/>
          <p14:tracePt t="39635" x="3867150" y="4273550"/>
          <p14:tracePt t="39643" x="3875088" y="4265613"/>
          <p14:tracePt t="39769" x="3875088" y="4273550"/>
          <p14:tracePt t="39777" x="3875088" y="4281488"/>
          <p14:tracePt t="39785" x="3875088" y="4291013"/>
          <p14:tracePt t="39793" x="3883025" y="4306888"/>
          <p14:tracePt t="39801" x="3898900" y="4314825"/>
          <p14:tracePt t="39809" x="3906838" y="4330700"/>
          <p14:tracePt t="39817" x="3914775" y="4338638"/>
          <p14:tracePt t="39823" x="3930650" y="4354513"/>
          <p14:tracePt t="39831" x="3946525" y="4362450"/>
          <p14:tracePt t="39839" x="3962400" y="4370388"/>
          <p14:tracePt t="39855" x="3970338" y="4370388"/>
          <p14:tracePt t="39863" x="3986213" y="4370388"/>
          <p14:tracePt t="39871" x="3994150" y="4370388"/>
          <p14:tracePt t="39879" x="4002088" y="4354513"/>
          <p14:tracePt t="39887" x="4017963" y="4346575"/>
          <p14:tracePt t="39895" x="4033838" y="4330700"/>
          <p14:tracePt t="39904" x="4049713" y="4314825"/>
          <p14:tracePt t="39911" x="4057650" y="4314825"/>
          <p14:tracePt t="39917" x="4065588" y="4306888"/>
          <p14:tracePt t="39925" x="4073525" y="4298950"/>
          <p14:tracePt t="39945" x="4073525" y="4291013"/>
          <p14:tracePt t="40059" x="4073525" y="4298950"/>
          <p14:tracePt t="45987" x="4065588" y="4298950"/>
          <p14:tracePt t="45995" x="4049713" y="4314825"/>
          <p14:tracePt t="46003" x="3954463" y="4330700"/>
          <p14:tracePt t="46011" x="3817938" y="4354513"/>
          <p14:tracePt t="46019" x="3706813" y="4362450"/>
          <p14:tracePt t="46027" x="3603625" y="4394200"/>
          <p14:tracePt t="46034" x="3524250" y="4418013"/>
          <p14:tracePt t="46054" x="3379788" y="4465638"/>
          <p14:tracePt t="46059" x="3332163" y="4497388"/>
          <p14:tracePt t="46067" x="3284538" y="4513263"/>
          <p14:tracePt t="46073" x="3252788" y="4529138"/>
          <p14:tracePt t="46081" x="3205163" y="4560888"/>
          <p14:tracePt t="46089" x="3173413" y="4592638"/>
          <p14:tracePt t="46097" x="3149600" y="4616450"/>
          <p14:tracePt t="46105" x="3117850" y="4641850"/>
          <p14:tracePt t="46113" x="3076575" y="4689475"/>
          <p14:tracePt t="46121" x="3028950" y="4729163"/>
          <p14:tracePt t="46129" x="3005138" y="4760913"/>
          <p14:tracePt t="46137" x="2965450" y="4800600"/>
          <p14:tracePt t="46145" x="2941638" y="4816475"/>
          <p14:tracePt t="46153" x="2909888" y="4832350"/>
          <p14:tracePt t="46161" x="2878138" y="4848225"/>
          <p14:tracePt t="46167" x="2854325" y="4864100"/>
          <p14:tracePt t="46175" x="2830513" y="4879975"/>
          <p14:tracePt t="46183" x="2814638" y="4887913"/>
          <p14:tracePt t="46191" x="2806700" y="4903788"/>
          <p14:tracePt t="46199" x="2798763" y="4919663"/>
          <p14:tracePt t="46207" x="2790825" y="4935538"/>
          <p14:tracePt t="46215" x="2782888" y="4943475"/>
          <p14:tracePt t="46223" x="2782888" y="4967288"/>
          <p14:tracePt t="46231" x="2782888" y="5000625"/>
          <p14:tracePt t="46239" x="2782888" y="5032375"/>
          <p14:tracePt t="46247" x="2782888" y="5080000"/>
          <p14:tracePt t="46253" x="2774950" y="5151438"/>
          <p14:tracePt t="46261" x="2774950" y="5207000"/>
          <p14:tracePt t="46269" x="2767013" y="5254625"/>
          <p14:tracePt t="46277" x="2767013" y="5310188"/>
          <p14:tracePt t="46285" x="2767013" y="5375275"/>
          <p14:tracePt t="46293" x="2751138" y="5430838"/>
          <p14:tracePt t="46301" x="2751138" y="5478463"/>
          <p14:tracePt t="46309" x="2751138" y="5486400"/>
          <p14:tracePt t="46318" x="2767013" y="5502275"/>
          <p14:tracePt t="46325" x="2774950" y="5518150"/>
          <p14:tracePt t="46333" x="2782888" y="5534025"/>
          <p14:tracePt t="46341" x="2798763" y="5549900"/>
          <p14:tracePt t="46349" x="2806700" y="5557838"/>
          <p14:tracePt t="46355" x="2814638" y="5573713"/>
          <p14:tracePt t="46363" x="2822575" y="5581650"/>
          <p14:tracePt t="46371" x="2838450" y="5597525"/>
          <p14:tracePt t="46379" x="2846388" y="5597525"/>
          <p14:tracePt t="46387" x="2854325" y="5605463"/>
          <p14:tracePt t="46395" x="2862263" y="5605463"/>
          <p14:tracePt t="46411" x="2870200" y="5605463"/>
          <p14:tracePt t="46439" x="2878138" y="5597525"/>
          <p14:tracePt t="46444" x="2878138" y="5581650"/>
          <p14:tracePt t="46453" x="2886075" y="5565775"/>
          <p14:tracePt t="46461" x="2886075" y="5518150"/>
          <p14:tracePt t="46469" x="2886075" y="5478463"/>
          <p14:tracePt t="46477" x="2886075" y="5422900"/>
          <p14:tracePt t="46485" x="2886075" y="5383213"/>
          <p14:tracePt t="46493" x="2886075" y="5359400"/>
          <p14:tracePt t="46501" x="2886075" y="5343525"/>
          <p14:tracePt t="46510" x="2886075" y="5335588"/>
          <p14:tracePt t="46518" x="2886075" y="5327650"/>
          <p14:tracePt t="46533" x="2886075" y="5319713"/>
          <p14:tracePt t="46603" x="2886075" y="5327650"/>
          <p14:tracePt t="46611" x="2894013" y="5343525"/>
          <p14:tracePt t="46619" x="2894013" y="5351463"/>
          <p14:tracePt t="46627" x="2894013" y="5367338"/>
          <p14:tracePt t="46635" x="2901950" y="5375275"/>
          <p14:tracePt t="46641" x="2909888" y="5375275"/>
          <p14:tracePt t="46650" x="2917825" y="5391150"/>
          <p14:tracePt t="46657" x="2917825" y="5399088"/>
          <p14:tracePt t="46665" x="2925763" y="5407025"/>
          <p14:tracePt t="46673" x="2933700" y="5422900"/>
          <p14:tracePt t="46681" x="2949575" y="5438775"/>
          <p14:tracePt t="46689" x="2957513" y="5454650"/>
          <p14:tracePt t="46697" x="2965450" y="5462588"/>
          <p14:tracePt t="46705" x="2965450" y="5478463"/>
          <p14:tracePt t="46713" x="2973388" y="5494338"/>
          <p14:tracePt t="46721" x="2973388" y="5502275"/>
          <p14:tracePt t="46727" x="2973388" y="5518150"/>
          <p14:tracePt t="46735" x="2973388" y="5534025"/>
          <p14:tracePt t="46743" x="2965450" y="5549900"/>
          <p14:tracePt t="46751" x="2965450" y="5557838"/>
          <p14:tracePt t="46759" x="2957513" y="5573713"/>
          <p14:tracePt t="46767" x="2949575" y="5581650"/>
          <p14:tracePt t="46775" x="2941638" y="5581650"/>
          <p14:tracePt t="46783" x="2941638" y="5589588"/>
          <p14:tracePt t="46791" x="2925763" y="5605463"/>
          <p14:tracePt t="46799" x="2917825" y="5613400"/>
          <p14:tracePt t="46807" x="2909888" y="5621338"/>
          <p14:tracePt t="46815" x="2901950" y="5637213"/>
          <p14:tracePt t="46823" x="2894013" y="5653088"/>
          <p14:tracePt t="46829" x="2878138" y="5662613"/>
          <p14:tracePt t="46837" x="2862263" y="5678488"/>
          <p14:tracePt t="46845" x="2854325" y="5686425"/>
          <p14:tracePt t="46853" x="2854325" y="5694363"/>
          <p14:tracePt t="46877" x="2846388" y="5694363"/>
          <p14:tracePt t="46889" x="2838450" y="5694363"/>
          <p14:tracePt t="46897" x="2830513" y="5678488"/>
          <p14:tracePt t="46905" x="2798763" y="5637213"/>
          <p14:tracePt t="46913" x="2782888" y="5621338"/>
          <p14:tracePt t="46921" x="2759075" y="5605463"/>
          <p14:tracePt t="46927" x="2733675" y="5589588"/>
          <p14:tracePt t="46935" x="2717800" y="5573713"/>
          <p14:tracePt t="46943" x="2701925" y="5565775"/>
          <p14:tracePt t="46951" x="2693988" y="5565775"/>
          <p14:tracePt t="46959" x="2678113" y="5565775"/>
          <p14:tracePt t="46967" x="2662238" y="5565775"/>
          <p14:tracePt t="46983" x="2654300" y="5573713"/>
          <p14:tracePt t="46991" x="2654300" y="5589588"/>
          <p14:tracePt t="46999" x="2654300" y="5597525"/>
          <p14:tracePt t="47008" x="2654300" y="5621338"/>
          <p14:tracePt t="47013" x="2670175" y="5645150"/>
          <p14:tracePt t="47021" x="2678113" y="5662613"/>
          <p14:tracePt t="47029" x="2693988" y="5678488"/>
          <p14:tracePt t="47037" x="2717800" y="5694363"/>
          <p14:tracePt t="47053" x="2751138" y="5718175"/>
          <p14:tracePt t="47061" x="2759075" y="5726113"/>
          <p14:tracePt t="47069" x="2782888" y="5734050"/>
          <p14:tracePt t="47077" x="2798763" y="5734050"/>
          <p14:tracePt t="47086" x="2814638" y="5734050"/>
          <p14:tracePt t="47093" x="2822575" y="5734050"/>
          <p14:tracePt t="47101" x="2838450" y="5734050"/>
          <p14:tracePt t="47109" x="2854325" y="5718175"/>
          <p14:tracePt t="47117" x="2870200" y="5718175"/>
          <p14:tracePt t="47125" x="2878138" y="5702300"/>
          <p14:tracePt t="47133" x="2894013" y="5694363"/>
          <p14:tracePt t="47139" x="2901950" y="5686425"/>
          <p14:tracePt t="47149" x="2909888" y="5678488"/>
          <p14:tracePt t="47157" x="2909888" y="5670550"/>
          <p14:tracePt t="47166" x="2909888" y="5653088"/>
          <p14:tracePt t="47173" x="2909888" y="5645150"/>
          <p14:tracePt t="47181" x="2909888" y="5637213"/>
          <p14:tracePt t="47189" x="2909888" y="5621338"/>
          <p14:tracePt t="47197" x="2909888" y="5613400"/>
          <p14:tracePt t="47205" x="2901950" y="5597525"/>
          <p14:tracePt t="47213" x="2886075" y="5581650"/>
          <p14:tracePt t="47221" x="2870200" y="5565775"/>
          <p14:tracePt t="47229" x="2854325" y="5549900"/>
          <p14:tracePt t="47237" x="2838450" y="5541963"/>
          <p14:tracePt t="47245" x="2830513" y="5541963"/>
          <p14:tracePt t="47253" x="2814638" y="5534025"/>
          <p14:tracePt t="47261" x="2798763" y="5526088"/>
          <p14:tracePt t="47269" x="2790825" y="5526088"/>
          <p14:tracePt t="47283" x="2782888" y="5526088"/>
          <p14:tracePt t="47291" x="2774950" y="5526088"/>
          <p14:tracePt t="47299" x="2767013" y="5526088"/>
          <p14:tracePt t="47307" x="2759075" y="5534025"/>
          <p14:tracePt t="47315" x="2741613" y="5549900"/>
          <p14:tracePt t="47323" x="2733675" y="5557838"/>
          <p14:tracePt t="47331" x="2733675" y="5573713"/>
          <p14:tracePt t="47339" x="2733675" y="5589588"/>
          <p14:tracePt t="47347" x="2733675" y="5597525"/>
          <p14:tracePt t="47355" x="2733675" y="5613400"/>
          <p14:tracePt t="47363" x="2733675" y="5629275"/>
          <p14:tracePt t="47369" x="2741613" y="5645150"/>
          <p14:tracePt t="47377" x="2759075" y="5662613"/>
          <p14:tracePt t="47385" x="2774950" y="5670550"/>
          <p14:tracePt t="47393" x="2790825" y="5686425"/>
          <p14:tracePt t="47400" x="2798763" y="5694363"/>
          <p14:tracePt t="47411" x="2814638" y="5702300"/>
          <p14:tracePt t="47419" x="2838450" y="5710238"/>
          <p14:tracePt t="47425" x="2854325" y="5718175"/>
          <p14:tracePt t="47433" x="2862263" y="5718175"/>
          <p14:tracePt t="47441" x="2878138" y="5718175"/>
          <p14:tracePt t="47450" x="2894013" y="5718175"/>
          <p14:tracePt t="47459" x="2917825" y="5718175"/>
          <p14:tracePt t="47467" x="2925763" y="5710238"/>
          <p14:tracePt t="47475" x="2941638" y="5702300"/>
          <p14:tracePt t="47484" x="2957513" y="5694363"/>
          <p14:tracePt t="47492" x="2973388" y="5678488"/>
          <p14:tracePt t="47508" x="2981325" y="5662613"/>
          <p14:tracePt t="47515" x="2981325" y="5645150"/>
          <p14:tracePt t="47523" x="2981325" y="5637213"/>
          <p14:tracePt t="47531" x="2981325" y="5621338"/>
          <p14:tracePt t="47539" x="2981325" y="5613400"/>
          <p14:tracePt t="47547" x="2965450" y="5605463"/>
          <p14:tracePt t="47555" x="2957513" y="5589588"/>
          <p14:tracePt t="47563" x="2941638" y="5573713"/>
          <p14:tracePt t="47571" x="2925763" y="5557838"/>
          <p14:tracePt t="47587" x="2909888" y="5549900"/>
          <p14:tracePt t="47595" x="2894013" y="5549900"/>
          <p14:tracePt t="47603" x="2886075" y="5549900"/>
          <p14:tracePt t="47611" x="2870200" y="5549900"/>
          <p14:tracePt t="47617" x="2854325" y="5557838"/>
          <p14:tracePt t="47625" x="2838450" y="5573713"/>
          <p14:tracePt t="47634" x="2830513" y="5581650"/>
          <p14:tracePt t="47641" x="2814638" y="5597525"/>
          <p14:tracePt t="47649" x="2798763" y="5613400"/>
          <p14:tracePt t="47657" x="2790825" y="5613400"/>
          <p14:tracePt t="47665" x="2790825" y="5629275"/>
          <p14:tracePt t="47673" x="2790825" y="5637213"/>
          <p14:tracePt t="47681" x="2790825" y="5645150"/>
          <p14:tracePt t="47689" x="2790825" y="5653088"/>
          <p14:tracePt t="47697" x="2790825" y="5662613"/>
          <p14:tracePt t="47711" x="2798763" y="5670550"/>
          <p14:tracePt t="47719" x="2806700" y="5670550"/>
          <p14:tracePt t="47727" x="2814638" y="5678488"/>
          <p14:tracePt t="47735" x="2822575" y="5678488"/>
          <p14:tracePt t="47759" x="2830513" y="5678488"/>
          <p14:tracePt t="47767" x="2838450" y="5670550"/>
          <p14:tracePt t="47775" x="2846388" y="5670550"/>
          <p14:tracePt t="47791" x="2846388" y="5662613"/>
          <p14:tracePt t="47815" x="2846388" y="5653088"/>
          <p14:tracePt t="48041" x="2846388" y="5645150"/>
          <p14:tracePt t="48061" x="2838450" y="5645150"/>
          <p14:tracePt t="48081" x="2830513" y="5637213"/>
          <p14:tracePt t="48133" x="2822575" y="5637213"/>
          <p14:tracePt t="48159" x="2814638" y="5637213"/>
          <p14:tracePt t="48333" x="2806700" y="5629275"/>
          <p14:tracePt t="48377" x="2798763" y="5629275"/>
          <p14:tracePt t="48391" x="2798763" y="5637213"/>
          <p14:tracePt t="48399" x="2790825" y="5637213"/>
          <p14:tracePt t="48423" x="2790825" y="5645150"/>
          <p14:tracePt t="48607" x="2782888" y="5645150"/>
          <p14:tracePt t="48615" x="2774950" y="5645150"/>
          <p14:tracePt t="48623" x="2767013" y="5645150"/>
          <p14:tracePt t="48639" x="2759075" y="5645150"/>
          <p14:tracePt t="48775" x="2759075" y="5653088"/>
          <p14:tracePt t="48827" x="2767013" y="5653088"/>
          <p14:tracePt t="49129" x="2767013" y="5645150"/>
          <p14:tracePt t="50677" x="2774950" y="5605463"/>
          <p14:tracePt t="50685" x="2814638" y="5446713"/>
          <p14:tracePt t="50691" x="2814638" y="5310188"/>
          <p14:tracePt t="50699" x="2822575" y="5175250"/>
          <p14:tracePt t="50707" x="2846388" y="5040313"/>
          <p14:tracePt t="50716" x="2854325" y="4959350"/>
          <p14:tracePt t="50723" x="2878138" y="4864100"/>
          <p14:tracePt t="50731" x="2894013" y="4792663"/>
          <p14:tracePt t="50739" x="2917825" y="4705350"/>
          <p14:tracePt t="50747" x="2941638" y="4649788"/>
          <p14:tracePt t="50755" x="2957513" y="4600575"/>
          <p14:tracePt t="50763" x="2973388" y="4537075"/>
          <p14:tracePt t="50771" x="2997200" y="4497388"/>
          <p14:tracePt t="50779" x="3013075" y="4473575"/>
          <p14:tracePt t="50787" x="3028950" y="4441825"/>
          <p14:tracePt t="50795" x="3036888" y="4418013"/>
          <p14:tracePt t="50803" x="3052763" y="4402138"/>
          <p14:tracePt t="50809" x="3068638" y="4362450"/>
          <p14:tracePt t="50818" x="3084513" y="4338638"/>
          <p14:tracePt t="50825" x="3100388" y="4306888"/>
          <p14:tracePt t="50833" x="3117850" y="4291013"/>
          <p14:tracePt t="50841" x="3133725" y="4257675"/>
          <p14:tracePt t="50849" x="3149600" y="4241800"/>
          <p14:tracePt t="50857" x="3157538" y="4217988"/>
          <p14:tracePt t="50866" x="3173413" y="4194175"/>
          <p14:tracePt t="50873" x="3189288" y="4178300"/>
          <p14:tracePt t="50880" x="3205163" y="4170363"/>
          <p14:tracePt t="50889" x="3213100" y="4154488"/>
          <p14:tracePt t="50897" x="3228975" y="4130675"/>
          <p14:tracePt t="50905" x="3244850" y="4114800"/>
          <p14:tracePt t="50913" x="3268663" y="4083050"/>
          <p14:tracePt t="50921" x="3300413" y="4043363"/>
          <p14:tracePt t="50927" x="3340100" y="3995738"/>
          <p14:tracePt t="50935" x="3371850" y="3963988"/>
          <p14:tracePt t="50943" x="3403600" y="3922713"/>
          <p14:tracePt t="50951" x="3427413" y="3875088"/>
          <p14:tracePt t="50959" x="3459163" y="3819525"/>
          <p14:tracePt t="50968" x="3492500" y="3756025"/>
          <p14:tracePt t="50975" x="3532188" y="3708400"/>
          <p14:tracePt t="50983" x="3595688" y="3644900"/>
          <p14:tracePt t="50991" x="3659188" y="3563938"/>
          <p14:tracePt t="50999" x="3722688" y="3492500"/>
          <p14:tracePt t="51007" x="3770313" y="3429000"/>
          <p14:tracePt t="51016" x="3817938" y="3365500"/>
          <p14:tracePt t="51021" x="3843338" y="3309938"/>
          <p14:tracePt t="51029" x="3867150" y="3262313"/>
          <p14:tracePt t="51037" x="3883025" y="3213100"/>
          <p14:tracePt t="51051" x="3898900" y="3181350"/>
          <p14:tracePt t="51053" x="3914775" y="3165475"/>
          <p14:tracePt t="51061" x="3922713" y="3149600"/>
          <p14:tracePt t="51077" x="3930650" y="3141663"/>
          <p14:tracePt t="51085" x="3930650" y="3133725"/>
          <p14:tracePt t="51097" x="3938588" y="3133725"/>
          <p14:tracePt t="51105" x="3946525" y="3117850"/>
          <p14:tracePt t="51113" x="3954463" y="3101975"/>
          <p14:tracePt t="51119" x="3954463" y="3086100"/>
          <p14:tracePt t="51127" x="3970338" y="3078163"/>
          <p14:tracePt t="51135" x="3986213" y="3062288"/>
          <p14:tracePt t="51143" x="4002088" y="3046413"/>
          <p14:tracePt t="51151" x="4017963" y="3030538"/>
          <p14:tracePt t="51159" x="4033838" y="3014663"/>
          <p14:tracePt t="51167" x="4041775" y="3006725"/>
          <p14:tracePt t="51175" x="4057650" y="2990850"/>
          <p14:tracePt t="51183" x="4073525" y="2974975"/>
          <p14:tracePt t="51191" x="4081463" y="2959100"/>
          <p14:tracePt t="51199" x="4081463" y="2951163"/>
          <p14:tracePt t="51207" x="4089400" y="2943225"/>
          <p14:tracePt t="51213" x="4089400" y="2935288"/>
          <p14:tracePt t="51221" x="4089400" y="2927350"/>
          <p14:tracePt t="51363" x="4081463" y="2935288"/>
          <p14:tracePt t="51371" x="4073525" y="2951163"/>
          <p14:tracePt t="51379" x="4065588" y="2959100"/>
          <p14:tracePt t="51387" x="4057650" y="2974975"/>
          <p14:tracePt t="51395" x="4049713" y="2982913"/>
          <p14:tracePt t="51401" x="4033838" y="2998788"/>
          <p14:tracePt t="51409" x="4025900" y="3014663"/>
          <p14:tracePt t="51417" x="4025900" y="3030538"/>
          <p14:tracePt t="51425" x="4010025" y="3046413"/>
          <p14:tracePt t="51433" x="4002088" y="3054350"/>
          <p14:tracePt t="51441" x="3986213" y="3070225"/>
          <p14:tracePt t="51449" x="3978275" y="3086100"/>
          <p14:tracePt t="51457" x="3970338" y="3101975"/>
          <p14:tracePt t="51465" x="3962400" y="3109913"/>
          <p14:tracePt t="51473" x="3962400" y="3117850"/>
          <p14:tracePt t="51481" x="3954463" y="3133725"/>
          <p14:tracePt t="51489" x="3946525" y="3133725"/>
          <p14:tracePt t="51497" x="3938588" y="3149600"/>
          <p14:tracePt t="51503" x="3930650" y="3157538"/>
          <p14:tracePt t="51511" x="3922713" y="3165475"/>
          <p14:tracePt t="51519" x="3914775" y="3165475"/>
          <p14:tracePt t="51527" x="3914775" y="3173413"/>
          <p14:tracePt t="51617" x="3914775" y="3157538"/>
          <p14:tracePt t="51629" x="3914775" y="3149600"/>
          <p14:tracePt t="51637" x="3930650" y="3133725"/>
          <p14:tracePt t="51645" x="3938588" y="3101975"/>
          <p14:tracePt t="51653" x="3938588" y="3086100"/>
          <p14:tracePt t="51661" x="3946525" y="3070225"/>
          <p14:tracePt t="51669" x="3954463" y="3054350"/>
          <p14:tracePt t="51677" x="3962400" y="3046413"/>
          <p14:tracePt t="51685" x="3970338" y="3030538"/>
          <p14:tracePt t="51691" x="3970338" y="3014663"/>
          <p14:tracePt t="51699" x="3978275" y="3006725"/>
          <p14:tracePt t="51712" x="3978275" y="2998788"/>
          <p14:tracePt t="52021" x="3970338" y="29987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80" name="Rectangle 3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8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256"/>
              <a:ext cx="3560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Rectangle 5"/>
          <p:cNvSpPr>
            <a:spLocks/>
          </p:cNvSpPr>
          <p:nvPr/>
        </p:nvSpPr>
        <p:spPr bwMode="auto">
          <a:xfrm>
            <a:off x="3265488" y="776288"/>
            <a:ext cx="260508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Use example of CuZn brass</a:t>
            </a:r>
          </a:p>
        </p:txBody>
      </p:sp>
      <p:sp>
        <p:nvSpPr>
          <p:cNvPr id="23556" name="Rectangle 6"/>
          <p:cNvSpPr>
            <a:spLocks/>
          </p:cNvSpPr>
          <p:nvPr/>
        </p:nvSpPr>
        <p:spPr bwMode="auto">
          <a:xfrm>
            <a:off x="1012825" y="1036638"/>
            <a:ext cx="71104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Choose the unit cell - for CuZn: primitive cubic (lattice point on each corner)</a:t>
            </a:r>
          </a:p>
        </p:txBody>
      </p:sp>
      <p:sp>
        <p:nvSpPr>
          <p:cNvPr id="23557" name="Rectangle 7"/>
          <p:cNvSpPr>
            <a:spLocks/>
          </p:cNvSpPr>
          <p:nvPr/>
        </p:nvSpPr>
        <p:spPr bwMode="auto">
          <a:xfrm>
            <a:off x="2644775" y="1312863"/>
            <a:ext cx="3846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Choose the motif - Cu: 0, 0, 0; Zn: ½,½,½</a:t>
            </a:r>
          </a:p>
        </p:txBody>
      </p:sp>
      <p:sp>
        <p:nvSpPr>
          <p:cNvPr id="23558" name="Rectangle 8"/>
          <p:cNvSpPr>
            <a:spLocks/>
          </p:cNvSpPr>
          <p:nvPr/>
        </p:nvSpPr>
        <p:spPr bwMode="auto">
          <a:xfrm>
            <a:off x="1362075" y="1589088"/>
            <a:ext cx="64119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Structure = lattice +motif =&gt; Start applying motif to each lattice point</a:t>
            </a: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3036888" y="1874838"/>
            <a:ext cx="30638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Extend lattice further in to space</a:t>
            </a:r>
          </a:p>
        </p:txBody>
      </p:sp>
      <p:grpSp>
        <p:nvGrpSpPr>
          <p:cNvPr id="176138" name="Group 10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78" name="Rectangle 11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7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141" name="Group 13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76" name="Rectangle 14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77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144" name="Group 16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74" name="Rectangle 17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75" name="Picture 1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147" name="Group 19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72" name="Rectangle 20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73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150" name="Group 22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70" name="Rectangle 23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71" name="Picture 2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153" name="Group 25"/>
          <p:cNvGrpSpPr>
            <a:grpSpLocks/>
          </p:cNvGrpSpPr>
          <p:nvPr/>
        </p:nvGrpSpPr>
        <p:grpSpPr bwMode="auto">
          <a:xfrm>
            <a:off x="2170113" y="2251075"/>
            <a:ext cx="4705350" cy="3643313"/>
            <a:chOff x="0" y="0"/>
            <a:chExt cx="4216" cy="3264"/>
          </a:xfrm>
        </p:grpSpPr>
        <p:sp>
          <p:nvSpPr>
            <p:cNvPr id="23568" name="Rectangle 26"/>
            <p:cNvSpPr>
              <a:spLocks/>
            </p:cNvSpPr>
            <p:nvPr/>
          </p:nvSpPr>
          <p:spPr bwMode="auto">
            <a:xfrm>
              <a:off x="0" y="0"/>
              <a:ext cx="4216" cy="3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23569" name="Picture 2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416"/>
              <a:ext cx="3512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6" name="Rectangle 28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Building a crystal structure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5A67A3-A66C-4A5B-80DB-60A76D2FC1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/>
          </p:cNvSpPr>
          <p:nvPr/>
        </p:nvSpPr>
        <p:spPr bwMode="auto">
          <a:xfrm>
            <a:off x="1403350" y="936625"/>
            <a:ext cx="63277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Path difference between reflection from planes distance </a:t>
            </a:r>
            <a:r>
              <a:rPr lang="en-US" sz="1500" i="1">
                <a:latin typeface="Gill Sans" charset="0"/>
                <a:sym typeface="Gill Sans" charset="0"/>
              </a:rPr>
              <a:t>d</a:t>
            </a:r>
            <a:r>
              <a:rPr lang="en-US" sz="1500" i="1" baseline="-6000">
                <a:latin typeface="Gill Sans" charset="0"/>
                <a:sym typeface="Gill Sans" charset="0"/>
              </a:rPr>
              <a:t>hkl</a:t>
            </a:r>
            <a:r>
              <a:rPr lang="en-US" sz="1500">
                <a:latin typeface="Gill Sans" charset="0"/>
                <a:sym typeface="Gill Sans" charset="0"/>
              </a:rPr>
              <a:t> apart = 2</a:t>
            </a:r>
            <a:r>
              <a:rPr lang="en-US" sz="1500" i="1">
                <a:latin typeface="Gill Sans" charset="0"/>
                <a:sym typeface="Gill Sans" charset="0"/>
              </a:rPr>
              <a:t>d</a:t>
            </a:r>
            <a:r>
              <a:rPr lang="en-US" sz="1500" i="1" baseline="-6000">
                <a:latin typeface="Gill Sans" charset="0"/>
                <a:sym typeface="Gill Sans" charset="0"/>
              </a:rPr>
              <a:t>hkl</a:t>
            </a:r>
            <a:r>
              <a:rPr lang="en-US" sz="1500">
                <a:latin typeface="Gill Sans" charset="0"/>
                <a:sym typeface="Gill Sans" charset="0"/>
              </a:rPr>
              <a:t>sinθ</a:t>
            </a:r>
          </a:p>
        </p:txBody>
      </p:sp>
      <p:sp>
        <p:nvSpPr>
          <p:cNvPr id="187395" name="Rectangle 3"/>
          <p:cNvSpPr>
            <a:spLocks/>
          </p:cNvSpPr>
          <p:nvPr/>
        </p:nvSpPr>
        <p:spPr bwMode="auto">
          <a:xfrm>
            <a:off x="2524125" y="4845050"/>
            <a:ext cx="432593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Electron diffraction: λ ~ 0.001 nm</a:t>
            </a:r>
          </a:p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therefore: λ &lt;&lt; </a:t>
            </a:r>
            <a:r>
              <a:rPr lang="en-US" i="1">
                <a:latin typeface="Gill Sans" charset="0"/>
                <a:sym typeface="Gill Sans" charset="0"/>
              </a:rPr>
              <a:t>d</a:t>
            </a:r>
            <a:r>
              <a:rPr lang="en-US" i="1" baseline="-6000">
                <a:latin typeface="Gill Sans" charset="0"/>
                <a:sym typeface="Gill Sans" charset="0"/>
              </a:rPr>
              <a:t>hkl</a:t>
            </a:r>
            <a:endParaRPr lang="en-US" i="1">
              <a:latin typeface="Gill Sans" charset="0"/>
              <a:sym typeface="Gill Sans" charset="0"/>
            </a:endParaRPr>
          </a:p>
          <a:p>
            <a:pPr algn="ctr" defTabSz="642938" eaLnBrk="1" hangingPunct="1"/>
            <a:r>
              <a:rPr lang="en-US">
                <a:latin typeface="Gill Sans" charset="0"/>
                <a:sym typeface="Gill Sans" charset="0"/>
              </a:rPr>
              <a:t>=&gt; small angle approximation: </a:t>
            </a:r>
            <a:r>
              <a:rPr lang="en-US" i="1">
                <a:latin typeface="Gill Sans" charset="0"/>
                <a:sym typeface="Gill Sans" charset="0"/>
              </a:rPr>
              <a:t>n</a:t>
            </a:r>
            <a:r>
              <a:rPr lang="en-US">
                <a:latin typeface="Gill Sans" charset="0"/>
                <a:sym typeface="Gill Sans" charset="0"/>
              </a:rPr>
              <a:t>λ ≈ 2</a:t>
            </a:r>
            <a:r>
              <a:rPr lang="en-US" i="1">
                <a:latin typeface="Gill Sans" charset="0"/>
                <a:sym typeface="Gill Sans" charset="0"/>
              </a:rPr>
              <a:t>d</a:t>
            </a:r>
            <a:r>
              <a:rPr lang="en-US" i="1" baseline="-6000">
                <a:latin typeface="Gill Sans" charset="0"/>
                <a:sym typeface="Gill Sans" charset="0"/>
              </a:rPr>
              <a:t>hkl</a:t>
            </a:r>
            <a:r>
              <a:rPr lang="en-US">
                <a:latin typeface="Gill Sans" charset="0"/>
                <a:sym typeface="Gill Sans" charset="0"/>
              </a:rPr>
              <a:t>θ</a:t>
            </a:r>
          </a:p>
        </p:txBody>
      </p:sp>
      <p:sp>
        <p:nvSpPr>
          <p:cNvPr id="187396" name="Rectangle 4"/>
          <p:cNvSpPr>
            <a:spLocks/>
          </p:cNvSpPr>
          <p:nvPr/>
        </p:nvSpPr>
        <p:spPr bwMode="auto">
          <a:xfrm>
            <a:off x="2717800" y="5665788"/>
            <a:ext cx="369887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>
                <a:solidFill>
                  <a:srgbClr val="FF0000"/>
                </a:solidFill>
                <a:latin typeface="Gill Sans" charset="0"/>
                <a:sym typeface="Gill Sans" charset="0"/>
              </a:rPr>
              <a:t>Reciprocity: scattering angle θ ~ </a:t>
            </a:r>
            <a:r>
              <a:rPr lang="en-US" i="1">
                <a:solidFill>
                  <a:srgbClr val="FF0000"/>
                </a:solidFill>
                <a:latin typeface="Gill Sans" charset="0"/>
                <a:sym typeface="Gill Sans" charset="0"/>
              </a:rPr>
              <a:t>d</a:t>
            </a:r>
            <a:r>
              <a:rPr lang="en-US" i="1" baseline="-6000">
                <a:solidFill>
                  <a:srgbClr val="FF0000"/>
                </a:solidFill>
                <a:latin typeface="Gill Sans" charset="0"/>
                <a:sym typeface="Gill Sans" charset="0"/>
              </a:rPr>
              <a:t>hkl</a:t>
            </a:r>
            <a:r>
              <a:rPr lang="en-US" baseline="32000">
                <a:solidFill>
                  <a:srgbClr val="FF0000"/>
                </a:solidFill>
                <a:latin typeface="Gill Sans" charset="0"/>
                <a:sym typeface="Gill Sans" charset="0"/>
              </a:rPr>
              <a:t>-1</a:t>
            </a:r>
          </a:p>
        </p:txBody>
      </p:sp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000500"/>
            <a:ext cx="3079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398" name="Group 6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53" name="Rectangle 7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5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" y="1584"/>
              <a:ext cx="2784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01" name="Group 9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51" name="Rectangle 10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5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" y="1584"/>
              <a:ext cx="2784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04" name="Group 12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49" name="Rectangle 13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50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" y="1584"/>
              <a:ext cx="2792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07" name="Group 15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47" name="Rectangle 16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48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" y="1584"/>
              <a:ext cx="2792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10" name="Group 18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45" name="Rectangle 19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46" name="Picture 2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112"/>
              <a:ext cx="3528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13" name="Group 21"/>
          <p:cNvGrpSpPr>
            <a:grpSpLocks/>
          </p:cNvGrpSpPr>
          <p:nvPr/>
        </p:nvGrpSpPr>
        <p:grpSpPr bwMode="auto">
          <a:xfrm>
            <a:off x="2241550" y="2027238"/>
            <a:ext cx="4741863" cy="2759075"/>
            <a:chOff x="0" y="0"/>
            <a:chExt cx="4248" cy="2472"/>
          </a:xfrm>
        </p:grpSpPr>
        <p:sp>
          <p:nvSpPr>
            <p:cNvPr id="30743" name="Rectangle 22"/>
            <p:cNvSpPr>
              <a:spLocks/>
            </p:cNvSpPr>
            <p:nvPr/>
          </p:nvSpPr>
          <p:spPr bwMode="auto">
            <a:xfrm>
              <a:off x="0" y="0"/>
              <a:ext cx="4248" cy="24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0744" name="Picture 2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12"/>
              <a:ext cx="3728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7416" name="Group 24"/>
          <p:cNvGrpSpPr>
            <a:grpSpLocks/>
          </p:cNvGrpSpPr>
          <p:nvPr/>
        </p:nvGrpSpPr>
        <p:grpSpPr bwMode="auto">
          <a:xfrm>
            <a:off x="2241550" y="1204913"/>
            <a:ext cx="4741863" cy="519112"/>
            <a:chOff x="0" y="0"/>
            <a:chExt cx="4248" cy="464"/>
          </a:xfrm>
        </p:grpSpPr>
        <p:sp>
          <p:nvSpPr>
            <p:cNvPr id="30741" name="Rectangle 25"/>
            <p:cNvSpPr>
              <a:spLocks/>
            </p:cNvSpPr>
            <p:nvPr/>
          </p:nvSpPr>
          <p:spPr bwMode="auto">
            <a:xfrm>
              <a:off x="0" y="0"/>
              <a:ext cx="4248" cy="4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0742" name="Rectangle 26"/>
            <p:cNvSpPr>
              <a:spLocks/>
            </p:cNvSpPr>
            <p:nvPr/>
          </p:nvSpPr>
          <p:spPr bwMode="auto">
            <a:xfrm>
              <a:off x="437" y="80"/>
              <a:ext cx="337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2</a:t>
              </a:r>
              <a:r>
                <a:rPr lang="en-US" i="1">
                  <a:latin typeface="Gill Sans" charset="0"/>
                  <a:sym typeface="Gill Sans" charset="0"/>
                </a:rPr>
                <a:t>d</a:t>
              </a:r>
              <a:r>
                <a:rPr lang="en-US" i="1" baseline="-6000">
                  <a:latin typeface="Gill Sans" charset="0"/>
                  <a:sym typeface="Gill Sans" charset="0"/>
                </a:rPr>
                <a:t>hkl</a:t>
              </a:r>
              <a:r>
                <a:rPr lang="en-US">
                  <a:latin typeface="Gill Sans" charset="0"/>
                  <a:sym typeface="Gill Sans" charset="0"/>
                </a:rPr>
                <a:t>sinθ = λ/2 - destructive interference</a:t>
              </a:r>
            </a:p>
          </p:txBody>
        </p:sp>
      </p:grpSp>
      <p:grpSp>
        <p:nvGrpSpPr>
          <p:cNvPr id="187419" name="Group 27"/>
          <p:cNvGrpSpPr>
            <a:grpSpLocks/>
          </p:cNvGrpSpPr>
          <p:nvPr/>
        </p:nvGrpSpPr>
        <p:grpSpPr bwMode="auto">
          <a:xfrm>
            <a:off x="2241550" y="1204913"/>
            <a:ext cx="4741863" cy="519112"/>
            <a:chOff x="0" y="0"/>
            <a:chExt cx="4248" cy="464"/>
          </a:xfrm>
        </p:grpSpPr>
        <p:sp>
          <p:nvSpPr>
            <p:cNvPr id="30739" name="Rectangle 28"/>
            <p:cNvSpPr>
              <a:spLocks/>
            </p:cNvSpPr>
            <p:nvPr/>
          </p:nvSpPr>
          <p:spPr bwMode="auto">
            <a:xfrm>
              <a:off x="0" y="0"/>
              <a:ext cx="4248" cy="4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0740" name="Rectangle 29"/>
            <p:cNvSpPr>
              <a:spLocks/>
            </p:cNvSpPr>
            <p:nvPr/>
          </p:nvSpPr>
          <p:spPr bwMode="auto">
            <a:xfrm>
              <a:off x="465" y="80"/>
              <a:ext cx="331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2</a:t>
              </a:r>
              <a:r>
                <a:rPr lang="en-US" i="1">
                  <a:latin typeface="Gill Sans" charset="0"/>
                  <a:sym typeface="Gill Sans" charset="0"/>
                </a:rPr>
                <a:t>d</a:t>
              </a:r>
              <a:r>
                <a:rPr lang="en-US" i="1" baseline="-6000">
                  <a:latin typeface="Gill Sans" charset="0"/>
                  <a:sym typeface="Gill Sans" charset="0"/>
                </a:rPr>
                <a:t>hkl</a:t>
              </a:r>
              <a:r>
                <a:rPr lang="en-US">
                  <a:latin typeface="Gill Sans" charset="0"/>
                  <a:sym typeface="Gill Sans" charset="0"/>
                </a:rPr>
                <a:t>sinθ = λ - constructive interference</a:t>
              </a:r>
            </a:p>
          </p:txBody>
        </p:sp>
      </p:grpSp>
      <p:grpSp>
        <p:nvGrpSpPr>
          <p:cNvPr id="187422" name="Group 30"/>
          <p:cNvGrpSpPr>
            <a:grpSpLocks/>
          </p:cNvGrpSpPr>
          <p:nvPr/>
        </p:nvGrpSpPr>
        <p:grpSpPr bwMode="auto">
          <a:xfrm>
            <a:off x="2347913" y="1268413"/>
            <a:ext cx="4741862" cy="606425"/>
            <a:chOff x="0" y="0"/>
            <a:chExt cx="4248" cy="544"/>
          </a:xfrm>
        </p:grpSpPr>
        <p:sp>
          <p:nvSpPr>
            <p:cNvPr id="30737" name="Rectangle 31"/>
            <p:cNvSpPr>
              <a:spLocks/>
            </p:cNvSpPr>
            <p:nvPr/>
          </p:nvSpPr>
          <p:spPr bwMode="auto">
            <a:xfrm>
              <a:off x="0" y="8"/>
              <a:ext cx="4248" cy="5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0738" name="Rectangle 32"/>
            <p:cNvSpPr>
              <a:spLocks/>
            </p:cNvSpPr>
            <p:nvPr/>
          </p:nvSpPr>
          <p:spPr bwMode="auto">
            <a:xfrm>
              <a:off x="1390" y="0"/>
              <a:ext cx="119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642938" eaLnBrk="1" hangingPunct="1"/>
              <a:r>
                <a:rPr lang="en-US">
                  <a:latin typeface="Gill Sans" charset="0"/>
                  <a:sym typeface="Gill Sans" charset="0"/>
                </a:rPr>
                <a:t>=&gt; Bragg law:</a:t>
              </a:r>
            </a:p>
            <a:p>
              <a:pPr algn="ctr" defTabSz="642938" eaLnBrk="1" hangingPunct="1"/>
              <a:r>
                <a:rPr lang="en-US" i="1">
                  <a:latin typeface="Gill Sans" charset="0"/>
                  <a:sym typeface="Gill Sans" charset="0"/>
                </a:rPr>
                <a:t>n</a:t>
              </a:r>
              <a:r>
                <a:rPr lang="en-US">
                  <a:latin typeface="Gill Sans" charset="0"/>
                  <a:sym typeface="Gill Sans" charset="0"/>
                </a:rPr>
                <a:t>λ = 2</a:t>
              </a:r>
              <a:r>
                <a:rPr lang="en-US" i="1">
                  <a:latin typeface="Gill Sans" charset="0"/>
                  <a:sym typeface="Gill Sans" charset="0"/>
                </a:rPr>
                <a:t>d</a:t>
              </a:r>
              <a:r>
                <a:rPr lang="en-US" i="1" baseline="-6000">
                  <a:latin typeface="Gill Sans" charset="0"/>
                  <a:sym typeface="Gill Sans" charset="0"/>
                </a:rPr>
                <a:t>hkl</a:t>
              </a:r>
              <a:r>
                <a:rPr lang="en-US">
                  <a:latin typeface="Gill Sans" charset="0"/>
                  <a:sym typeface="Gill Sans" charset="0"/>
                </a:rPr>
                <a:t>sinθ</a:t>
              </a:r>
            </a:p>
          </p:txBody>
        </p:sp>
      </p:grpSp>
      <p:sp>
        <p:nvSpPr>
          <p:cNvPr id="30735" name="Rectangle 33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 sz="3200"/>
              <a:t>Diffraction theory - Bragg law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BB3436-89B1-42A5-B22E-4EA1F7E6EA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9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7394" grpId="0" autoUpdateAnimBg="0"/>
      <p:bldP spid="187395" grpId="0" autoUpdateAnimBg="0"/>
      <p:bldP spid="18739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192" x="23813" y="638175"/>
          <p14:tracePt t="1201" x="39688" y="638175"/>
          <p14:tracePt t="1207" x="55563" y="638175"/>
          <p14:tracePt t="1215" x="71438" y="638175"/>
          <p14:tracePt t="1223" x="79375" y="638175"/>
          <p14:tracePt t="1231" x="87313" y="630238"/>
          <p14:tracePt t="1239" x="95250" y="622300"/>
          <p14:tracePt t="1698" x="119063" y="622300"/>
          <p14:tracePt t="1705" x="134938" y="622300"/>
          <p14:tracePt t="1713" x="142875" y="622300"/>
          <p14:tracePt t="1722" x="158750" y="622300"/>
          <p14:tracePt t="1729" x="174625" y="630238"/>
          <p14:tracePt t="1735" x="192088" y="638175"/>
          <p14:tracePt t="1743" x="200025" y="646113"/>
          <p14:tracePt t="1751" x="215900" y="654050"/>
          <p14:tracePt t="1759" x="239713" y="669925"/>
          <p14:tracePt t="1767" x="255588" y="677863"/>
          <p14:tracePt t="1775" x="263525" y="677863"/>
          <p14:tracePt t="1784" x="287338" y="693738"/>
          <p14:tracePt t="1792" x="303213" y="693738"/>
          <p14:tracePt t="1799" x="319088" y="701675"/>
          <p14:tracePt t="1808" x="327025" y="701675"/>
          <p14:tracePt t="1815" x="342900" y="709613"/>
          <p14:tracePt t="1823" x="358775" y="709613"/>
          <p14:tracePt t="1829" x="366713" y="709613"/>
          <p14:tracePt t="1838" x="382588" y="709613"/>
          <p14:tracePt t="1846" x="398463" y="709613"/>
          <p14:tracePt t="1853" x="406400" y="709613"/>
          <p14:tracePt t="1861" x="414338" y="709613"/>
          <p14:tracePt t="1870" x="422275" y="709613"/>
          <p14:tracePt t="102992" x="477838" y="725488"/>
          <p14:tracePt t="102999" x="566738" y="749300"/>
          <p14:tracePt t="103007" x="654050" y="765175"/>
          <p14:tracePt t="103015" x="733425" y="788988"/>
          <p14:tracePt t="103023" x="820738" y="820738"/>
          <p14:tracePt t="103031" x="908050" y="852488"/>
          <p14:tracePt t="103039" x="996950" y="885825"/>
          <p14:tracePt t="103045" x="1068388" y="909638"/>
          <p14:tracePt t="103053" x="1123950" y="941388"/>
          <p14:tracePt t="103061" x="1179513" y="957263"/>
          <p14:tracePt t="103069" x="1243013" y="973138"/>
          <p14:tracePt t="103077" x="1300163" y="996950"/>
          <p14:tracePt t="103085" x="1387475" y="1020763"/>
          <p14:tracePt t="103093" x="1498600" y="1036638"/>
          <p14:tracePt t="103102" x="1593850" y="1060450"/>
          <p14:tracePt t="103109" x="1706563" y="1060450"/>
          <p14:tracePt t="103117" x="1825625" y="1060450"/>
          <p14:tracePt t="103125" x="1960563" y="1060450"/>
          <p14:tracePt t="103133" x="2081213" y="1060450"/>
          <p14:tracePt t="103142" x="2216150" y="1044575"/>
          <p14:tracePt t="103147" x="2351088" y="1020763"/>
          <p14:tracePt t="103155" x="2479675" y="996950"/>
          <p14:tracePt t="103163" x="2598738" y="981075"/>
          <p14:tracePt t="103171" x="2686050" y="957263"/>
          <p14:tracePt t="103179" x="2774950" y="933450"/>
          <p14:tracePt t="103187" x="2854325" y="925513"/>
          <p14:tracePt t="103195" x="2925763" y="925513"/>
          <p14:tracePt t="103204" x="2989263" y="925513"/>
          <p14:tracePt t="103211" x="3044825" y="925513"/>
          <p14:tracePt t="103219" x="3100388" y="925513"/>
          <p14:tracePt t="103228" x="3189288" y="957263"/>
          <p14:tracePt t="103233" x="3276600" y="989013"/>
          <p14:tracePt t="103242" x="3348038" y="1044575"/>
          <p14:tracePt t="103250" x="3427413" y="1100138"/>
          <p14:tracePt t="103257" x="3500438" y="1163638"/>
          <p14:tracePt t="103265" x="3579813" y="1244600"/>
          <p14:tracePt t="103274" x="3643313" y="1308100"/>
          <p14:tracePt t="103282" x="3706813" y="1379538"/>
          <p14:tracePt t="103289" x="3770313" y="1443038"/>
          <p14:tracePt t="103297" x="3833813" y="1506538"/>
          <p14:tracePt t="103305" x="3906838" y="1563688"/>
          <p14:tracePt t="103314" x="3994150" y="1627188"/>
          <p14:tracePt t="103322" x="4081463" y="1682750"/>
          <p14:tracePt t="103329" x="4160838" y="1738313"/>
          <p14:tracePt t="103335" x="4217988" y="1778000"/>
          <p14:tracePt t="103344" x="4281488" y="1817688"/>
          <p14:tracePt t="103351" x="4329113" y="1841500"/>
          <p14:tracePt t="103359" x="4376738" y="1881188"/>
          <p14:tracePt t="103367" x="4432300" y="1946275"/>
          <p14:tracePt t="103375" x="4471988" y="2009775"/>
          <p14:tracePt t="103383" x="4503738" y="2065338"/>
          <p14:tracePt t="103392" x="4535488" y="2128838"/>
          <p14:tracePt t="103399" x="4551363" y="2200275"/>
          <p14:tracePt t="103408" x="4576763" y="2289175"/>
          <p14:tracePt t="103415" x="4592638" y="2368550"/>
          <p14:tracePt t="103424" x="4616450" y="2455863"/>
          <p14:tracePt t="103429" x="4648200" y="2543175"/>
          <p14:tracePt t="103437" x="4672013" y="2624138"/>
          <p14:tracePt t="103445" x="4687888" y="2711450"/>
          <p14:tracePt t="103454" x="4711700" y="2790825"/>
          <p14:tracePt t="103461" x="4735513" y="2878138"/>
          <p14:tracePt t="103470" x="4751388" y="2951163"/>
          <p14:tracePt t="103477" x="4775200" y="3038475"/>
          <p14:tracePt t="103485" x="4806950" y="3117850"/>
          <p14:tracePt t="103493" x="4838700" y="3189288"/>
          <p14:tracePt t="103501" x="4878388" y="3270250"/>
          <p14:tracePt t="103509" x="4918075" y="3341688"/>
          <p14:tracePt t="103518" x="4951413" y="3405188"/>
          <p14:tracePt t="103523" x="4983163" y="3460750"/>
          <p14:tracePt t="103532" x="4999038" y="3508375"/>
          <p14:tracePt t="103539" x="5022850" y="3556000"/>
          <p14:tracePt t="103548" x="5030788" y="3587750"/>
          <p14:tracePt t="103555" x="5038725" y="3595688"/>
          <p14:tracePt t="103563" x="5038725" y="3621088"/>
          <p14:tracePt t="103572" x="5038725" y="3644900"/>
          <p14:tracePt t="103579" x="5046663" y="3660775"/>
          <p14:tracePt t="103587" x="5046663" y="3676650"/>
          <p14:tracePt t="103595" x="5054600" y="3708400"/>
          <p14:tracePt t="103604" x="5054600" y="3724275"/>
          <p14:tracePt t="103611" x="5070475" y="3740150"/>
          <p14:tracePt t="103618" x="5070475" y="3748088"/>
          <p14:tracePt t="103625" x="5078413" y="3763963"/>
          <p14:tracePt t="103633" x="5078413" y="3787775"/>
          <p14:tracePt t="103642" x="5086350" y="3803650"/>
          <p14:tracePt t="103649" x="5094288" y="3827463"/>
          <p14:tracePt t="103657" x="5102225" y="3835400"/>
          <p14:tracePt t="103665" x="5110163" y="3851275"/>
          <p14:tracePt t="103673" x="5118100" y="3867150"/>
          <p14:tracePt t="103681" x="5133975" y="3883025"/>
          <p14:tracePt t="103689" x="5149850" y="3890963"/>
          <p14:tracePt t="103697" x="5165725" y="3906838"/>
          <p14:tracePt t="103706" x="5181600" y="3914775"/>
          <p14:tracePt t="103712" x="5189538" y="3930650"/>
          <p14:tracePt t="103719" x="5205413" y="3930650"/>
          <p14:tracePt t="103731" x="5213350" y="3930650"/>
          <p14:tracePt t="103890" x="5221288" y="3930650"/>
          <p14:tracePt t="103901" x="5237163" y="3914775"/>
          <p14:tracePt t="103907" x="5268913" y="3898900"/>
          <p14:tracePt t="103915" x="5310188" y="3875088"/>
          <p14:tracePt t="103923" x="5326063" y="3859213"/>
          <p14:tracePt t="103931" x="5349875" y="3835400"/>
          <p14:tracePt t="103939" x="5397500" y="3803650"/>
          <p14:tracePt t="103947" x="5437188" y="3787775"/>
          <p14:tracePt t="103955" x="5468938" y="3771900"/>
          <p14:tracePt t="103964" x="5500688" y="3756025"/>
          <p14:tracePt t="103971" x="5524500" y="3740150"/>
          <p14:tracePt t="103979" x="5548313" y="3724275"/>
          <p14:tracePt t="103987" x="5564188" y="3708400"/>
          <p14:tracePt t="103995" x="5564188" y="3700463"/>
          <p14:tracePt t="104001" x="5580063" y="3692525"/>
          <p14:tracePt t="104009" x="5595938" y="3692525"/>
          <p14:tracePt t="104025" x="5611813" y="3692525"/>
          <p14:tracePt t="104037" x="5619750" y="3692525"/>
          <p14:tracePt t="104045" x="5627688" y="3692525"/>
          <p14:tracePt t="104054" x="5643563" y="3692525"/>
          <p14:tracePt t="104061" x="5659438" y="3692525"/>
          <p14:tracePt t="104069" x="5676900" y="3700463"/>
          <p14:tracePt t="104077" x="5684838" y="3700463"/>
          <p14:tracePt t="104085" x="5700713" y="3708400"/>
          <p14:tracePt t="104093" x="5716588" y="3724275"/>
          <p14:tracePt t="104100" x="5732463" y="3740150"/>
          <p14:tracePt t="104107" x="5732463" y="3748088"/>
          <p14:tracePt t="104115" x="5740400" y="3748088"/>
          <p14:tracePt t="104123" x="5740400" y="3756025"/>
          <p14:tracePt t="104135" x="5740400" y="3763963"/>
          <p14:tracePt t="104143" x="5748338" y="3771900"/>
          <p14:tracePt t="104152" x="5748338" y="3779838"/>
          <p14:tracePt t="104159" x="5748338" y="3795713"/>
          <p14:tracePt t="104167" x="5748338" y="3803650"/>
          <p14:tracePt t="104175" x="5748338" y="3819525"/>
          <p14:tracePt t="104183" x="5748338" y="3835400"/>
          <p14:tracePt t="104189" x="5748338" y="3843338"/>
          <p14:tracePt t="104198" x="5748338" y="3859213"/>
          <p14:tracePt t="104205" x="5748338" y="3875088"/>
          <p14:tracePt t="104213" x="5748338" y="3883025"/>
          <p14:tracePt t="104221" x="5748338" y="3898900"/>
          <p14:tracePt t="104229" x="5756275" y="3914775"/>
          <p14:tracePt t="104245" x="5756275" y="3922713"/>
          <p14:tracePt t="104254" x="5764213" y="3930650"/>
          <p14:tracePt t="104262" x="5764213" y="3938588"/>
          <p14:tracePt t="104269" x="5764213" y="3948113"/>
          <p14:tracePt t="104277" x="5772150" y="3963988"/>
          <p14:tracePt t="104283" x="5780088" y="3971925"/>
          <p14:tracePt t="104292" x="5788025" y="3971925"/>
          <p14:tracePt t="104335" x="5795963" y="3971925"/>
          <p14:tracePt t="104344" x="5819775" y="3956050"/>
          <p14:tracePt t="104352" x="5835650" y="3930650"/>
          <p14:tracePt t="104359" x="5851525" y="3906838"/>
          <p14:tracePt t="104369" x="5867400" y="3883025"/>
          <p14:tracePt t="104375" x="5883275" y="3859213"/>
          <p14:tracePt t="104381" x="5899150" y="3835400"/>
          <p14:tracePt t="104389" x="5907088" y="3827463"/>
          <p14:tracePt t="104397" x="5915025" y="3811588"/>
          <p14:tracePt t="104407" x="5922963" y="3795713"/>
          <p14:tracePt t="104469" x="5930900" y="3795713"/>
          <p14:tracePt t="104477" x="5938838" y="3803650"/>
          <p14:tracePt t="104485" x="5938838" y="3811588"/>
          <p14:tracePt t="104493" x="5938838" y="3819525"/>
          <p14:tracePt t="104501" x="5938838" y="3827463"/>
          <p14:tracePt t="104517" x="5946775" y="3835400"/>
          <p14:tracePt t="104528" x="5946775" y="3843338"/>
          <p14:tracePt t="104603" x="5954713" y="3843338"/>
          <p14:tracePt t="104654" x="5954713" y="3851275"/>
          <p14:tracePt t="104689" x="5962650" y="3859213"/>
          <p14:tracePt t="104698" x="5962650" y="3875088"/>
          <p14:tracePt t="104705" x="5970588" y="3875088"/>
          <p14:tracePt t="104714" x="5978525" y="3890963"/>
          <p14:tracePt t="104720" x="5986463" y="3898900"/>
          <p14:tracePt t="104728" x="5994400" y="3906838"/>
          <p14:tracePt t="104735" x="5994400" y="3914775"/>
          <p14:tracePt t="104743" x="6002338" y="3922713"/>
          <p14:tracePt t="104752" x="6010275" y="3930650"/>
          <p14:tracePt t="104767" x="6018213" y="3930650"/>
          <p14:tracePt t="105045" x="6026150" y="3922713"/>
          <p14:tracePt t="105053" x="6026150" y="3914775"/>
          <p14:tracePt t="105212" x="6034088" y="3914775"/>
          <p14:tracePt t="105225" x="6043613" y="3906838"/>
          <p14:tracePt t="105233" x="6043613" y="3898900"/>
          <p14:tracePt t="105242" x="6051550" y="3898900"/>
          <p14:tracePt t="105258" x="6051550" y="3890963"/>
          <p14:tracePt t="105269" x="6059488" y="3890963"/>
          <p14:tracePt t="105285" x="6067425" y="3890963"/>
          <p14:tracePt t="105540" x="6075363" y="3859213"/>
          <p14:tracePt t="105548" x="6075363" y="3787775"/>
          <p14:tracePt t="105556" x="6075363" y="3708400"/>
          <p14:tracePt t="105564" x="6067425" y="3621088"/>
          <p14:tracePt t="105572" x="6067425" y="3540125"/>
          <p14:tracePt t="105580" x="6043613" y="3444875"/>
          <p14:tracePt t="105587" x="6034088" y="3357563"/>
          <p14:tracePt t="105595" x="6010275" y="3278188"/>
          <p14:tracePt t="105602" x="5986463" y="3189288"/>
          <p14:tracePt t="105610" x="5970588" y="3117850"/>
          <p14:tracePt t="105618" x="5946775" y="3046413"/>
          <p14:tracePt t="105625" x="5930900" y="2990850"/>
          <p14:tracePt t="105634" x="5907088" y="2927350"/>
          <p14:tracePt t="105642" x="5891213" y="2886075"/>
          <p14:tracePt t="105650" x="5875338" y="2846388"/>
          <p14:tracePt t="105658" x="5859463" y="2814638"/>
          <p14:tracePt t="105666" x="5843588" y="2790825"/>
          <p14:tracePt t="105673" x="5827713" y="2759075"/>
          <p14:tracePt t="105682" x="5811838" y="2727325"/>
          <p14:tracePt t="105690" x="5788025" y="2695575"/>
          <p14:tracePt t="105696" x="5764213" y="2655888"/>
          <p14:tracePt t="105703" x="5740400" y="2624138"/>
          <p14:tracePt t="105711" x="5700713" y="2584450"/>
          <p14:tracePt t="105720" x="5676900" y="2559050"/>
          <p14:tracePt t="105727" x="5659438" y="2543175"/>
          <p14:tracePt t="105736" x="5651500" y="2535238"/>
          <p14:tracePt t="105743" x="5643563" y="2527300"/>
          <p14:tracePt t="105751" x="5635625" y="2527300"/>
          <p14:tracePt t="105797" x="5627688" y="2527300"/>
          <p14:tracePt t="105817" x="5611813" y="2527300"/>
          <p14:tracePt t="105825" x="5603875" y="2535238"/>
          <p14:tracePt t="105833" x="5595938" y="2551113"/>
          <p14:tracePt t="105841" x="5588000" y="2559050"/>
          <p14:tracePt t="105849" x="5580063" y="2559050"/>
          <p14:tracePt t="105858" x="5572125" y="2566988"/>
          <p14:tracePt t="105865" x="5572125" y="2584450"/>
          <p14:tracePt t="105888" x="5572125" y="2592388"/>
          <p14:tracePt t="105895" x="5564188" y="2600325"/>
          <p14:tracePt t="105904" x="5564188" y="2608263"/>
          <p14:tracePt t="105911" x="5564188" y="2624138"/>
          <p14:tracePt t="105919" x="5564188" y="2632075"/>
          <p14:tracePt t="105935" x="5564188" y="2640013"/>
          <p14:tracePt t="105943" x="5564188" y="2647950"/>
          <p14:tracePt t="105952" x="5572125" y="2655888"/>
          <p14:tracePt t="105959" x="5580063" y="2671763"/>
          <p14:tracePt t="105967" x="5603875" y="2679700"/>
          <p14:tracePt t="105977" x="5619750" y="2687638"/>
          <p14:tracePt t="105981" x="5659438" y="2695575"/>
          <p14:tracePt t="105990" x="5716588" y="2695575"/>
          <p14:tracePt t="105998" x="5772150" y="2703513"/>
          <p14:tracePt t="106005" x="5859463" y="2719388"/>
          <p14:tracePt t="106014" x="5954713" y="2719388"/>
          <p14:tracePt t="106021" x="6051550" y="2719388"/>
          <p14:tracePt t="106030" x="6154738" y="2711450"/>
          <p14:tracePt t="106037" x="6249988" y="2703513"/>
          <p14:tracePt t="106046" x="6353175" y="2679700"/>
          <p14:tracePt t="106054" x="6434138" y="2663825"/>
          <p14:tracePt t="106061" x="6505575" y="2640013"/>
          <p14:tracePt t="106070" x="6577013" y="2616200"/>
          <p14:tracePt t="106075" x="6640513" y="2600325"/>
          <p14:tracePt t="106084" x="6680200" y="2584450"/>
          <p14:tracePt t="106092" x="6727825" y="2559050"/>
          <p14:tracePt t="106100" x="6759575" y="2543175"/>
          <p14:tracePt t="106108" x="6784975" y="2535238"/>
          <p14:tracePt t="106115" x="6800850" y="2527300"/>
          <p14:tracePt t="106123" x="6816725" y="2527300"/>
          <p14:tracePt t="106131" x="6832600" y="2519363"/>
          <p14:tracePt t="106140" x="6840538" y="2511425"/>
          <p14:tracePt t="106147" x="6848475" y="2511425"/>
          <p14:tracePt t="106155" x="6856413" y="2511425"/>
          <p14:tracePt t="110404" x="6856413" y="2519363"/>
          <p14:tracePt t="110411" x="6856413" y="2584450"/>
          <p14:tracePt t="110419" x="6848475" y="2655888"/>
          <p14:tracePt t="110429" x="6832600" y="2743200"/>
          <p14:tracePt t="110435" x="6808788" y="2822575"/>
          <p14:tracePt t="110441" x="6792913" y="2909888"/>
          <p14:tracePt t="110449" x="6777038" y="3006725"/>
          <p14:tracePt t="110458" x="6769100" y="3086100"/>
          <p14:tracePt t="110465" x="6769100" y="3173413"/>
          <p14:tracePt t="110473" x="6759575" y="3236913"/>
          <p14:tracePt t="110481" x="6743700" y="3325813"/>
          <p14:tracePt t="110489" x="6735763" y="3397250"/>
          <p14:tracePt t="110497" x="6727825" y="3460750"/>
          <p14:tracePt t="110506" x="6704013" y="3532188"/>
          <p14:tracePt t="110513" x="6688138" y="3595688"/>
          <p14:tracePt t="110521" x="6664325" y="3652838"/>
          <p14:tracePt t="110527" x="6648450" y="3700463"/>
          <p14:tracePt t="110535" x="6632575" y="3748088"/>
          <p14:tracePt t="110543" x="6608763" y="3795713"/>
          <p14:tracePt t="110552" x="6592888" y="3811588"/>
          <p14:tracePt t="110559" x="6584950" y="3835400"/>
          <p14:tracePt t="110568" x="6569075" y="3851275"/>
          <p14:tracePt t="110575" x="6553200" y="3867150"/>
          <p14:tracePt t="110583" x="6545263" y="3883025"/>
          <p14:tracePt t="110591" x="6537325" y="3883025"/>
          <p14:tracePt t="110599" x="6537325" y="3890963"/>
          <p14:tracePt t="110608" x="6529388" y="3906838"/>
          <p14:tracePt t="110615" x="6529388" y="3914775"/>
          <p14:tracePt t="110621" x="6521450" y="3930650"/>
          <p14:tracePt t="110629" x="6505575" y="3956050"/>
          <p14:tracePt t="110637" x="6465888" y="3987800"/>
          <p14:tracePt t="110645" x="6410325" y="4043363"/>
          <p14:tracePt t="110653" x="6345238" y="4090988"/>
          <p14:tracePt t="110661" x="6257925" y="4138613"/>
          <p14:tracePt t="110669" x="6170613" y="4194175"/>
          <p14:tracePt t="110677" x="6083300" y="4233863"/>
          <p14:tracePt t="110686" x="5994400" y="4291013"/>
          <p14:tracePt t="110693" x="5907088" y="4346575"/>
          <p14:tracePt t="110701" x="5819775" y="4402138"/>
          <p14:tracePt t="110710" x="5748338" y="4441825"/>
          <p14:tracePt t="110717" x="5667375" y="4497388"/>
          <p14:tracePt t="110723" x="5611813" y="4537075"/>
          <p14:tracePt t="110732" x="5556250" y="4576763"/>
          <p14:tracePt t="110739" x="5532438" y="4600575"/>
          <p14:tracePt t="110747" x="5516563" y="4624388"/>
          <p14:tracePt t="110756" x="5500688" y="4649788"/>
          <p14:tracePt t="110763" x="5461000" y="4673600"/>
          <p14:tracePt t="110772" x="5445125" y="4689475"/>
          <p14:tracePt t="110779" x="5405438" y="4705350"/>
          <p14:tracePt t="110787" x="5365750" y="4721225"/>
          <p14:tracePt t="110795" x="5300663" y="4745038"/>
          <p14:tracePt t="110804" x="5245100" y="4760913"/>
          <p14:tracePt t="110812" x="5157788" y="4784725"/>
          <p14:tracePt t="110817" x="5078413" y="4800600"/>
          <p14:tracePt t="110825" x="4991100" y="4824413"/>
          <p14:tracePt t="110834" x="4933950" y="4840288"/>
          <p14:tracePt t="110841" x="4878388" y="4856163"/>
          <p14:tracePt t="110849" x="4830763" y="4864100"/>
          <p14:tracePt t="110858" x="4806950" y="4872038"/>
          <p14:tracePt t="110865" x="4799013" y="4872038"/>
          <p14:tracePt t="110885" x="4791075" y="4872038"/>
          <p14:tracePt t="110905" x="4791075" y="4864100"/>
          <p14:tracePt t="110911" x="4783138" y="4856163"/>
          <p14:tracePt t="110922" x="4783138" y="4840288"/>
          <p14:tracePt t="110929" x="4775200" y="4824413"/>
          <p14:tracePt t="110937" x="4767263" y="4816475"/>
          <p14:tracePt t="110945" x="4759325" y="4792663"/>
          <p14:tracePt t="110953" x="4751388" y="4768850"/>
          <p14:tracePt t="110962" x="4743450" y="4752975"/>
          <p14:tracePt t="110975" x="4735513" y="4737100"/>
          <p14:tracePt t="110977" x="4727575" y="4729163"/>
          <p14:tracePt t="110985" x="4719638" y="4713288"/>
          <p14:tracePt t="110993" x="4719638" y="4705350"/>
          <p14:tracePt t="110999" x="4719638" y="4697413"/>
          <p14:tracePt t="111008" x="4719638" y="4681538"/>
          <p14:tracePt t="111018" x="4719638" y="4673600"/>
          <p14:tracePt t="111026" x="4719638" y="4665663"/>
          <p14:tracePt t="111034" x="4727575" y="4649788"/>
          <p14:tracePt t="111042" x="4727575" y="4633913"/>
          <p14:tracePt t="111050" x="4727575" y="4616450"/>
          <p14:tracePt t="111058" x="4727575" y="4608513"/>
          <p14:tracePt t="111065" x="4735513" y="4592638"/>
          <p14:tracePt t="111074" x="4735513" y="4576763"/>
          <p14:tracePt t="111083" x="4735513" y="4560888"/>
          <p14:tracePt t="111091" x="4735513" y="4537075"/>
          <p14:tracePt t="111100" x="4735513" y="4513263"/>
          <p14:tracePt t="111107" x="4735513" y="4489450"/>
          <p14:tracePt t="111116" x="4735513" y="4481513"/>
          <p14:tracePt t="111123" x="4735513" y="4465638"/>
          <p14:tracePt t="111131" x="4727575" y="4449763"/>
          <p14:tracePt t="111139" x="4719638" y="4441825"/>
          <p14:tracePt t="111147" x="4711700" y="4441825"/>
          <p14:tracePt t="111155" x="4711700" y="4433888"/>
          <p14:tracePt t="111199" x="4711700" y="4425950"/>
          <p14:tracePt t="111215" x="4703763" y="4425950"/>
          <p14:tracePt t="111222" x="4695825" y="4418013"/>
          <p14:tracePt t="111233" x="4695825" y="4410075"/>
          <p14:tracePt t="111250" x="4695825" y="4402138"/>
          <p14:tracePt t="111404" x="4695825" y="4394200"/>
          <p14:tracePt t="111409" x="4695825" y="4386263"/>
          <p14:tracePt t="111418" x="4703763" y="4378325"/>
          <p14:tracePt t="111433" x="4711700" y="4362450"/>
          <p14:tracePt t="111441" x="4719638" y="4354513"/>
          <p14:tracePt t="111449" x="4727575" y="4354513"/>
          <p14:tracePt t="111457" x="4735513" y="4338638"/>
          <p14:tracePt t="111466" x="4743450" y="4330700"/>
          <p14:tracePt t="111473" x="4751388" y="4322763"/>
          <p14:tracePt t="111482" x="4759325" y="4314825"/>
          <p14:tracePt t="111497" x="4767263" y="4306888"/>
          <p14:tracePt t="111503" x="4783138" y="4298950"/>
          <p14:tracePt t="111512" x="4791075" y="4291013"/>
          <p14:tracePt t="111519" x="4806950" y="4291013"/>
          <p14:tracePt t="111527" x="4814888" y="4291013"/>
          <p14:tracePt t="111536" x="4822825" y="4291013"/>
          <p14:tracePt t="111543" x="4838700" y="4281488"/>
          <p14:tracePt t="111552" x="4846638" y="4281488"/>
          <p14:tracePt t="111560" x="4854575" y="4273550"/>
          <p14:tracePt t="111567" x="4862513" y="4273550"/>
          <p14:tracePt t="111575" x="4878388" y="4273550"/>
          <p14:tracePt t="111589" x="4886325" y="4273550"/>
          <p14:tracePt t="111598" x="4894263" y="4273550"/>
          <p14:tracePt t="111645" x="4894263" y="4265613"/>
          <p14:tracePt t="111685" x="4894263" y="4257675"/>
          <p14:tracePt t="111695" x="4902200" y="4257675"/>
          <p14:tracePt t="111719" x="4902200" y="4249738"/>
          <p14:tracePt t="111727" x="4902200" y="4241800"/>
          <p14:tracePt t="111747" x="4902200" y="4233863"/>
          <p14:tracePt t="111755" x="4886325" y="4225925"/>
          <p14:tracePt t="111763" x="4870450" y="4217988"/>
          <p14:tracePt t="111772" x="4862513" y="4217988"/>
          <p14:tracePt t="111780" x="4846638" y="4202113"/>
          <p14:tracePt t="111787" x="4830763" y="4194175"/>
          <p14:tracePt t="111793" x="4822825" y="4194175"/>
          <p14:tracePt t="111802" x="4806950" y="4186238"/>
          <p14:tracePt t="111809" x="4791075" y="4186238"/>
          <p14:tracePt t="111818" x="4783138" y="4186238"/>
          <p14:tracePt t="111825" x="4767263" y="4186238"/>
          <p14:tracePt t="111833" x="4759325" y="4178300"/>
          <p14:tracePt t="111841" x="4751388" y="4178300"/>
          <p14:tracePt t="111862" x="4743450" y="4170363"/>
          <p14:tracePt t="111912" x="4735513" y="4170363"/>
          <p14:tracePt t="111952" x="4735513" y="4178300"/>
          <p14:tracePt t="111981" x="4735513" y="4186238"/>
          <p14:tracePt t="112017" x="4735513" y="4194175"/>
          <p14:tracePt t="112025" x="4735513" y="4202113"/>
          <p14:tracePt t="112033" x="4735513" y="4210050"/>
          <p14:tracePt t="112041" x="4735513" y="4225925"/>
          <p14:tracePt t="112057" x="4735513" y="4233863"/>
          <p14:tracePt t="112065" x="4735513" y="4241800"/>
          <p14:tracePt t="112072" x="4743450" y="4241800"/>
          <p14:tracePt t="112080" x="4743450" y="4249738"/>
          <p14:tracePt t="112087" x="4759325" y="4257675"/>
          <p14:tracePt t="112095" x="4767263" y="4265613"/>
          <p14:tracePt t="112103" x="4775200" y="4273550"/>
          <p14:tracePt t="112111" x="4783138" y="4273550"/>
          <p14:tracePt t="112119" x="4799013" y="4281488"/>
          <p14:tracePt t="112127" x="4806950" y="4291013"/>
          <p14:tracePt t="112135" x="4822825" y="4298950"/>
          <p14:tracePt t="112143" x="4830763" y="4298950"/>
          <p14:tracePt t="112152" x="4838700" y="4306888"/>
          <p14:tracePt t="112160" x="4846638" y="4306888"/>
          <p14:tracePt t="112165" x="4854575" y="4306888"/>
          <p14:tracePt t="112178" x="4862513" y="4306888"/>
          <p14:tracePt t="112316" x="4862513" y="4298950"/>
          <p14:tracePt t="112331" x="4854575" y="4281488"/>
          <p14:tracePt t="112340" x="4846638" y="4273550"/>
          <p14:tracePt t="112348" x="4838700" y="4265613"/>
          <p14:tracePt t="112355" x="4822825" y="4257675"/>
          <p14:tracePt t="112361" x="4806950" y="4257675"/>
          <p14:tracePt t="112369" x="4791075" y="4249738"/>
          <p14:tracePt t="112377" x="4783138" y="4249738"/>
          <p14:tracePt t="112385" x="4775200" y="4241800"/>
          <p14:tracePt t="112394" x="4759325" y="4233863"/>
          <p14:tracePt t="112401" x="4751388" y="4233863"/>
          <p14:tracePt t="112409" x="4743450" y="4233863"/>
          <p14:tracePt t="112417" x="4735513" y="4233863"/>
          <p14:tracePt t="112464" x="4727575" y="4233863"/>
          <p14:tracePt t="112471" x="4711700" y="4233863"/>
          <p14:tracePt t="112479" x="4703763" y="4233863"/>
          <p14:tracePt t="112487" x="4687888" y="4233863"/>
          <p14:tracePt t="112495" x="4672013" y="4241800"/>
          <p14:tracePt t="112503" x="4664075" y="4249738"/>
          <p14:tracePt t="112511" x="4648200" y="4257675"/>
          <p14:tracePt t="112539" x="4640263" y="4265613"/>
          <p14:tracePt t="112550" x="4640263" y="4273550"/>
          <p14:tracePt t="112561" x="4640263" y="4281488"/>
          <p14:tracePt t="112569" x="4632325" y="4281488"/>
          <p14:tracePt t="112578" x="4632325" y="4291013"/>
          <p14:tracePt t="112586" x="4632325" y="4306888"/>
          <p14:tracePt t="112594" x="4632325" y="4314825"/>
          <p14:tracePt t="112602" x="4632325" y="4330700"/>
          <p14:tracePt t="112610" x="4648200" y="4346575"/>
          <p14:tracePt t="112617" x="4664075" y="4362450"/>
          <p14:tracePt t="112625" x="4679950" y="4370388"/>
          <p14:tracePt t="112634" x="4687888" y="4386263"/>
          <p14:tracePt t="112639" x="4703763" y="4394200"/>
          <p14:tracePt t="112647" x="4719638" y="4402138"/>
          <p14:tracePt t="112656" x="4735513" y="4410075"/>
          <p14:tracePt t="112664" x="4743450" y="4410075"/>
          <p14:tracePt t="112672" x="4759325" y="4418013"/>
          <p14:tracePt t="112680" x="4775200" y="4418013"/>
          <p14:tracePt t="112688" x="4783138" y="4418013"/>
          <p14:tracePt t="112696" x="4791075" y="4418013"/>
          <p14:tracePt t="112703" x="4806950" y="4418013"/>
          <p14:tracePt t="112736" x="4838700" y="4394200"/>
          <p14:tracePt t="112742" x="4846638" y="4378325"/>
          <p14:tracePt t="112749" x="4854575" y="4370388"/>
          <p14:tracePt t="112765" x="4854575" y="4362450"/>
          <p14:tracePt t="112774" x="4854575" y="4354513"/>
          <p14:tracePt t="112782" x="4862513" y="4346575"/>
          <p14:tracePt t="112789" x="4862513" y="4338638"/>
          <p14:tracePt t="112798" x="4870450" y="4330700"/>
          <p14:tracePt t="112807" x="4870450" y="4322763"/>
          <p14:tracePt t="112814" x="4870450" y="4314825"/>
          <p14:tracePt t="112822" x="4870450" y="4298950"/>
          <p14:tracePt t="112828" x="4870450" y="4291013"/>
          <p14:tracePt t="112836" x="4870450" y="4281488"/>
          <p14:tracePt t="112844" x="4870450" y="4265613"/>
          <p14:tracePt t="112860" x="4862513" y="4257675"/>
          <p14:tracePt t="112869" x="4854575" y="4241800"/>
          <p14:tracePt t="112876" x="4846638" y="4233863"/>
          <p14:tracePt t="112883" x="4838700" y="4233863"/>
          <p14:tracePt t="112891" x="4830763" y="4225925"/>
          <p14:tracePt t="112899" x="4822825" y="4217988"/>
          <p14:tracePt t="112907" x="4806950" y="4210050"/>
          <p14:tracePt t="112915" x="4791075" y="4202113"/>
          <p14:tracePt t="112923" x="4775200" y="4202113"/>
          <p14:tracePt t="112929" x="4767263" y="4202113"/>
          <p14:tracePt t="112938" x="4751388" y="4202113"/>
          <p14:tracePt t="112945" x="4735513" y="4202113"/>
          <p14:tracePt t="112972" x="4711700" y="4202113"/>
          <p14:tracePt t="112978" x="4703763" y="4202113"/>
          <p14:tracePt t="112985" x="4695825" y="4202113"/>
          <p14:tracePt t="112994" x="4687888" y="4202113"/>
          <p14:tracePt t="113002" x="4679950" y="4210050"/>
          <p14:tracePt t="113010" x="4672013" y="4225925"/>
          <p14:tracePt t="113018" x="4664075" y="4225925"/>
          <p14:tracePt t="113031" x="4664075" y="4233863"/>
          <p14:tracePt t="113040" x="4656138" y="4241800"/>
          <p14:tracePt t="113051" x="4648200" y="4241800"/>
          <p14:tracePt t="113059" x="4648200" y="4249738"/>
          <p14:tracePt t="113068" x="4648200" y="4257675"/>
          <p14:tracePt t="113075" x="4640263" y="4265613"/>
          <p14:tracePt t="113083" x="4640263" y="4281488"/>
          <p14:tracePt t="113092" x="4640263" y="4298950"/>
          <p14:tracePt t="113099" x="4640263" y="4306888"/>
          <p14:tracePt t="113107" x="4640263" y="4322763"/>
          <p14:tracePt t="113113" x="4640263" y="4338638"/>
          <p14:tracePt t="113122" x="4656138" y="4354513"/>
          <p14:tracePt t="113129" x="4664075" y="4362450"/>
          <p14:tracePt t="113138" x="4679950" y="4378325"/>
          <p14:tracePt t="113145" x="4687888" y="4386263"/>
          <p14:tracePt t="113153" x="4703763" y="4394200"/>
          <p14:tracePt t="113161" x="4719638" y="4402138"/>
          <p14:tracePt t="113169" x="4735513" y="4410075"/>
          <p14:tracePt t="113177" x="4743450" y="4410075"/>
          <p14:tracePt t="113185" x="4759325" y="4410075"/>
          <p14:tracePt t="113194" x="4775200" y="4410075"/>
          <p14:tracePt t="113201" x="4783138" y="4410075"/>
          <p14:tracePt t="113210" x="4799013" y="4410075"/>
          <p14:tracePt t="113217" x="4814888" y="4410075"/>
          <p14:tracePt t="113225" x="4822825" y="4402138"/>
          <p14:tracePt t="113234" x="4838700" y="4394200"/>
          <p14:tracePt t="113241" x="4846638" y="4378325"/>
          <p14:tracePt t="113249" x="4862513" y="4362450"/>
          <p14:tracePt t="113258" x="4878388" y="4354513"/>
          <p14:tracePt t="113265" x="4886325" y="4338638"/>
          <p14:tracePt t="113271" x="4902200" y="4322763"/>
          <p14:tracePt t="113281" x="4910138" y="4306888"/>
          <p14:tracePt t="113289" x="4918075" y="4298950"/>
          <p14:tracePt t="113298" x="4933950" y="4281488"/>
          <p14:tracePt t="113305" x="4933950" y="4265613"/>
          <p14:tracePt t="113313" x="4933950" y="4249738"/>
          <p14:tracePt t="113322" x="4933950" y="4241800"/>
          <p14:tracePt t="113329" x="4933950" y="4225925"/>
          <p14:tracePt t="113339" x="4933950" y="4210050"/>
          <p14:tracePt t="113346" x="4926013" y="4202113"/>
          <p14:tracePt t="113354" x="4918075" y="4186238"/>
          <p14:tracePt t="113362" x="4902200" y="4178300"/>
          <p14:tracePt t="113370" x="4894263" y="4170363"/>
          <p14:tracePt t="113377" x="4878388" y="4154488"/>
          <p14:tracePt t="113385" x="4862513" y="4146550"/>
          <p14:tracePt t="113393" x="4846638" y="4146550"/>
          <p14:tracePt t="113399" x="4838700" y="4146550"/>
          <p14:tracePt t="113407" x="4822825" y="4138613"/>
          <p14:tracePt t="113416" x="4806950" y="4138613"/>
          <p14:tracePt t="113424" x="4799013" y="4138613"/>
          <p14:tracePt t="113432" x="4783138" y="4138613"/>
          <p14:tracePt t="113439" x="4767263" y="4138613"/>
          <p14:tracePt t="113456" x="4751388" y="4146550"/>
          <p14:tracePt t="113465" x="4743450" y="4154488"/>
          <p14:tracePt t="113479" x="4727575" y="4162425"/>
          <p14:tracePt t="113488" x="4711700" y="4178300"/>
          <p14:tracePt t="113496" x="4695825" y="4194175"/>
          <p14:tracePt t="113503" x="4679950" y="4210050"/>
          <p14:tracePt t="113511" x="4679950" y="4225925"/>
          <p14:tracePt t="113517" x="4664075" y="4241800"/>
          <p14:tracePt t="113526" x="4648200" y="4249738"/>
          <p14:tracePt t="113533" x="4640263" y="4265613"/>
          <p14:tracePt t="113545" x="4624388" y="4291013"/>
          <p14:tracePt t="113553" x="4624388" y="4306888"/>
          <p14:tracePt t="113561" x="4624388" y="4314825"/>
          <p14:tracePt t="113569" x="4624388" y="4330700"/>
          <p14:tracePt t="113578" x="4624388" y="4346575"/>
          <p14:tracePt t="113585" x="4624388" y="4354513"/>
          <p14:tracePt t="113593" x="4624388" y="4378325"/>
          <p14:tracePt t="113601" x="4640263" y="4394200"/>
          <p14:tracePt t="113609" x="4656138" y="4402138"/>
          <p14:tracePt t="113615" x="4664075" y="4410075"/>
          <p14:tracePt t="113623" x="4679950" y="4425950"/>
          <p14:tracePt t="113631" x="4695825" y="4441825"/>
          <p14:tracePt t="113639" x="4711700" y="4441825"/>
          <p14:tracePt t="113647" x="4727575" y="4449763"/>
          <p14:tracePt t="113655" x="4735513" y="4449763"/>
          <p14:tracePt t="113663" x="4751388" y="4449763"/>
          <p14:tracePt t="113672" x="4759325" y="4449763"/>
          <p14:tracePt t="113680" x="4775200" y="4449763"/>
          <p14:tracePt t="113688" x="4783138" y="4449763"/>
          <p14:tracePt t="113695" x="4791075" y="4449763"/>
          <p14:tracePt t="113704" x="4799013" y="4433888"/>
          <p14:tracePt t="113709" x="4806950" y="4425950"/>
          <p14:tracePt t="113717" x="4822825" y="4418013"/>
          <p14:tracePt t="113725" x="4822825" y="4402138"/>
          <p14:tracePt t="113733" x="4838700" y="4386263"/>
          <p14:tracePt t="113742" x="4846638" y="4370388"/>
          <p14:tracePt t="113749" x="4846638" y="4362450"/>
          <p14:tracePt t="113757" x="4854575" y="4346575"/>
          <p14:tracePt t="113765" x="4862513" y="4330700"/>
          <p14:tracePt t="113773" x="4870450" y="4314825"/>
          <p14:tracePt t="113805" x="4870450" y="4273550"/>
          <p14:tracePt t="113812" x="4870450" y="4241800"/>
          <p14:tracePt t="113820" x="4870450" y="4233863"/>
          <p14:tracePt t="113827" x="4870450" y="4217988"/>
          <p14:tracePt t="113835" x="4870450" y="4202113"/>
          <p14:tracePt t="113844" x="4862513" y="4202113"/>
          <p14:tracePt t="113852" x="4854575" y="4194175"/>
          <p14:tracePt t="113859" x="4846638" y="4186238"/>
          <p14:tracePt t="113868" x="4838700" y="4178300"/>
          <p14:tracePt t="113876" x="4830763" y="4178300"/>
          <p14:tracePt t="113884" x="4822825" y="4170363"/>
          <p14:tracePt t="113892" x="4814888" y="4162425"/>
          <p14:tracePt t="113898" x="4806950" y="4162425"/>
          <p14:tracePt t="113905" x="4806950" y="4154488"/>
          <p14:tracePt t="113914" x="4799013" y="4154488"/>
          <p14:tracePt t="113922" x="4783138" y="4154488"/>
          <p14:tracePt t="113934" x="4775200" y="4154488"/>
          <p14:tracePt t="113950" x="4767263" y="4154488"/>
          <p14:tracePt t="113958" x="4759325" y="4154488"/>
          <p14:tracePt t="113974" x="4751388" y="4154488"/>
          <p14:tracePt t="113980" x="4743450" y="4154488"/>
          <p14:tracePt t="113989" x="4735513" y="4154488"/>
          <p14:tracePt t="113999" x="4735513" y="4162425"/>
          <p14:tracePt t="114012" x="4727575" y="4170363"/>
          <p14:tracePt t="114031" x="4719638" y="4178300"/>
          <p14:tracePt t="114039" x="4719638" y="4186238"/>
          <p14:tracePt t="114048" x="4711700" y="4186238"/>
          <p14:tracePt t="114055" x="4711700" y="4202113"/>
          <p14:tracePt t="114063" x="4711700" y="4210050"/>
          <p14:tracePt t="114072" x="4711700" y="4217988"/>
          <p14:tracePt t="114079" x="4711700" y="4233863"/>
          <p14:tracePt t="114085" x="4711700" y="4249738"/>
          <p14:tracePt t="114094" x="4711700" y="4257675"/>
          <p14:tracePt t="114102" x="4711700" y="4273550"/>
          <p14:tracePt t="114110" x="4711700" y="4291013"/>
          <p14:tracePt t="114117" x="4719638" y="4298950"/>
          <p14:tracePt t="114125" x="4735513" y="4314825"/>
          <p14:tracePt t="114133" x="4743450" y="4322763"/>
          <p14:tracePt t="114142" x="4751388" y="4338638"/>
          <p14:tracePt t="114149" x="4759325" y="4338638"/>
          <p14:tracePt t="114157" x="4775200" y="4354513"/>
          <p14:tracePt t="114165" x="4783138" y="4354513"/>
          <p14:tracePt t="114172" x="4799013" y="4362450"/>
          <p14:tracePt t="114180" x="4814888" y="4362450"/>
          <p14:tracePt t="114188" x="4830763" y="4362450"/>
          <p14:tracePt t="114196" x="4838700" y="4362450"/>
          <p14:tracePt t="114205" x="4854575" y="4362450"/>
          <p14:tracePt t="114212" x="4870450" y="4362450"/>
          <p14:tracePt t="114220" x="4878388" y="4354513"/>
          <p14:tracePt t="114227" x="4886325" y="4346575"/>
          <p14:tracePt t="114236" x="4902200" y="4346575"/>
          <p14:tracePt t="114252" x="4918075" y="4338638"/>
          <p14:tracePt t="114259" x="4926013" y="4330700"/>
          <p14:tracePt t="114267" x="4933950" y="4322763"/>
          <p14:tracePt t="114282" x="4943475" y="4314825"/>
          <p14:tracePt t="114294" x="4943475" y="4306888"/>
          <p14:tracePt t="114302" x="4951413" y="4298950"/>
          <p14:tracePt t="114310" x="4951413" y="4291013"/>
          <p14:tracePt t="114318" x="4951413" y="4273550"/>
          <p14:tracePt t="114328" x="4951413" y="4265613"/>
          <p14:tracePt t="114336" x="4959350" y="4249738"/>
          <p14:tracePt t="114344" x="4959350" y="4233863"/>
          <p14:tracePt t="114352" x="4959350" y="4225925"/>
          <p14:tracePt t="114360" x="4959350" y="4210050"/>
          <p14:tracePt t="114368" x="4959350" y="4194175"/>
          <p14:tracePt t="114375" x="4951413" y="4178300"/>
          <p14:tracePt t="114384" x="4943475" y="4170363"/>
          <p14:tracePt t="114391" x="4933950" y="4154488"/>
          <p14:tracePt t="114400" x="4933950" y="4146550"/>
          <p14:tracePt t="114408" x="4918075" y="4138613"/>
          <p14:tracePt t="114416" x="4918075" y="4130675"/>
          <p14:tracePt t="114423" x="4910138" y="4130675"/>
          <p14:tracePt t="114432" x="4902200" y="4122738"/>
          <p14:tracePt t="114440" x="4894263" y="4122738"/>
          <p14:tracePt t="114447" x="4886325" y="4122738"/>
          <p14:tracePt t="114456" x="4870450" y="4122738"/>
          <p14:tracePt t="114464" x="4862513" y="4122738"/>
          <p14:tracePt t="114471" x="4846638" y="4122738"/>
          <p14:tracePt t="114479" x="4838700" y="4130675"/>
          <p14:tracePt t="114485" x="4830763" y="4138613"/>
          <p14:tracePt t="114493" x="4814888" y="4138613"/>
          <p14:tracePt t="114505" x="4806950" y="4138613"/>
          <p14:tracePt t="114514" x="4806950" y="4146550"/>
          <p14:tracePt t="114522" x="4799013" y="4154488"/>
          <p14:tracePt t="114533" x="4791075" y="4154488"/>
          <p14:tracePt t="114542" x="4783138" y="4170363"/>
          <p14:tracePt t="114550" x="4775200" y="4186238"/>
          <p14:tracePt t="114557" x="4759325" y="4202113"/>
          <p14:tracePt t="114565" x="4743450" y="4217988"/>
          <p14:tracePt t="114573" x="4727575" y="4225925"/>
          <p14:tracePt t="114579" x="4719638" y="4241800"/>
          <p14:tracePt t="114588" x="4719638" y="4249738"/>
          <p14:tracePt t="114595" x="4711700" y="4257675"/>
          <p14:tracePt t="114605" x="4703763" y="4273550"/>
          <p14:tracePt t="114612" x="4703763" y="4281488"/>
          <p14:tracePt t="114620" x="4695825" y="4298950"/>
          <p14:tracePt t="114635" x="4687888" y="4314825"/>
          <p14:tracePt t="114644" x="4687888" y="4322763"/>
          <p14:tracePt t="114652" x="4687888" y="4330700"/>
          <p14:tracePt t="114659" x="4687888" y="4338638"/>
          <p14:tracePt t="114670" x="4687888" y="4346575"/>
          <p14:tracePt t="114689" x="4687888" y="4354513"/>
          <p14:tracePt t="114701" x="4687888" y="4362450"/>
          <p14:tracePt t="114714" x="4687888" y="4370388"/>
          <p14:tracePt t="114734" x="4687888" y="4378325"/>
          <p14:tracePt t="114741" x="4687888" y="4386263"/>
          <p14:tracePt t="114750" x="4695825" y="4394200"/>
          <p14:tracePt t="114763" x="4703763" y="4394200"/>
          <p14:tracePt t="114771" x="4711700" y="4394200"/>
          <p14:tracePt t="114780" x="4719638" y="4394200"/>
          <p14:tracePt t="114795" x="4735513" y="4394200"/>
          <p14:tracePt t="114804" x="4743450" y="4394200"/>
          <p14:tracePt t="114812" x="4743450" y="4378325"/>
          <p14:tracePt t="114820" x="4751388" y="4370388"/>
          <p14:tracePt t="114828" x="4759325" y="4362450"/>
          <p14:tracePt t="114835" x="4767263" y="4354513"/>
          <p14:tracePt t="114844" x="4767263" y="4338638"/>
          <p14:tracePt t="114852" x="4767263" y="4330700"/>
          <p14:tracePt t="114860" x="4767263" y="4314825"/>
          <p14:tracePt t="114865" x="4767263" y="4306888"/>
          <p14:tracePt t="114882" x="4767263" y="4298950"/>
          <p14:tracePt t="114890" x="4767263" y="4291013"/>
          <p14:tracePt t="114922" x="4767263" y="4281488"/>
          <p14:tracePt t="114963" x="4767263" y="4273550"/>
          <p14:tracePt t="114992" x="4751388" y="4273550"/>
          <p14:tracePt t="114999" x="4743450" y="4273550"/>
          <p14:tracePt t="115008" x="4735513" y="4273550"/>
          <p14:tracePt t="115054" x="4727575" y="4273550"/>
          <p14:tracePt t="115236" x="4727575" y="4281488"/>
          <p14:tracePt t="115253" x="4727575" y="4298950"/>
          <p14:tracePt t="115261" x="4735513" y="4306888"/>
          <p14:tracePt t="115269" x="4751388" y="4314825"/>
          <p14:tracePt t="115281" x="4767263" y="4314825"/>
          <p14:tracePt t="115289" x="4783138" y="4314825"/>
          <p14:tracePt t="115297" x="4799013" y="4314825"/>
          <p14:tracePt t="115305" x="4806950" y="4314825"/>
          <p14:tracePt t="115313" x="4822825" y="4314825"/>
          <p14:tracePt t="115321" x="4838700" y="4314825"/>
          <p14:tracePt t="115329" x="4838700" y="4306888"/>
          <p14:tracePt t="115335" x="4854575" y="4306888"/>
          <p14:tracePt t="115347" x="4854575" y="4298950"/>
          <p14:tracePt t="115355" x="4862513" y="4298950"/>
          <p14:tracePt t="115449" x="4862513" y="4291013"/>
          <p14:tracePt t="115501" x="4862513" y="4281488"/>
          <p14:tracePt t="115510" x="4862513" y="4273550"/>
          <p14:tracePt t="115584" x="4854575" y="4273550"/>
          <p14:tracePt t="115661" x="4854575" y="4265613"/>
          <p14:tracePt t="116274" x="4854575" y="4257675"/>
          <p14:tracePt t="116282" x="4854575" y="4233863"/>
          <p14:tracePt t="116289" x="4854575" y="4194175"/>
          <p14:tracePt t="116297" x="4854575" y="4154488"/>
          <p14:tracePt t="116305" x="4854575" y="4114800"/>
          <p14:tracePt t="116315" x="4854575" y="4067175"/>
          <p14:tracePt t="116323" x="4854575" y="4043363"/>
          <p14:tracePt t="116331" x="4846638" y="4011613"/>
          <p14:tracePt t="116340" x="4846638" y="4003675"/>
          <p14:tracePt t="116348" x="4846638" y="3995738"/>
          <p14:tracePt t="116355" x="4846638" y="3987800"/>
          <p14:tracePt t="116519" x="4846638" y="4011613"/>
          <p14:tracePt t="116528" x="4846638" y="4043363"/>
          <p14:tracePt t="116535" x="4846638" y="4067175"/>
          <p14:tracePt t="116543" x="4846638" y="4098925"/>
          <p14:tracePt t="116551" x="4846638" y="4122738"/>
          <p14:tracePt t="116557" x="4846638" y="4146550"/>
          <p14:tracePt t="116565" x="4846638" y="4178300"/>
          <p14:tracePt t="116574" x="4846638" y="4202113"/>
          <p14:tracePt t="116582" x="4846638" y="4225925"/>
          <p14:tracePt t="116590" x="4846638" y="4249738"/>
          <p14:tracePt t="116598" x="4854575" y="4273550"/>
          <p14:tracePt t="116605" x="4862513" y="4291013"/>
          <p14:tracePt t="116613" x="4870450" y="4298950"/>
          <p14:tracePt t="116622" x="4870450" y="4314825"/>
          <p14:tracePt t="116629" x="4878388" y="4330700"/>
          <p14:tracePt t="116645" x="4878388" y="4338638"/>
          <p14:tracePt t="116782" x="4886325" y="4330700"/>
          <p14:tracePt t="116790" x="4886325" y="4314825"/>
          <p14:tracePt t="116797" x="4894263" y="4298950"/>
          <p14:tracePt t="116805" x="4894263" y="4291013"/>
          <p14:tracePt t="116814" x="4894263" y="4273550"/>
          <p14:tracePt t="116821" x="4894263" y="4257675"/>
          <p14:tracePt t="116837" x="4894263" y="4249738"/>
          <p14:tracePt t="116843" x="4894263" y="4241800"/>
          <p14:tracePt t="116851" x="4894263" y="4233863"/>
          <p14:tracePt t="116903" x="4894263" y="4217988"/>
          <p14:tracePt t="116911" x="4894263" y="4210050"/>
          <p14:tracePt t="116919" x="4894263" y="4194175"/>
          <p14:tracePt t="116928" x="4902200" y="4178300"/>
          <p14:tracePt t="116935" x="4902200" y="4170363"/>
          <p14:tracePt t="116943" x="4902200" y="4154488"/>
          <p14:tracePt t="116953" x="4902200" y="4130675"/>
          <p14:tracePt t="116961" x="4910138" y="4106863"/>
          <p14:tracePt t="116972" x="4910138" y="4090988"/>
          <p14:tracePt t="116978" x="4910138" y="4067175"/>
          <p14:tracePt t="116985" x="4910138" y="4051300"/>
          <p14:tracePt t="116993" x="4910138" y="4043363"/>
          <p14:tracePt t="117005" x="4910138" y="4035425"/>
          <p14:tracePt t="117143" x="4910138" y="4043363"/>
          <p14:tracePt t="117152" x="4910138" y="4059238"/>
          <p14:tracePt t="117158" x="4910138" y="4075113"/>
          <p14:tracePt t="117165" x="4902200" y="4083050"/>
          <p14:tracePt t="117173" x="4902200" y="4098925"/>
          <p14:tracePt t="117182" x="4894263" y="4114800"/>
          <p14:tracePt t="117189" x="4894263" y="4122738"/>
          <p14:tracePt t="117197" x="4886325" y="4138613"/>
          <p14:tracePt t="117205" x="4878388" y="4154488"/>
          <p14:tracePt t="117213" x="4878388" y="4162425"/>
          <p14:tracePt t="117221" x="4870450" y="4178300"/>
          <p14:tracePt t="117230" x="4870450" y="4194175"/>
          <p14:tracePt t="117237" x="4870450" y="4202113"/>
          <p14:tracePt t="117246" x="4870450" y="4217988"/>
          <p14:tracePt t="117251" x="4870450" y="4233863"/>
          <p14:tracePt t="117259" x="4870450" y="4241800"/>
          <p14:tracePt t="117267" x="4862513" y="4249738"/>
          <p14:tracePt t="117275" x="4862513" y="4265613"/>
          <p14:tracePt t="117291" x="4854575" y="4281488"/>
          <p14:tracePt t="117299" x="4854575" y="4291013"/>
          <p14:tracePt t="117307" x="4854575" y="4298950"/>
          <p14:tracePt t="117421" x="4846638" y="4298950"/>
          <p14:tracePt t="117430" x="4846638" y="4273550"/>
          <p14:tracePt t="117438" x="4846638" y="4241800"/>
          <p14:tracePt t="117444" x="4846638" y="4210050"/>
          <p14:tracePt t="117452" x="4846638" y="4202113"/>
          <p14:tracePt t="117460" x="4846638" y="4186238"/>
          <p14:tracePt t="117467" x="4846638" y="4178300"/>
          <p14:tracePt t="117476" x="4846638" y="4170363"/>
          <p14:tracePt t="117484" x="4846638" y="4162425"/>
          <p14:tracePt t="117491" x="4846638" y="4154488"/>
          <p14:tracePt t="117500" x="4846638" y="4146550"/>
          <p14:tracePt t="117509" x="4846638" y="4138613"/>
          <p14:tracePt t="117515" x="4846638" y="4130675"/>
          <p14:tracePt t="117523" x="4846638" y="4122738"/>
          <p14:tracePt t="117529" x="4846638" y="4114800"/>
          <p14:tracePt t="117538" x="4846638" y="4106863"/>
          <p14:tracePt t="117566" x="4846638" y="4098925"/>
          <p14:tracePt t="117719" x="4846638" y="4114800"/>
          <p14:tracePt t="117725" x="4846638" y="4130675"/>
          <p14:tracePt t="117734" x="4846638" y="4146550"/>
          <p14:tracePt t="117741" x="4846638" y="4154488"/>
          <p14:tracePt t="117749" x="4854575" y="4170363"/>
          <p14:tracePt t="117757" x="4854575" y="4186238"/>
          <p14:tracePt t="117766" x="4862513" y="4194175"/>
          <p14:tracePt t="117773" x="4862513" y="4210050"/>
          <p14:tracePt t="117781" x="4862513" y="4217988"/>
          <p14:tracePt t="117913" x="4862513" y="4233863"/>
          <p14:tracePt t="117921" x="4862513" y="4249738"/>
          <p14:tracePt t="117929" x="4862513" y="4257675"/>
          <p14:tracePt t="117937" x="4862513" y="4273550"/>
          <p14:tracePt t="117945" x="4862513" y="4281488"/>
          <p14:tracePt t="117953" x="4862513" y="4291013"/>
          <p14:tracePt t="117971" x="4854575" y="4298950"/>
          <p14:tracePt t="118035" x="4846638" y="4291013"/>
          <p14:tracePt t="118043" x="4830763" y="4265613"/>
          <p14:tracePt t="118052" x="4822825" y="4249738"/>
          <p14:tracePt t="118060" x="4814888" y="4233863"/>
          <p14:tracePt t="118067" x="4799013" y="4217988"/>
          <p14:tracePt t="118076" x="4791075" y="4202113"/>
          <p14:tracePt t="118083" x="4783138" y="4194175"/>
          <p14:tracePt t="118091" x="4767263" y="4178300"/>
          <p14:tracePt t="118099" x="4751388" y="4162425"/>
          <p14:tracePt t="118107" x="4743450" y="4146550"/>
          <p14:tracePt t="118116" x="4735513" y="4138613"/>
          <p14:tracePt t="118123" x="4727575" y="4122738"/>
          <p14:tracePt t="118132" x="4727575" y="4114800"/>
          <p14:tracePt t="118140" x="4727575" y="4106863"/>
          <p14:tracePt t="118145" x="4727575" y="4098925"/>
          <p14:tracePt t="118153" x="4727575" y="4090988"/>
          <p14:tracePt t="118164" x="4727575" y="4083050"/>
          <p14:tracePt t="118172" x="4719638" y="4075113"/>
          <p14:tracePt t="118177" x="4719638" y="4067175"/>
          <p14:tracePt t="118187" x="4719638" y="4059238"/>
          <p14:tracePt t="118218" x="4711700" y="4059238"/>
          <p14:tracePt t="118343" x="4703763" y="4059238"/>
          <p14:tracePt t="118359" x="4703763" y="4075113"/>
          <p14:tracePt t="118365" x="4703763" y="4090988"/>
          <p14:tracePt t="118373" x="4703763" y="4098925"/>
          <p14:tracePt t="118381" x="4703763" y="4114800"/>
          <p14:tracePt t="118389" x="4703763" y="4138613"/>
          <p14:tracePt t="118397" x="4703763" y="4154488"/>
          <p14:tracePt t="118405" x="4703763" y="4170363"/>
          <p14:tracePt t="118413" x="4703763" y="4194175"/>
          <p14:tracePt t="118421" x="4703763" y="4202113"/>
          <p14:tracePt t="118431" x="4703763" y="4217988"/>
          <p14:tracePt t="118437" x="4703763" y="4233863"/>
          <p14:tracePt t="118445" x="4711700" y="4249738"/>
          <p14:tracePt t="118451" x="4719638" y="4257675"/>
          <p14:tracePt t="118460" x="4727575" y="4273550"/>
          <p14:tracePt t="118467" x="4727575" y="4281488"/>
          <p14:tracePt t="118487" x="4735513" y="4281488"/>
          <p14:tracePt t="118527" x="4735513" y="4291013"/>
          <p14:tracePt t="118589" x="4743450" y="4281488"/>
          <p14:tracePt t="118597" x="4759325" y="4257675"/>
          <p14:tracePt t="118605" x="4775200" y="4233863"/>
          <p14:tracePt t="118613" x="4783138" y="4202113"/>
          <p14:tracePt t="118621" x="4799013" y="4170363"/>
          <p14:tracePt t="118629" x="4822825" y="4122738"/>
          <p14:tracePt t="118637" x="4838700" y="4090988"/>
          <p14:tracePt t="118643" x="4846638" y="4043363"/>
          <p14:tracePt t="118652" x="4854575" y="4011613"/>
          <p14:tracePt t="118660" x="4862513" y="3995738"/>
          <p14:tracePt t="118667" x="4870450" y="3963988"/>
          <p14:tracePt t="118675" x="4878388" y="3948113"/>
          <p14:tracePt t="118683" x="4878388" y="3930650"/>
          <p14:tracePt t="118691" x="4878388" y="3922713"/>
          <p14:tracePt t="118700" x="4886325" y="3898900"/>
          <p14:tracePt t="118707" x="4894263" y="3883025"/>
          <p14:tracePt t="118716" x="4894263" y="3859213"/>
          <p14:tracePt t="118723" x="4910138" y="3835400"/>
          <p14:tracePt t="118732" x="4910138" y="3827463"/>
          <p14:tracePt t="118739" x="4926013" y="3811588"/>
          <p14:tracePt t="118746" x="4933950" y="3795713"/>
          <p14:tracePt t="118753" x="4943475" y="3779838"/>
          <p14:tracePt t="118761" x="4943475" y="3771900"/>
          <p14:tracePt t="118770" x="4943475" y="3763963"/>
          <p14:tracePt t="118851" x="4943475" y="3771900"/>
          <p14:tracePt t="118859" x="4943475" y="3795713"/>
          <p14:tracePt t="118867" x="4943475" y="3827463"/>
          <p14:tracePt t="118875" x="4943475" y="3859213"/>
          <p14:tracePt t="118883" x="4933950" y="3883025"/>
          <p14:tracePt t="118892" x="4933950" y="3914775"/>
          <p14:tracePt t="118900" x="4926013" y="3956050"/>
          <p14:tracePt t="118908" x="4926013" y="3987800"/>
          <p14:tracePt t="118915" x="4918075" y="4003675"/>
          <p14:tracePt t="118921" x="4918075" y="4027488"/>
          <p14:tracePt t="118929" x="4910138" y="4051300"/>
          <p14:tracePt t="118938" x="4910138" y="4067175"/>
          <p14:tracePt t="118945" x="4902200" y="4075113"/>
          <p14:tracePt t="118953" x="4902200" y="4090988"/>
          <p14:tracePt t="118962" x="4902200" y="4106863"/>
          <p14:tracePt t="118972" x="4894263" y="4106863"/>
          <p14:tracePt t="118977" x="4894263" y="4122738"/>
          <p14:tracePt t="118986" x="4894263" y="4138613"/>
          <p14:tracePt t="118994" x="4886325" y="4146550"/>
          <p14:tracePt t="119001" x="4886325" y="4154488"/>
          <p14:tracePt t="119009" x="4886325" y="4162425"/>
          <p14:tracePt t="119015" x="4886325" y="4170363"/>
          <p14:tracePt t="119048" x="4886325" y="4178300"/>
          <p14:tracePt t="119181" x="4886325" y="4170363"/>
          <p14:tracePt t="119189" x="4886325" y="4154488"/>
          <p14:tracePt t="119197" x="4886325" y="4146550"/>
          <p14:tracePt t="119207" x="4886325" y="4130675"/>
          <p14:tracePt t="119215" x="4886325" y="4114800"/>
          <p14:tracePt t="119224" x="4886325" y="4106863"/>
          <p14:tracePt t="119229" x="4886325" y="4090988"/>
          <p14:tracePt t="119239" x="4886325" y="4075113"/>
          <p14:tracePt t="119255" x="4886325" y="4059238"/>
          <p14:tracePt t="119264" x="4886325" y="4051300"/>
          <p14:tracePt t="119290" x="4886325" y="4043363"/>
          <p14:tracePt t="119392" x="4886325" y="4051300"/>
          <p14:tracePt t="119400" x="4878388" y="4067175"/>
          <p14:tracePt t="119408" x="4870450" y="4083050"/>
          <p14:tracePt t="119416" x="4870450" y="4098925"/>
          <p14:tracePt t="119423" x="4862513" y="4114800"/>
          <p14:tracePt t="119431" x="4862513" y="4138613"/>
          <p14:tracePt t="119439" x="4862513" y="4154488"/>
          <p14:tracePt t="119447" x="4862513" y="4162425"/>
          <p14:tracePt t="119455" x="4862513" y="4178300"/>
          <p14:tracePt t="119463" x="4862513" y="4186238"/>
          <p14:tracePt t="119469" x="4862513" y="4202113"/>
          <p14:tracePt t="119477" x="4862513" y="4217988"/>
          <p14:tracePt t="119485" x="4862513" y="4225925"/>
          <p14:tracePt t="119494" x="4862513" y="4233863"/>
          <p14:tracePt t="119502" x="4862513" y="4241800"/>
          <p14:tracePt t="119509" x="4862513" y="4249738"/>
          <p14:tracePt t="119533" x="4862513" y="4257675"/>
          <p14:tracePt t="119681" x="4862513" y="4249738"/>
          <p14:tracePt t="119697" x="4862513" y="4241800"/>
          <p14:tracePt t="119705" x="4862513" y="4233863"/>
          <p14:tracePt t="119721" x="4862513" y="4225925"/>
          <p14:tracePt t="133155" x="4918075" y="4186238"/>
          <p14:tracePt t="133163" x="4959350" y="4130675"/>
          <p14:tracePt t="133171" x="4983163" y="4075113"/>
          <p14:tracePt t="133179" x="5006975" y="4003675"/>
          <p14:tracePt t="133185" x="5022850" y="3930650"/>
          <p14:tracePt t="133193" x="5046663" y="3859213"/>
          <p14:tracePt t="133201" x="5070475" y="3787775"/>
          <p14:tracePt t="133209" x="5102225" y="3700463"/>
          <p14:tracePt t="133217" x="5141913" y="3613150"/>
          <p14:tracePt t="133225" x="5189538" y="3516313"/>
          <p14:tracePt t="133233" x="5229225" y="3429000"/>
          <p14:tracePt t="133245" x="5284788" y="3317875"/>
          <p14:tracePt t="133253" x="5326063" y="3252788"/>
          <p14:tracePt t="133261" x="5349875" y="3197225"/>
          <p14:tracePt t="133269" x="5381625" y="3133725"/>
          <p14:tracePt t="133275" x="5413375" y="3086100"/>
          <p14:tracePt t="133283" x="5445125" y="3038475"/>
          <p14:tracePt t="133291" x="5476875" y="2974975"/>
          <p14:tracePt t="133299" x="5500688" y="2927350"/>
          <p14:tracePt t="133307" x="5516563" y="2909888"/>
          <p14:tracePt t="133315" x="5532438" y="2886075"/>
          <p14:tracePt t="133323" x="5548313" y="2870200"/>
          <p14:tracePt t="133331" x="5564188" y="2846388"/>
          <p14:tracePt t="133339" x="5572125" y="2830513"/>
          <p14:tracePt t="133347" x="5588000" y="2806700"/>
          <p14:tracePt t="133355" x="5603875" y="2798763"/>
          <p14:tracePt t="133363" x="5603875" y="2790825"/>
          <p14:tracePt t="133372" x="5611813" y="2782888"/>
          <p14:tracePt t="133377" x="5611813" y="2774950"/>
          <p14:tracePt t="133385" x="5619750" y="2774950"/>
          <p14:tracePt t="133415" x="5627688" y="2774950"/>
          <p14:tracePt t="133544" x="5627688" y="2782888"/>
          <p14:tracePt t="133551" x="5627688" y="2798763"/>
          <p14:tracePt t="133559" x="5627688" y="2814638"/>
          <p14:tracePt t="133565" x="5635625" y="2830513"/>
          <p14:tracePt t="133573" x="5643563" y="2838450"/>
          <p14:tracePt t="133581" x="5643563" y="2862263"/>
          <p14:tracePt t="133590" x="5651500" y="2878138"/>
          <p14:tracePt t="133597" x="5651500" y="2894013"/>
          <p14:tracePt t="133606" x="5651500" y="2901950"/>
          <p14:tracePt t="133613" x="5651500" y="2909888"/>
          <p14:tracePt t="133622" x="5659438" y="2927350"/>
          <p14:tracePt t="133630" x="5667375" y="2935288"/>
          <p14:tracePt t="133637" x="5667375" y="2951163"/>
          <p14:tracePt t="133647" x="5676900" y="2967038"/>
          <p14:tracePt t="133653" x="5676900" y="2974975"/>
          <p14:tracePt t="133659" x="5676900" y="2990850"/>
          <p14:tracePt t="133668" x="5676900" y="3006725"/>
          <p14:tracePt t="133677" x="5684838" y="3014663"/>
          <p14:tracePt t="133683" x="5684838" y="3030538"/>
          <p14:tracePt t="133691" x="5684838" y="3046413"/>
          <p14:tracePt t="133700" x="5684838" y="3054350"/>
          <p14:tracePt t="133708" x="5684838" y="3070225"/>
          <p14:tracePt t="133716" x="5684838" y="3086100"/>
          <p14:tracePt t="133732" x="5684838" y="3094038"/>
          <p14:tracePt t="141106" x="5692775" y="3101975"/>
          <p14:tracePt t="141113" x="5692775" y="3133725"/>
          <p14:tracePt t="141121" x="5692775" y="3157538"/>
          <p14:tracePt t="141127" x="5692775" y="3165475"/>
          <p14:tracePt t="141151" x="5692775" y="3173413"/>
          <p14:tracePt t="141543" x="5692775" y="3181350"/>
          <p14:tracePt t="141551" x="5643563" y="3189288"/>
          <p14:tracePt t="141560" x="5588000" y="3197225"/>
          <p14:tracePt t="141567" x="5524500" y="3221038"/>
          <p14:tracePt t="141576" x="5468938" y="3236913"/>
          <p14:tracePt t="141583" x="5445125" y="3252788"/>
          <p14:tracePt t="141592" x="5429250" y="3262313"/>
          <p14:tracePt t="141768" x="5421313" y="3262313"/>
          <p14:tracePt t="141780" x="5421313" y="3270250"/>
          <p14:tracePt t="141787" x="5373688" y="3294063"/>
          <p14:tracePt t="141795" x="5318125" y="3317875"/>
          <p14:tracePt t="141803" x="5268913" y="3341688"/>
          <p14:tracePt t="141810" x="5221288" y="3357563"/>
          <p14:tracePt t="141817" x="5189538" y="3373438"/>
          <p14:tracePt t="141826" x="5141913" y="3389313"/>
          <p14:tracePt t="141833" x="5086350" y="3413125"/>
          <p14:tracePt t="141841" x="5022850" y="3429000"/>
          <p14:tracePt t="141849" x="4967288" y="3452813"/>
          <p14:tracePt t="141857" x="4910138" y="3468688"/>
          <p14:tracePt t="141865" x="4846638" y="3492500"/>
          <p14:tracePt t="141874" x="4791075" y="3508375"/>
          <p14:tracePt t="141881" x="4735513" y="3532188"/>
          <p14:tracePt t="141889" x="4687888" y="3548063"/>
          <p14:tracePt t="141898" x="4640263" y="3563938"/>
          <p14:tracePt t="141904" x="4592638" y="3587750"/>
          <p14:tracePt t="141911" x="4559300" y="3605213"/>
          <p14:tracePt t="141920" x="4535488" y="3621088"/>
          <p14:tracePt t="141927" x="4503738" y="3636963"/>
          <p14:tracePt t="141935" x="4471988" y="3652838"/>
          <p14:tracePt t="141944" x="4440238" y="3668713"/>
          <p14:tracePt t="141952" x="4392613" y="3684588"/>
          <p14:tracePt t="141960" x="4344988" y="3700463"/>
          <p14:tracePt t="141968" x="4297363" y="3724275"/>
          <p14:tracePt t="141979" x="4249738" y="3740150"/>
          <p14:tracePt t="141984" x="4210050" y="3756025"/>
          <p14:tracePt t="141992" x="4184650" y="3763963"/>
          <p14:tracePt t="141998" x="4160838" y="3779838"/>
          <p14:tracePt t="142005" x="4137025" y="3795713"/>
          <p14:tracePt t="142014" x="4121150" y="3803650"/>
          <p14:tracePt t="142022" x="4113213" y="3811588"/>
          <p14:tracePt t="142029" x="4097338" y="3827463"/>
          <p14:tracePt t="142037" x="4081463" y="3835400"/>
          <p14:tracePt t="142045" x="4065588" y="3835400"/>
          <p14:tracePt t="142053" x="4049713" y="3843338"/>
          <p14:tracePt t="142062" x="4041775" y="3851275"/>
          <p14:tracePt t="142069" x="4017963" y="3859213"/>
          <p14:tracePt t="142077" x="4002088" y="3875088"/>
          <p14:tracePt t="142086" x="3978275" y="3890963"/>
          <p14:tracePt t="142091" x="3954463" y="3906838"/>
          <p14:tracePt t="142099" x="3922713" y="3922713"/>
          <p14:tracePt t="142107" x="3875088" y="3938588"/>
          <p14:tracePt t="142115" x="3817938" y="3971925"/>
          <p14:tracePt t="142123" x="3762375" y="3987800"/>
          <p14:tracePt t="142131" x="3698875" y="4019550"/>
          <p14:tracePt t="142140" x="3651250" y="4035425"/>
          <p14:tracePt t="142147" x="3619500" y="4059238"/>
          <p14:tracePt t="142155" x="3595688" y="4075113"/>
          <p14:tracePt t="142164" x="3579813" y="4075113"/>
          <p14:tracePt t="142171" x="3571875" y="4090988"/>
          <p14:tracePt t="142179" x="3556000" y="4106863"/>
          <p14:tracePt t="142185" x="3540125" y="4122738"/>
          <p14:tracePt t="142193" x="3532188" y="4122738"/>
          <p14:tracePt t="142246" x="3532188" y="4130675"/>
          <p14:tracePt t="142297" x="3540125" y="4138613"/>
          <p14:tracePt t="142304" x="3556000" y="4138613"/>
          <p14:tracePt t="142311" x="3571875" y="4138613"/>
          <p14:tracePt t="142319" x="3579813" y="4138613"/>
          <p14:tracePt t="142327" x="3595688" y="4138613"/>
          <p14:tracePt t="142335" x="3611563" y="4138613"/>
          <p14:tracePt t="142343" x="3627438" y="4130675"/>
          <p14:tracePt t="142367" x="3635375" y="4130675"/>
          <p14:tracePt t="142395" x="3643313" y="4122738"/>
          <p14:tracePt t="142402" x="3651250" y="4106863"/>
          <p14:tracePt t="142409" x="3651250" y="4098925"/>
          <p14:tracePt t="142417" x="3659188" y="4090988"/>
          <p14:tracePt t="142426" x="3667125" y="4075113"/>
          <p14:tracePt t="142441" x="3667125" y="4067175"/>
          <p14:tracePt t="142461" x="3675063" y="4059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534988" y="122238"/>
            <a:ext cx="8229600" cy="639762"/>
          </a:xfrm>
        </p:spPr>
        <p:txBody>
          <a:bodyPr/>
          <a:lstStyle/>
          <a:p>
            <a:pPr eaLnBrk="1" hangingPunct="1"/>
            <a:r>
              <a:rPr lang="en-US"/>
              <a:t>Bragg’s law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304800" y="1638300"/>
            <a:ext cx="2492375" cy="538163"/>
          </a:xfrm>
        </p:spPr>
        <p:txBody>
          <a:bodyPr lIns="91435" tIns="45718" rIns="91435" bIns="45718"/>
          <a:lstStyle/>
          <a:p>
            <a:pPr marL="0" indent="0" eaLnBrk="1" hangingPunct="1">
              <a:buFontTx/>
              <a:buNone/>
            </a:pPr>
            <a:r>
              <a:rPr lang="en-US" sz="1800"/>
              <a:t> 2 sin</a:t>
            </a:r>
            <a:r>
              <a:rPr lang="en-US" sz="1800">
                <a:latin typeface="Symbol" pitchFamily="18" charset="2"/>
              </a:rPr>
              <a:t>q</a:t>
            </a:r>
            <a:r>
              <a:rPr lang="en-US" sz="1800"/>
              <a:t> d</a:t>
            </a:r>
            <a:r>
              <a:rPr lang="en-US" sz="1800" baseline="-25000"/>
              <a:t>hkl</a:t>
            </a:r>
            <a:r>
              <a:rPr lang="en-US" sz="1800"/>
              <a:t> = n </a:t>
            </a:r>
            <a:r>
              <a:rPr lang="en-US" sz="1800">
                <a:latin typeface="Symbol" pitchFamily="18" charset="2"/>
              </a:rPr>
              <a:t>l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2541588" y="1246188"/>
            <a:ext cx="6611937" cy="2617787"/>
            <a:chOff x="445" y="915"/>
            <a:chExt cx="4165" cy="1649"/>
          </a:xfrm>
        </p:grpSpPr>
        <p:grpSp>
          <p:nvGrpSpPr>
            <p:cNvPr id="31971" name="Group 5"/>
            <p:cNvGrpSpPr>
              <a:grpSpLocks/>
            </p:cNvGrpSpPr>
            <p:nvPr/>
          </p:nvGrpSpPr>
          <p:grpSpPr bwMode="auto">
            <a:xfrm>
              <a:off x="2247" y="2279"/>
              <a:ext cx="468" cy="226"/>
              <a:chOff x="2247" y="2279"/>
              <a:chExt cx="468" cy="226"/>
            </a:xfrm>
          </p:grpSpPr>
          <p:sp>
            <p:nvSpPr>
              <p:cNvPr id="32029" name="Line 6"/>
              <p:cNvSpPr>
                <a:spLocks noChangeShapeType="1"/>
              </p:cNvSpPr>
              <p:nvPr/>
            </p:nvSpPr>
            <p:spPr bwMode="auto">
              <a:xfrm>
                <a:off x="2247" y="2290"/>
                <a:ext cx="231" cy="215"/>
              </a:xfrm>
              <a:prstGeom prst="line">
                <a:avLst/>
              </a:prstGeom>
              <a:noFill/>
              <a:ln w="98425">
                <a:solidFill>
                  <a:srgbClr val="CC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30" name="Line 7"/>
              <p:cNvSpPr>
                <a:spLocks noChangeShapeType="1"/>
              </p:cNvSpPr>
              <p:nvPr/>
            </p:nvSpPr>
            <p:spPr bwMode="auto">
              <a:xfrm flipV="1">
                <a:off x="2484" y="2279"/>
                <a:ext cx="231" cy="214"/>
              </a:xfrm>
              <a:prstGeom prst="line">
                <a:avLst/>
              </a:prstGeom>
              <a:noFill/>
              <a:ln w="98425">
                <a:solidFill>
                  <a:srgbClr val="CC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972" name="Line 8"/>
            <p:cNvSpPr>
              <a:spLocks noChangeShapeType="1"/>
            </p:cNvSpPr>
            <p:nvPr/>
          </p:nvSpPr>
          <p:spPr bwMode="auto">
            <a:xfrm flipV="1">
              <a:off x="1840" y="1506"/>
              <a:ext cx="361" cy="378"/>
            </a:xfrm>
            <a:prstGeom prst="line">
              <a:avLst/>
            </a:prstGeom>
            <a:noFill/>
            <a:ln w="17463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973" name="Group 9"/>
            <p:cNvGrpSpPr>
              <a:grpSpLocks/>
            </p:cNvGrpSpPr>
            <p:nvPr/>
          </p:nvGrpSpPr>
          <p:grpSpPr bwMode="auto">
            <a:xfrm>
              <a:off x="2021" y="1590"/>
              <a:ext cx="463" cy="457"/>
              <a:chOff x="2021" y="1590"/>
              <a:chExt cx="463" cy="457"/>
            </a:xfrm>
          </p:grpSpPr>
          <p:sp>
            <p:nvSpPr>
              <p:cNvPr id="32027" name="Freeform 10"/>
              <p:cNvSpPr>
                <a:spLocks/>
              </p:cNvSpPr>
              <p:nvPr/>
            </p:nvSpPr>
            <p:spPr bwMode="auto">
              <a:xfrm>
                <a:off x="2427" y="1991"/>
                <a:ext cx="57" cy="56"/>
              </a:xfrm>
              <a:custGeom>
                <a:avLst/>
                <a:gdLst>
                  <a:gd name="T0" fmla="*/ 57 w 57"/>
                  <a:gd name="T1" fmla="*/ 56 h 56"/>
                  <a:gd name="T2" fmla="*/ 0 w 57"/>
                  <a:gd name="T3" fmla="*/ 34 h 56"/>
                  <a:gd name="T4" fmla="*/ 28 w 57"/>
                  <a:gd name="T5" fmla="*/ 28 h 56"/>
                  <a:gd name="T6" fmla="*/ 34 w 57"/>
                  <a:gd name="T7" fmla="*/ 0 h 56"/>
                  <a:gd name="T8" fmla="*/ 57 w 57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57" y="56"/>
                    </a:moveTo>
                    <a:lnTo>
                      <a:pt x="0" y="34"/>
                    </a:lnTo>
                    <a:lnTo>
                      <a:pt x="28" y="28"/>
                    </a:lnTo>
                    <a:lnTo>
                      <a:pt x="34" y="0"/>
                    </a:lnTo>
                    <a:lnTo>
                      <a:pt x="57" y="5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28" name="Line 11"/>
              <p:cNvSpPr>
                <a:spLocks noChangeShapeType="1"/>
              </p:cNvSpPr>
              <p:nvPr/>
            </p:nvSpPr>
            <p:spPr bwMode="auto">
              <a:xfrm>
                <a:off x="2021" y="1590"/>
                <a:ext cx="434" cy="429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974" name="Group 12"/>
            <p:cNvGrpSpPr>
              <a:grpSpLocks/>
            </p:cNvGrpSpPr>
            <p:nvPr/>
          </p:nvGrpSpPr>
          <p:grpSpPr bwMode="auto">
            <a:xfrm>
              <a:off x="1784" y="1827"/>
              <a:ext cx="694" cy="683"/>
              <a:chOff x="1784" y="1827"/>
              <a:chExt cx="694" cy="683"/>
            </a:xfrm>
          </p:grpSpPr>
          <p:sp>
            <p:nvSpPr>
              <p:cNvPr id="32025" name="Freeform 13"/>
              <p:cNvSpPr>
                <a:spLocks/>
              </p:cNvSpPr>
              <p:nvPr/>
            </p:nvSpPr>
            <p:spPr bwMode="auto">
              <a:xfrm>
                <a:off x="2421" y="2454"/>
                <a:ext cx="57" cy="56"/>
              </a:xfrm>
              <a:custGeom>
                <a:avLst/>
                <a:gdLst>
                  <a:gd name="T0" fmla="*/ 57 w 57"/>
                  <a:gd name="T1" fmla="*/ 56 h 56"/>
                  <a:gd name="T2" fmla="*/ 0 w 57"/>
                  <a:gd name="T3" fmla="*/ 34 h 56"/>
                  <a:gd name="T4" fmla="*/ 29 w 57"/>
                  <a:gd name="T5" fmla="*/ 28 h 56"/>
                  <a:gd name="T6" fmla="*/ 34 w 57"/>
                  <a:gd name="T7" fmla="*/ 0 h 56"/>
                  <a:gd name="T8" fmla="*/ 57 w 57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57" y="56"/>
                    </a:moveTo>
                    <a:lnTo>
                      <a:pt x="0" y="34"/>
                    </a:lnTo>
                    <a:lnTo>
                      <a:pt x="29" y="28"/>
                    </a:lnTo>
                    <a:lnTo>
                      <a:pt x="34" y="0"/>
                    </a:lnTo>
                    <a:lnTo>
                      <a:pt x="57" y="56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26" name="Line 14"/>
              <p:cNvSpPr>
                <a:spLocks noChangeShapeType="1"/>
              </p:cNvSpPr>
              <p:nvPr/>
            </p:nvSpPr>
            <p:spPr bwMode="auto">
              <a:xfrm>
                <a:off x="1784" y="1827"/>
                <a:ext cx="666" cy="655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975" name="Group 15"/>
            <p:cNvGrpSpPr>
              <a:grpSpLocks/>
            </p:cNvGrpSpPr>
            <p:nvPr/>
          </p:nvGrpSpPr>
          <p:grpSpPr bwMode="auto">
            <a:xfrm>
              <a:off x="2495" y="1528"/>
              <a:ext cx="508" cy="519"/>
              <a:chOff x="2495" y="1528"/>
              <a:chExt cx="508" cy="519"/>
            </a:xfrm>
          </p:grpSpPr>
          <p:sp>
            <p:nvSpPr>
              <p:cNvPr id="32023" name="Freeform 16"/>
              <p:cNvSpPr>
                <a:spLocks/>
              </p:cNvSpPr>
              <p:nvPr/>
            </p:nvSpPr>
            <p:spPr bwMode="auto">
              <a:xfrm>
                <a:off x="2946" y="1528"/>
                <a:ext cx="57" cy="57"/>
              </a:xfrm>
              <a:custGeom>
                <a:avLst/>
                <a:gdLst>
                  <a:gd name="T0" fmla="*/ 57 w 57"/>
                  <a:gd name="T1" fmla="*/ 0 h 57"/>
                  <a:gd name="T2" fmla="*/ 34 w 57"/>
                  <a:gd name="T3" fmla="*/ 57 h 57"/>
                  <a:gd name="T4" fmla="*/ 28 w 57"/>
                  <a:gd name="T5" fmla="*/ 28 h 57"/>
                  <a:gd name="T6" fmla="*/ 0 w 57"/>
                  <a:gd name="T7" fmla="*/ 23 h 57"/>
                  <a:gd name="T8" fmla="*/ 57 w 57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57">
                    <a:moveTo>
                      <a:pt x="57" y="0"/>
                    </a:moveTo>
                    <a:lnTo>
                      <a:pt x="34" y="57"/>
                    </a:lnTo>
                    <a:lnTo>
                      <a:pt x="28" y="28"/>
                    </a:lnTo>
                    <a:lnTo>
                      <a:pt x="0" y="23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solidFill>
                  <a:srgbClr val="CC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24" name="Line 17"/>
              <p:cNvSpPr>
                <a:spLocks noChangeShapeType="1"/>
              </p:cNvSpPr>
              <p:nvPr/>
            </p:nvSpPr>
            <p:spPr bwMode="auto">
              <a:xfrm flipV="1">
                <a:off x="2495" y="1556"/>
                <a:ext cx="479" cy="491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976" name="Group 18"/>
            <p:cNvGrpSpPr>
              <a:grpSpLocks/>
            </p:cNvGrpSpPr>
            <p:nvPr/>
          </p:nvGrpSpPr>
          <p:grpSpPr bwMode="auto">
            <a:xfrm>
              <a:off x="2489" y="1737"/>
              <a:ext cx="756" cy="768"/>
              <a:chOff x="2489" y="1737"/>
              <a:chExt cx="756" cy="768"/>
            </a:xfrm>
          </p:grpSpPr>
          <p:sp>
            <p:nvSpPr>
              <p:cNvPr id="32021" name="Freeform 19"/>
              <p:cNvSpPr>
                <a:spLocks/>
              </p:cNvSpPr>
              <p:nvPr/>
            </p:nvSpPr>
            <p:spPr bwMode="auto">
              <a:xfrm>
                <a:off x="3189" y="1737"/>
                <a:ext cx="56" cy="56"/>
              </a:xfrm>
              <a:custGeom>
                <a:avLst/>
                <a:gdLst>
                  <a:gd name="T0" fmla="*/ 56 w 56"/>
                  <a:gd name="T1" fmla="*/ 0 h 56"/>
                  <a:gd name="T2" fmla="*/ 34 w 56"/>
                  <a:gd name="T3" fmla="*/ 56 h 56"/>
                  <a:gd name="T4" fmla="*/ 28 w 56"/>
                  <a:gd name="T5" fmla="*/ 28 h 56"/>
                  <a:gd name="T6" fmla="*/ 0 w 56"/>
                  <a:gd name="T7" fmla="*/ 23 h 56"/>
                  <a:gd name="T8" fmla="*/ 56 w 56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56" y="0"/>
                    </a:moveTo>
                    <a:lnTo>
                      <a:pt x="34" y="56"/>
                    </a:lnTo>
                    <a:lnTo>
                      <a:pt x="28" y="28"/>
                    </a:lnTo>
                    <a:lnTo>
                      <a:pt x="0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solidFill>
                  <a:srgbClr val="CC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22" name="Line 20"/>
              <p:cNvSpPr>
                <a:spLocks noChangeShapeType="1"/>
              </p:cNvSpPr>
              <p:nvPr/>
            </p:nvSpPr>
            <p:spPr bwMode="auto">
              <a:xfrm flipV="1">
                <a:off x="2489" y="1765"/>
                <a:ext cx="728" cy="740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977" name="Oval 21"/>
            <p:cNvSpPr>
              <a:spLocks noChangeArrowheads="1"/>
            </p:cNvSpPr>
            <p:nvPr/>
          </p:nvSpPr>
          <p:spPr bwMode="auto">
            <a:xfrm>
              <a:off x="1945" y="2017"/>
              <a:ext cx="61" cy="6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78" name="Oval 22"/>
            <p:cNvSpPr>
              <a:spLocks noChangeArrowheads="1"/>
            </p:cNvSpPr>
            <p:nvPr/>
          </p:nvSpPr>
          <p:spPr bwMode="auto">
            <a:xfrm>
              <a:off x="2611" y="2011"/>
              <a:ext cx="61" cy="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79" name="Oval 23"/>
            <p:cNvSpPr>
              <a:spLocks noChangeArrowheads="1"/>
            </p:cNvSpPr>
            <p:nvPr/>
          </p:nvSpPr>
          <p:spPr bwMode="auto">
            <a:xfrm>
              <a:off x="3271" y="2011"/>
              <a:ext cx="67" cy="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80" name="Oval 24"/>
            <p:cNvSpPr>
              <a:spLocks noChangeArrowheads="1"/>
            </p:cNvSpPr>
            <p:nvPr/>
          </p:nvSpPr>
          <p:spPr bwMode="auto">
            <a:xfrm>
              <a:off x="2938" y="2479"/>
              <a:ext cx="62" cy="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81" name="Oval 25"/>
            <p:cNvSpPr>
              <a:spLocks noChangeArrowheads="1"/>
            </p:cNvSpPr>
            <p:nvPr/>
          </p:nvSpPr>
          <p:spPr bwMode="auto">
            <a:xfrm>
              <a:off x="2266" y="2479"/>
              <a:ext cx="62" cy="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82" name="Line 26"/>
            <p:cNvSpPr>
              <a:spLocks noChangeShapeType="1"/>
            </p:cNvSpPr>
            <p:nvPr/>
          </p:nvSpPr>
          <p:spPr bwMode="auto">
            <a:xfrm>
              <a:off x="1569" y="2047"/>
              <a:ext cx="2105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983" name="Line 27"/>
            <p:cNvSpPr>
              <a:spLocks noChangeShapeType="1"/>
            </p:cNvSpPr>
            <p:nvPr/>
          </p:nvSpPr>
          <p:spPr bwMode="auto">
            <a:xfrm>
              <a:off x="1547" y="2510"/>
              <a:ext cx="2105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984" name="Rectangle 28"/>
            <p:cNvSpPr>
              <a:spLocks noChangeArrowheads="1"/>
            </p:cNvSpPr>
            <p:nvPr/>
          </p:nvSpPr>
          <p:spPr bwMode="auto">
            <a:xfrm>
              <a:off x="3663" y="2137"/>
              <a:ext cx="94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 sz="1300">
                  <a:solidFill>
                    <a:srgbClr val="000000"/>
                  </a:solidFill>
                  <a:latin typeface="Arial Rounded MT Bold" charset="0"/>
                  <a:ea typeface="ＭＳ Ｐゴシック" pitchFamily="-64" charset="-128"/>
                </a:rPr>
                <a:t>Distance between lattice planes </a:t>
              </a:r>
              <a:endParaRPr lang="en-US" sz="1000">
                <a:ea typeface="ＭＳ Ｐゴシック" pitchFamily="-64" charset="-128"/>
              </a:endParaRPr>
            </a:p>
          </p:txBody>
        </p:sp>
        <p:grpSp>
          <p:nvGrpSpPr>
            <p:cNvPr id="31985" name="Group 31"/>
            <p:cNvGrpSpPr>
              <a:grpSpLocks/>
            </p:cNvGrpSpPr>
            <p:nvPr/>
          </p:nvGrpSpPr>
          <p:grpSpPr bwMode="auto">
            <a:xfrm>
              <a:off x="3448" y="2042"/>
              <a:ext cx="46" cy="463"/>
              <a:chOff x="3448" y="2042"/>
              <a:chExt cx="46" cy="463"/>
            </a:xfrm>
          </p:grpSpPr>
          <p:sp>
            <p:nvSpPr>
              <p:cNvPr id="32018" name="Freeform 32"/>
              <p:cNvSpPr>
                <a:spLocks/>
              </p:cNvSpPr>
              <p:nvPr/>
            </p:nvSpPr>
            <p:spPr bwMode="auto">
              <a:xfrm>
                <a:off x="3448" y="2459"/>
                <a:ext cx="46" cy="46"/>
              </a:xfrm>
              <a:custGeom>
                <a:avLst/>
                <a:gdLst>
                  <a:gd name="T0" fmla="*/ 23 w 46"/>
                  <a:gd name="T1" fmla="*/ 46 h 46"/>
                  <a:gd name="T2" fmla="*/ 0 w 46"/>
                  <a:gd name="T3" fmla="*/ 0 h 46"/>
                  <a:gd name="T4" fmla="*/ 23 w 46"/>
                  <a:gd name="T5" fmla="*/ 17 h 46"/>
                  <a:gd name="T6" fmla="*/ 46 w 46"/>
                  <a:gd name="T7" fmla="*/ 0 h 46"/>
                  <a:gd name="T8" fmla="*/ 23 w 46"/>
                  <a:gd name="T9" fmla="*/ 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lnTo>
                      <a:pt x="0" y="0"/>
                    </a:lnTo>
                    <a:lnTo>
                      <a:pt x="23" y="17"/>
                    </a:lnTo>
                    <a:lnTo>
                      <a:pt x="46" y="0"/>
                    </a:lnTo>
                    <a:lnTo>
                      <a:pt x="23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19" name="Freeform 33"/>
              <p:cNvSpPr>
                <a:spLocks/>
              </p:cNvSpPr>
              <p:nvPr/>
            </p:nvSpPr>
            <p:spPr bwMode="auto">
              <a:xfrm>
                <a:off x="3448" y="2042"/>
                <a:ext cx="46" cy="45"/>
              </a:xfrm>
              <a:custGeom>
                <a:avLst/>
                <a:gdLst>
                  <a:gd name="T0" fmla="*/ 23 w 46"/>
                  <a:gd name="T1" fmla="*/ 0 h 45"/>
                  <a:gd name="T2" fmla="*/ 46 w 46"/>
                  <a:gd name="T3" fmla="*/ 45 h 45"/>
                  <a:gd name="T4" fmla="*/ 23 w 46"/>
                  <a:gd name="T5" fmla="*/ 28 h 45"/>
                  <a:gd name="T6" fmla="*/ 0 w 46"/>
                  <a:gd name="T7" fmla="*/ 45 h 45"/>
                  <a:gd name="T8" fmla="*/ 23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45">
                    <a:moveTo>
                      <a:pt x="23" y="0"/>
                    </a:moveTo>
                    <a:lnTo>
                      <a:pt x="46" y="45"/>
                    </a:lnTo>
                    <a:lnTo>
                      <a:pt x="23" y="28"/>
                    </a:lnTo>
                    <a:lnTo>
                      <a:pt x="0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20" name="Line 34"/>
              <p:cNvSpPr>
                <a:spLocks noChangeShapeType="1"/>
              </p:cNvSpPr>
              <p:nvPr/>
            </p:nvSpPr>
            <p:spPr bwMode="auto">
              <a:xfrm flipV="1">
                <a:off x="3471" y="2070"/>
                <a:ext cx="0" cy="4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986" name="Rectangle 35"/>
            <p:cNvSpPr>
              <a:spLocks noChangeArrowheads="1"/>
            </p:cNvSpPr>
            <p:nvPr/>
          </p:nvSpPr>
          <p:spPr bwMode="auto">
            <a:xfrm>
              <a:off x="3502" y="2180"/>
              <a:ext cx="152" cy="16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987" name="Rectangle 36"/>
            <p:cNvSpPr>
              <a:spLocks noChangeArrowheads="1"/>
            </p:cNvSpPr>
            <p:nvPr/>
          </p:nvSpPr>
          <p:spPr bwMode="auto">
            <a:xfrm>
              <a:off x="3505" y="2194"/>
              <a:ext cx="7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000000"/>
                  </a:solidFill>
                  <a:latin typeface="Arial Rounded MT Bold" charset="0"/>
                  <a:ea typeface="ＭＳ Ｐゴシック" pitchFamily="-64" charset="-128"/>
                </a:rPr>
                <a:t>d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1988" name="Rectangle 37"/>
            <p:cNvSpPr>
              <a:spLocks noChangeArrowheads="1"/>
            </p:cNvSpPr>
            <p:nvPr/>
          </p:nvSpPr>
          <p:spPr bwMode="auto">
            <a:xfrm rot="2760000">
              <a:off x="1152" y="1280"/>
              <a:ext cx="8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009900"/>
                  </a:solidFill>
                  <a:latin typeface="Arial Rounded MT Bold" charset="0"/>
                  <a:ea typeface="ＭＳ Ｐゴシック" pitchFamily="-64" charset="-128"/>
                </a:rPr>
                <a:t>Incoming wave</a:t>
              </a:r>
              <a:endParaRPr lang="en-US" sz="1200">
                <a:ea typeface="ＭＳ Ｐゴシック" pitchFamily="-64" charset="-128"/>
              </a:endParaRPr>
            </a:p>
          </p:txBody>
        </p:sp>
        <p:sp>
          <p:nvSpPr>
            <p:cNvPr id="31989" name="Rectangle 38"/>
            <p:cNvSpPr>
              <a:spLocks noChangeArrowheads="1"/>
            </p:cNvSpPr>
            <p:nvPr/>
          </p:nvSpPr>
          <p:spPr bwMode="auto">
            <a:xfrm rot="-2640000">
              <a:off x="2589" y="1587"/>
              <a:ext cx="87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500">
                  <a:solidFill>
                    <a:srgbClr val="CC9900"/>
                  </a:solidFill>
                  <a:latin typeface="Arial Rounded MT Bold" charset="0"/>
                  <a:ea typeface="ＭＳ Ｐゴシック" pitchFamily="-64" charset="-128"/>
                </a:rPr>
                <a:t>Outgoing wave</a:t>
              </a:r>
              <a:endParaRPr lang="en-US" sz="1200">
                <a:ea typeface="ＭＳ Ｐゴシック" pitchFamily="-64" charset="-128"/>
              </a:endParaRPr>
            </a:p>
          </p:txBody>
        </p:sp>
        <p:sp>
          <p:nvSpPr>
            <p:cNvPr id="31990" name="Rectangle 39"/>
            <p:cNvSpPr>
              <a:spLocks noChangeArrowheads="1"/>
            </p:cNvSpPr>
            <p:nvPr/>
          </p:nvSpPr>
          <p:spPr bwMode="auto">
            <a:xfrm rot="-2640000">
              <a:off x="3186" y="1424"/>
              <a:ext cx="3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CC9900"/>
                  </a:solidFill>
                  <a:latin typeface="Arial Rounded MT Bold" charset="0"/>
                  <a:ea typeface="ＭＳ Ｐゴシック" pitchFamily="-64" charset="-128"/>
                </a:rPr>
                <a:t> 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1991" name="Oval 40"/>
            <p:cNvSpPr>
              <a:spLocks noChangeArrowheads="1"/>
            </p:cNvSpPr>
            <p:nvPr/>
          </p:nvSpPr>
          <p:spPr bwMode="auto">
            <a:xfrm>
              <a:off x="1905" y="2445"/>
              <a:ext cx="113" cy="119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92" name="Oval 41"/>
            <p:cNvSpPr>
              <a:spLocks noChangeArrowheads="1"/>
            </p:cNvSpPr>
            <p:nvPr/>
          </p:nvSpPr>
          <p:spPr bwMode="auto">
            <a:xfrm>
              <a:off x="2577" y="2451"/>
              <a:ext cx="118" cy="1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93" name="Oval 42"/>
            <p:cNvSpPr>
              <a:spLocks noChangeArrowheads="1"/>
            </p:cNvSpPr>
            <p:nvPr/>
          </p:nvSpPr>
          <p:spPr bwMode="auto">
            <a:xfrm>
              <a:off x="3243" y="2445"/>
              <a:ext cx="112" cy="119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94" name="Oval 43"/>
            <p:cNvSpPr>
              <a:spLocks noChangeArrowheads="1"/>
            </p:cNvSpPr>
            <p:nvPr/>
          </p:nvSpPr>
          <p:spPr bwMode="auto">
            <a:xfrm>
              <a:off x="2910" y="1988"/>
              <a:ext cx="118" cy="119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95" name="Oval 44"/>
            <p:cNvSpPr>
              <a:spLocks noChangeArrowheads="1"/>
            </p:cNvSpPr>
            <p:nvPr/>
          </p:nvSpPr>
          <p:spPr bwMode="auto">
            <a:xfrm>
              <a:off x="2244" y="1988"/>
              <a:ext cx="118" cy="119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96" name="Rectangle 45"/>
            <p:cNvSpPr>
              <a:spLocks noChangeArrowheads="1"/>
            </p:cNvSpPr>
            <p:nvPr/>
          </p:nvSpPr>
          <p:spPr bwMode="auto">
            <a:xfrm>
              <a:off x="1631" y="1771"/>
              <a:ext cx="10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500">
                  <a:solidFill>
                    <a:srgbClr val="000000"/>
                  </a:solidFill>
                  <a:latin typeface="Symbol" pitchFamily="18" charset="2"/>
                  <a:ea typeface="ＭＳ Ｐゴシック" pitchFamily="-64" charset="-128"/>
                </a:rPr>
                <a:t>q</a:t>
              </a:r>
              <a:endParaRPr lang="en-US" sz="1400">
                <a:ea typeface="ＭＳ Ｐゴシック" pitchFamily="-64" charset="-128"/>
              </a:endParaRPr>
            </a:p>
          </p:txBody>
        </p:sp>
        <p:grpSp>
          <p:nvGrpSpPr>
            <p:cNvPr id="31997" name="Group 46"/>
            <p:cNvGrpSpPr>
              <a:grpSpLocks/>
            </p:cNvGrpSpPr>
            <p:nvPr/>
          </p:nvGrpSpPr>
          <p:grpSpPr bwMode="auto">
            <a:xfrm>
              <a:off x="3386" y="1556"/>
              <a:ext cx="181" cy="192"/>
              <a:chOff x="3386" y="1556"/>
              <a:chExt cx="181" cy="192"/>
            </a:xfrm>
          </p:grpSpPr>
          <p:sp>
            <p:nvSpPr>
              <p:cNvPr id="32015" name="Freeform 47"/>
              <p:cNvSpPr>
                <a:spLocks/>
              </p:cNvSpPr>
              <p:nvPr/>
            </p:nvSpPr>
            <p:spPr bwMode="auto">
              <a:xfrm>
                <a:off x="3386" y="1692"/>
                <a:ext cx="57" cy="56"/>
              </a:xfrm>
              <a:custGeom>
                <a:avLst/>
                <a:gdLst>
                  <a:gd name="T0" fmla="*/ 0 w 57"/>
                  <a:gd name="T1" fmla="*/ 56 h 56"/>
                  <a:gd name="T2" fmla="*/ 23 w 57"/>
                  <a:gd name="T3" fmla="*/ 0 h 56"/>
                  <a:gd name="T4" fmla="*/ 29 w 57"/>
                  <a:gd name="T5" fmla="*/ 28 h 56"/>
                  <a:gd name="T6" fmla="*/ 57 w 57"/>
                  <a:gd name="T7" fmla="*/ 34 h 56"/>
                  <a:gd name="T8" fmla="*/ 0 w 57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0" y="56"/>
                    </a:moveTo>
                    <a:lnTo>
                      <a:pt x="23" y="0"/>
                    </a:lnTo>
                    <a:lnTo>
                      <a:pt x="29" y="28"/>
                    </a:lnTo>
                    <a:lnTo>
                      <a:pt x="57" y="3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16" name="Freeform 48"/>
              <p:cNvSpPr>
                <a:spLocks/>
              </p:cNvSpPr>
              <p:nvPr/>
            </p:nvSpPr>
            <p:spPr bwMode="auto">
              <a:xfrm>
                <a:off x="3511" y="1556"/>
                <a:ext cx="56" cy="57"/>
              </a:xfrm>
              <a:custGeom>
                <a:avLst/>
                <a:gdLst>
                  <a:gd name="T0" fmla="*/ 56 w 56"/>
                  <a:gd name="T1" fmla="*/ 0 h 57"/>
                  <a:gd name="T2" fmla="*/ 33 w 56"/>
                  <a:gd name="T3" fmla="*/ 57 h 57"/>
                  <a:gd name="T4" fmla="*/ 28 w 56"/>
                  <a:gd name="T5" fmla="*/ 29 h 57"/>
                  <a:gd name="T6" fmla="*/ 0 w 56"/>
                  <a:gd name="T7" fmla="*/ 23 h 57"/>
                  <a:gd name="T8" fmla="*/ 56 w 56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57">
                    <a:moveTo>
                      <a:pt x="56" y="0"/>
                    </a:moveTo>
                    <a:lnTo>
                      <a:pt x="33" y="57"/>
                    </a:lnTo>
                    <a:lnTo>
                      <a:pt x="28" y="29"/>
                    </a:lnTo>
                    <a:lnTo>
                      <a:pt x="0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66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17" name="Line 49"/>
              <p:cNvSpPr>
                <a:spLocks noChangeShapeType="1"/>
              </p:cNvSpPr>
              <p:nvPr/>
            </p:nvSpPr>
            <p:spPr bwMode="auto">
              <a:xfrm flipV="1">
                <a:off x="3415" y="1585"/>
                <a:ext cx="124" cy="135"/>
              </a:xfrm>
              <a:prstGeom prst="line">
                <a:avLst/>
              </a:prstGeom>
              <a:noFill/>
              <a:ln w="17463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998" name="Rectangle 50"/>
            <p:cNvSpPr>
              <a:spLocks noChangeArrowheads="1"/>
            </p:cNvSpPr>
            <p:nvPr/>
          </p:nvSpPr>
          <p:spPr bwMode="auto">
            <a:xfrm>
              <a:off x="3499" y="1585"/>
              <a:ext cx="11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500">
                  <a:solidFill>
                    <a:srgbClr val="0066FF"/>
                  </a:solidFill>
                  <a:latin typeface="Symbol" pitchFamily="18" charset="2"/>
                  <a:ea typeface="ＭＳ Ｐゴシック" pitchFamily="-64" charset="-128"/>
                </a:rPr>
                <a:t>l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1999" name="Freeform 51"/>
            <p:cNvSpPr>
              <a:spLocks/>
            </p:cNvSpPr>
            <p:nvPr/>
          </p:nvSpPr>
          <p:spPr bwMode="auto">
            <a:xfrm>
              <a:off x="1750" y="1878"/>
              <a:ext cx="79" cy="169"/>
            </a:xfrm>
            <a:custGeom>
              <a:avLst/>
              <a:gdLst>
                <a:gd name="T0" fmla="*/ 79 w 79"/>
                <a:gd name="T1" fmla="*/ 0 h 169"/>
                <a:gd name="T2" fmla="*/ 51 w 79"/>
                <a:gd name="T3" fmla="*/ 34 h 169"/>
                <a:gd name="T4" fmla="*/ 28 w 79"/>
                <a:gd name="T5" fmla="*/ 68 h 169"/>
                <a:gd name="T6" fmla="*/ 11 w 79"/>
                <a:gd name="T7" fmla="*/ 107 h 169"/>
                <a:gd name="T8" fmla="*/ 6 w 79"/>
                <a:gd name="T9" fmla="*/ 147 h 169"/>
                <a:gd name="T10" fmla="*/ 0 w 79"/>
                <a:gd name="T11" fmla="*/ 169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" h="169">
                  <a:moveTo>
                    <a:pt x="79" y="0"/>
                  </a:moveTo>
                  <a:lnTo>
                    <a:pt x="51" y="34"/>
                  </a:lnTo>
                  <a:lnTo>
                    <a:pt x="28" y="68"/>
                  </a:lnTo>
                  <a:lnTo>
                    <a:pt x="11" y="107"/>
                  </a:lnTo>
                  <a:lnTo>
                    <a:pt x="6" y="147"/>
                  </a:lnTo>
                  <a:lnTo>
                    <a:pt x="0" y="1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000" name="Freeform 52"/>
            <p:cNvSpPr>
              <a:spLocks/>
            </p:cNvSpPr>
            <p:nvPr/>
          </p:nvSpPr>
          <p:spPr bwMode="auto">
            <a:xfrm>
              <a:off x="1756" y="1884"/>
              <a:ext cx="79" cy="169"/>
            </a:xfrm>
            <a:custGeom>
              <a:avLst/>
              <a:gdLst>
                <a:gd name="T0" fmla="*/ 79 w 79"/>
                <a:gd name="T1" fmla="*/ 0 h 169"/>
                <a:gd name="T2" fmla="*/ 50 w 79"/>
                <a:gd name="T3" fmla="*/ 34 h 169"/>
                <a:gd name="T4" fmla="*/ 28 w 79"/>
                <a:gd name="T5" fmla="*/ 67 h 169"/>
                <a:gd name="T6" fmla="*/ 11 w 79"/>
                <a:gd name="T7" fmla="*/ 107 h 169"/>
                <a:gd name="T8" fmla="*/ 5 w 79"/>
                <a:gd name="T9" fmla="*/ 147 h 169"/>
                <a:gd name="T10" fmla="*/ 0 w 79"/>
                <a:gd name="T11" fmla="*/ 169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" h="169">
                  <a:moveTo>
                    <a:pt x="79" y="0"/>
                  </a:moveTo>
                  <a:lnTo>
                    <a:pt x="50" y="34"/>
                  </a:lnTo>
                  <a:lnTo>
                    <a:pt x="28" y="67"/>
                  </a:lnTo>
                  <a:lnTo>
                    <a:pt x="11" y="107"/>
                  </a:lnTo>
                  <a:lnTo>
                    <a:pt x="5" y="147"/>
                  </a:lnTo>
                  <a:lnTo>
                    <a:pt x="0" y="1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001" name="Rectangle 53"/>
            <p:cNvSpPr>
              <a:spLocks noChangeArrowheads="1"/>
            </p:cNvSpPr>
            <p:nvPr/>
          </p:nvSpPr>
          <p:spPr bwMode="auto">
            <a:xfrm>
              <a:off x="3200" y="1771"/>
              <a:ext cx="10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500">
                  <a:solidFill>
                    <a:srgbClr val="000000"/>
                  </a:solidFill>
                  <a:latin typeface="Symbol" pitchFamily="18" charset="2"/>
                  <a:ea typeface="ＭＳ Ｐゴシック" pitchFamily="-64" charset="-128"/>
                </a:rPr>
                <a:t>q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2002" name="Freeform 54"/>
            <p:cNvSpPr>
              <a:spLocks/>
            </p:cNvSpPr>
            <p:nvPr/>
          </p:nvSpPr>
          <p:spPr bwMode="auto">
            <a:xfrm>
              <a:off x="3121" y="1872"/>
              <a:ext cx="79" cy="164"/>
            </a:xfrm>
            <a:custGeom>
              <a:avLst/>
              <a:gdLst>
                <a:gd name="T0" fmla="*/ 0 w 79"/>
                <a:gd name="T1" fmla="*/ 0 h 164"/>
                <a:gd name="T2" fmla="*/ 34 w 79"/>
                <a:gd name="T3" fmla="*/ 29 h 164"/>
                <a:gd name="T4" fmla="*/ 51 w 79"/>
                <a:gd name="T5" fmla="*/ 63 h 164"/>
                <a:gd name="T6" fmla="*/ 68 w 79"/>
                <a:gd name="T7" fmla="*/ 108 h 164"/>
                <a:gd name="T8" fmla="*/ 79 w 79"/>
                <a:gd name="T9" fmla="*/ 142 h 164"/>
                <a:gd name="T10" fmla="*/ 79 w 79"/>
                <a:gd name="T11" fmla="*/ 164 h 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" h="164">
                  <a:moveTo>
                    <a:pt x="0" y="0"/>
                  </a:moveTo>
                  <a:lnTo>
                    <a:pt x="34" y="29"/>
                  </a:lnTo>
                  <a:lnTo>
                    <a:pt x="51" y="63"/>
                  </a:lnTo>
                  <a:lnTo>
                    <a:pt x="68" y="108"/>
                  </a:lnTo>
                  <a:lnTo>
                    <a:pt x="79" y="142"/>
                  </a:lnTo>
                  <a:lnTo>
                    <a:pt x="79" y="16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003" name="Freeform 55"/>
            <p:cNvSpPr>
              <a:spLocks/>
            </p:cNvSpPr>
            <p:nvPr/>
          </p:nvSpPr>
          <p:spPr bwMode="auto">
            <a:xfrm>
              <a:off x="3127" y="1878"/>
              <a:ext cx="79" cy="169"/>
            </a:xfrm>
            <a:custGeom>
              <a:avLst/>
              <a:gdLst>
                <a:gd name="T0" fmla="*/ 0 w 79"/>
                <a:gd name="T1" fmla="*/ 0 h 169"/>
                <a:gd name="T2" fmla="*/ 34 w 79"/>
                <a:gd name="T3" fmla="*/ 34 h 169"/>
                <a:gd name="T4" fmla="*/ 51 w 79"/>
                <a:gd name="T5" fmla="*/ 68 h 169"/>
                <a:gd name="T6" fmla="*/ 68 w 79"/>
                <a:gd name="T7" fmla="*/ 107 h 169"/>
                <a:gd name="T8" fmla="*/ 79 w 79"/>
                <a:gd name="T9" fmla="*/ 147 h 169"/>
                <a:gd name="T10" fmla="*/ 79 w 79"/>
                <a:gd name="T11" fmla="*/ 169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" h="169">
                  <a:moveTo>
                    <a:pt x="0" y="0"/>
                  </a:moveTo>
                  <a:lnTo>
                    <a:pt x="34" y="34"/>
                  </a:lnTo>
                  <a:lnTo>
                    <a:pt x="51" y="68"/>
                  </a:lnTo>
                  <a:lnTo>
                    <a:pt x="68" y="107"/>
                  </a:lnTo>
                  <a:lnTo>
                    <a:pt x="79" y="147"/>
                  </a:lnTo>
                  <a:lnTo>
                    <a:pt x="79" y="16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004" name="Group 56"/>
            <p:cNvGrpSpPr>
              <a:grpSpLocks/>
            </p:cNvGrpSpPr>
            <p:nvPr/>
          </p:nvGrpSpPr>
          <p:grpSpPr bwMode="auto">
            <a:xfrm>
              <a:off x="1423" y="2076"/>
              <a:ext cx="835" cy="271"/>
              <a:chOff x="1423" y="2076"/>
              <a:chExt cx="835" cy="271"/>
            </a:xfrm>
          </p:grpSpPr>
          <p:sp>
            <p:nvSpPr>
              <p:cNvPr id="32013" name="Freeform 57"/>
              <p:cNvSpPr>
                <a:spLocks/>
              </p:cNvSpPr>
              <p:nvPr/>
            </p:nvSpPr>
            <p:spPr bwMode="auto">
              <a:xfrm>
                <a:off x="2201" y="2301"/>
                <a:ext cx="57" cy="46"/>
              </a:xfrm>
              <a:custGeom>
                <a:avLst/>
                <a:gdLst>
                  <a:gd name="T0" fmla="*/ 57 w 57"/>
                  <a:gd name="T1" fmla="*/ 40 h 46"/>
                  <a:gd name="T2" fmla="*/ 0 w 57"/>
                  <a:gd name="T3" fmla="*/ 46 h 46"/>
                  <a:gd name="T4" fmla="*/ 23 w 57"/>
                  <a:gd name="T5" fmla="*/ 29 h 46"/>
                  <a:gd name="T6" fmla="*/ 17 w 57"/>
                  <a:gd name="T7" fmla="*/ 0 h 46"/>
                  <a:gd name="T8" fmla="*/ 57 w 57"/>
                  <a:gd name="T9" fmla="*/ 4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46">
                    <a:moveTo>
                      <a:pt x="57" y="40"/>
                    </a:moveTo>
                    <a:lnTo>
                      <a:pt x="0" y="46"/>
                    </a:lnTo>
                    <a:lnTo>
                      <a:pt x="23" y="29"/>
                    </a:lnTo>
                    <a:lnTo>
                      <a:pt x="17" y="0"/>
                    </a:lnTo>
                    <a:lnTo>
                      <a:pt x="57" y="40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CC00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14" name="Line 58"/>
              <p:cNvSpPr>
                <a:spLocks noChangeShapeType="1"/>
              </p:cNvSpPr>
              <p:nvPr/>
            </p:nvSpPr>
            <p:spPr bwMode="auto">
              <a:xfrm>
                <a:off x="1423" y="2076"/>
                <a:ext cx="801" cy="254"/>
              </a:xfrm>
              <a:prstGeom prst="line">
                <a:avLst/>
              </a:prstGeom>
              <a:noFill/>
              <a:ln w="9525">
                <a:solidFill>
                  <a:srgbClr val="CC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005" name="Rectangle 59"/>
            <p:cNvSpPr>
              <a:spLocks noChangeArrowheads="1"/>
            </p:cNvSpPr>
            <p:nvPr/>
          </p:nvSpPr>
          <p:spPr bwMode="auto">
            <a:xfrm>
              <a:off x="445" y="1985"/>
              <a:ext cx="97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GB" sz="1400">
                  <a:solidFill>
                    <a:srgbClr val="CC0099"/>
                  </a:solidFill>
                  <a:latin typeface="Arial Rounded MT Bold" charset="0"/>
                  <a:ea typeface="ＭＳ Ｐゴシック" pitchFamily="-64" charset="-128"/>
                </a:rPr>
                <a:t>Difference in path</a:t>
              </a:r>
              <a:endParaRPr lang="en-US" sz="1400">
                <a:ea typeface="ＭＳ Ｐゴシック" pitchFamily="-64" charset="-128"/>
              </a:endParaRPr>
            </a:p>
          </p:txBody>
        </p:sp>
        <p:grpSp>
          <p:nvGrpSpPr>
            <p:cNvPr id="32006" name="Group 60"/>
            <p:cNvGrpSpPr>
              <a:grpSpLocks/>
            </p:cNvGrpSpPr>
            <p:nvPr/>
          </p:nvGrpSpPr>
          <p:grpSpPr bwMode="auto">
            <a:xfrm>
              <a:off x="1423" y="2064"/>
              <a:ext cx="1230" cy="249"/>
              <a:chOff x="1423" y="2064"/>
              <a:chExt cx="1230" cy="249"/>
            </a:xfrm>
          </p:grpSpPr>
          <p:sp>
            <p:nvSpPr>
              <p:cNvPr id="32011" name="Freeform 61"/>
              <p:cNvSpPr>
                <a:spLocks/>
              </p:cNvSpPr>
              <p:nvPr/>
            </p:nvSpPr>
            <p:spPr bwMode="auto">
              <a:xfrm>
                <a:off x="2596" y="2268"/>
                <a:ext cx="57" cy="45"/>
              </a:xfrm>
              <a:custGeom>
                <a:avLst/>
                <a:gdLst>
                  <a:gd name="T0" fmla="*/ 57 w 57"/>
                  <a:gd name="T1" fmla="*/ 33 h 45"/>
                  <a:gd name="T2" fmla="*/ 0 w 57"/>
                  <a:gd name="T3" fmla="*/ 45 h 45"/>
                  <a:gd name="T4" fmla="*/ 23 w 57"/>
                  <a:gd name="T5" fmla="*/ 28 h 45"/>
                  <a:gd name="T6" fmla="*/ 12 w 57"/>
                  <a:gd name="T7" fmla="*/ 0 h 45"/>
                  <a:gd name="T8" fmla="*/ 57 w 57"/>
                  <a:gd name="T9" fmla="*/ 3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45">
                    <a:moveTo>
                      <a:pt x="57" y="33"/>
                    </a:moveTo>
                    <a:lnTo>
                      <a:pt x="0" y="45"/>
                    </a:lnTo>
                    <a:lnTo>
                      <a:pt x="23" y="28"/>
                    </a:lnTo>
                    <a:lnTo>
                      <a:pt x="12" y="0"/>
                    </a:lnTo>
                    <a:lnTo>
                      <a:pt x="57" y="33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CC00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12" name="Line 62"/>
              <p:cNvSpPr>
                <a:spLocks noChangeShapeType="1"/>
              </p:cNvSpPr>
              <p:nvPr/>
            </p:nvSpPr>
            <p:spPr bwMode="auto">
              <a:xfrm>
                <a:off x="1423" y="2064"/>
                <a:ext cx="1196" cy="232"/>
              </a:xfrm>
              <a:prstGeom prst="line">
                <a:avLst/>
              </a:prstGeom>
              <a:noFill/>
              <a:ln w="9525">
                <a:solidFill>
                  <a:srgbClr val="CC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007" name="Rectangle 63"/>
            <p:cNvSpPr>
              <a:spLocks noChangeArrowheads="1"/>
            </p:cNvSpPr>
            <p:nvPr/>
          </p:nvSpPr>
          <p:spPr bwMode="auto">
            <a:xfrm rot="2760000">
              <a:off x="1880" y="1419"/>
              <a:ext cx="1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009900"/>
                  </a:solidFill>
                  <a:latin typeface="Arial Rounded MT Bold" charset="0"/>
                  <a:ea typeface="ＭＳ Ｐゴシック" pitchFamily="-64" charset="-128"/>
                </a:rPr>
                <a:t>“1”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2008" name="Rectangle 64"/>
            <p:cNvSpPr>
              <a:spLocks noChangeArrowheads="1"/>
            </p:cNvSpPr>
            <p:nvPr/>
          </p:nvSpPr>
          <p:spPr bwMode="auto">
            <a:xfrm rot="2760000">
              <a:off x="1654" y="1650"/>
              <a:ext cx="1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009900"/>
                  </a:solidFill>
                  <a:latin typeface="Arial Rounded MT Bold" charset="0"/>
                  <a:ea typeface="ＭＳ Ｐゴシック" pitchFamily="-64" charset="-128"/>
                </a:rPr>
                <a:t>“2”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2009" name="Rectangle 65"/>
            <p:cNvSpPr>
              <a:spLocks noChangeArrowheads="1"/>
            </p:cNvSpPr>
            <p:nvPr/>
          </p:nvSpPr>
          <p:spPr bwMode="auto">
            <a:xfrm rot="-2700000">
              <a:off x="3222" y="995"/>
              <a:ext cx="1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996600"/>
                  </a:solidFill>
                  <a:latin typeface="Arial Rounded MT Bold" charset="0"/>
                  <a:ea typeface="ＭＳ Ｐゴシック" pitchFamily="-64" charset="-128"/>
                </a:rPr>
                <a:t>“1”</a:t>
              </a:r>
              <a:endParaRPr lang="en-US" sz="1400">
                <a:ea typeface="ＭＳ Ｐゴシック" pitchFamily="-64" charset="-128"/>
              </a:endParaRPr>
            </a:p>
          </p:txBody>
        </p:sp>
        <p:sp>
          <p:nvSpPr>
            <p:cNvPr id="32010" name="Rectangle 66"/>
            <p:cNvSpPr>
              <a:spLocks noChangeArrowheads="1"/>
            </p:cNvSpPr>
            <p:nvPr/>
          </p:nvSpPr>
          <p:spPr bwMode="auto">
            <a:xfrm rot="-2700000">
              <a:off x="3634" y="1334"/>
              <a:ext cx="166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700">
                  <a:solidFill>
                    <a:srgbClr val="996600"/>
                  </a:solidFill>
                  <a:latin typeface="Arial Rounded MT Bold" charset="0"/>
                  <a:ea typeface="ＭＳ Ｐゴシック" pitchFamily="-64" charset="-128"/>
                </a:rPr>
                <a:t>“2”</a:t>
              </a:r>
              <a:endParaRPr lang="en-US" sz="1400">
                <a:ea typeface="ＭＳ Ｐゴシック" pitchFamily="-64" charset="-128"/>
              </a:endParaRPr>
            </a:p>
          </p:txBody>
        </p:sp>
      </p:grpSp>
      <p:grpSp>
        <p:nvGrpSpPr>
          <p:cNvPr id="31749" name="Group 67"/>
          <p:cNvGrpSpPr>
            <a:grpSpLocks/>
          </p:cNvGrpSpPr>
          <p:nvPr/>
        </p:nvGrpSpPr>
        <p:grpSpPr bwMode="auto">
          <a:xfrm>
            <a:off x="-176034700" y="-178090513"/>
            <a:ext cx="183702325" cy="181805263"/>
            <a:chOff x="-112044" y="-112047"/>
            <a:chExt cx="115718" cy="114523"/>
          </a:xfrm>
        </p:grpSpPr>
        <p:grpSp>
          <p:nvGrpSpPr>
            <p:cNvPr id="31761" name="Group 68"/>
            <p:cNvGrpSpPr>
              <a:grpSpLocks/>
            </p:cNvGrpSpPr>
            <p:nvPr/>
          </p:nvGrpSpPr>
          <p:grpSpPr bwMode="auto">
            <a:xfrm>
              <a:off x="-111029" y="-111037"/>
              <a:ext cx="113129" cy="113096"/>
              <a:chOff x="-111029" y="-111037"/>
              <a:chExt cx="113129" cy="113096"/>
            </a:xfrm>
          </p:grpSpPr>
          <p:sp>
            <p:nvSpPr>
              <p:cNvPr id="31960" name="Line 69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1" name="Freeform 70"/>
              <p:cNvSpPr>
                <a:spLocks/>
              </p:cNvSpPr>
              <p:nvPr/>
            </p:nvSpPr>
            <p:spPr bwMode="auto">
              <a:xfrm>
                <a:off x="1885" y="1839"/>
                <a:ext cx="23" cy="101"/>
              </a:xfrm>
              <a:custGeom>
                <a:avLst/>
                <a:gdLst>
                  <a:gd name="T0" fmla="*/ 0 w 23"/>
                  <a:gd name="T1" fmla="*/ 0 h 101"/>
                  <a:gd name="T2" fmla="*/ 6 w 23"/>
                  <a:gd name="T3" fmla="*/ 11 h 101"/>
                  <a:gd name="T4" fmla="*/ 17 w 23"/>
                  <a:gd name="T5" fmla="*/ 22 h 101"/>
                  <a:gd name="T6" fmla="*/ 23 w 23"/>
                  <a:gd name="T7" fmla="*/ 33 h 101"/>
                  <a:gd name="T8" fmla="*/ 23 w 23"/>
                  <a:gd name="T9" fmla="*/ 45 h 101"/>
                  <a:gd name="T10" fmla="*/ 23 w 23"/>
                  <a:gd name="T11" fmla="*/ 56 h 101"/>
                  <a:gd name="T12" fmla="*/ 23 w 23"/>
                  <a:gd name="T13" fmla="*/ 67 h 101"/>
                  <a:gd name="T14" fmla="*/ 23 w 23"/>
                  <a:gd name="T15" fmla="*/ 79 h 101"/>
                  <a:gd name="T16" fmla="*/ 17 w 23"/>
                  <a:gd name="T17" fmla="*/ 90 h 101"/>
                  <a:gd name="T18" fmla="*/ 12 w 23"/>
                  <a:gd name="T19" fmla="*/ 101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" h="101">
                    <a:moveTo>
                      <a:pt x="0" y="0"/>
                    </a:moveTo>
                    <a:lnTo>
                      <a:pt x="6" y="11"/>
                    </a:lnTo>
                    <a:lnTo>
                      <a:pt x="17" y="22"/>
                    </a:lnTo>
                    <a:lnTo>
                      <a:pt x="23" y="33"/>
                    </a:lnTo>
                    <a:lnTo>
                      <a:pt x="23" y="45"/>
                    </a:lnTo>
                    <a:lnTo>
                      <a:pt x="23" y="56"/>
                    </a:lnTo>
                    <a:lnTo>
                      <a:pt x="23" y="67"/>
                    </a:lnTo>
                    <a:lnTo>
                      <a:pt x="23" y="79"/>
                    </a:lnTo>
                    <a:lnTo>
                      <a:pt x="17" y="90"/>
                    </a:lnTo>
                    <a:lnTo>
                      <a:pt x="12" y="101"/>
                    </a:lnTo>
                  </a:path>
                </a:pathLst>
              </a:custGeom>
              <a:noFill/>
              <a:ln w="17463">
                <a:solidFill>
                  <a:srgbClr val="00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2" name="Line 71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3" name="Line 72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4" name="Freeform 73"/>
              <p:cNvSpPr>
                <a:spLocks/>
              </p:cNvSpPr>
              <p:nvPr/>
            </p:nvSpPr>
            <p:spPr bwMode="auto">
              <a:xfrm>
                <a:off x="1880" y="1935"/>
                <a:ext cx="22" cy="101"/>
              </a:xfrm>
              <a:custGeom>
                <a:avLst/>
                <a:gdLst>
                  <a:gd name="T0" fmla="*/ 22 w 22"/>
                  <a:gd name="T1" fmla="*/ 101 h 101"/>
                  <a:gd name="T2" fmla="*/ 17 w 22"/>
                  <a:gd name="T3" fmla="*/ 90 h 101"/>
                  <a:gd name="T4" fmla="*/ 11 w 22"/>
                  <a:gd name="T5" fmla="*/ 79 h 101"/>
                  <a:gd name="T6" fmla="*/ 5 w 22"/>
                  <a:gd name="T7" fmla="*/ 67 h 101"/>
                  <a:gd name="T8" fmla="*/ 0 w 22"/>
                  <a:gd name="T9" fmla="*/ 56 h 101"/>
                  <a:gd name="T10" fmla="*/ 0 w 22"/>
                  <a:gd name="T11" fmla="*/ 45 h 101"/>
                  <a:gd name="T12" fmla="*/ 0 w 22"/>
                  <a:gd name="T13" fmla="*/ 33 h 101"/>
                  <a:gd name="T14" fmla="*/ 5 w 22"/>
                  <a:gd name="T15" fmla="*/ 22 h 101"/>
                  <a:gd name="T16" fmla="*/ 11 w 22"/>
                  <a:gd name="T17" fmla="*/ 11 h 101"/>
                  <a:gd name="T18" fmla="*/ 17 w 22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01">
                    <a:moveTo>
                      <a:pt x="22" y="101"/>
                    </a:moveTo>
                    <a:lnTo>
                      <a:pt x="17" y="90"/>
                    </a:lnTo>
                    <a:lnTo>
                      <a:pt x="11" y="79"/>
                    </a:lnTo>
                    <a:lnTo>
                      <a:pt x="5" y="67"/>
                    </a:lnTo>
                    <a:lnTo>
                      <a:pt x="0" y="56"/>
                    </a:lnTo>
                    <a:lnTo>
                      <a:pt x="0" y="45"/>
                    </a:lnTo>
                    <a:lnTo>
                      <a:pt x="0" y="33"/>
                    </a:lnTo>
                    <a:lnTo>
                      <a:pt x="5" y="22"/>
                    </a:lnTo>
                    <a:lnTo>
                      <a:pt x="11" y="11"/>
                    </a:lnTo>
                    <a:lnTo>
                      <a:pt x="17" y="0"/>
                    </a:lnTo>
                  </a:path>
                </a:pathLst>
              </a:custGeom>
              <a:noFill/>
              <a:ln w="17463">
                <a:solidFill>
                  <a:srgbClr val="00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5" name="Line 74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6" name="Line 75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7" name="Freeform 76"/>
              <p:cNvSpPr>
                <a:spLocks/>
              </p:cNvSpPr>
              <p:nvPr/>
            </p:nvSpPr>
            <p:spPr bwMode="auto">
              <a:xfrm>
                <a:off x="2004" y="2025"/>
                <a:ext cx="96" cy="28"/>
              </a:xfrm>
              <a:custGeom>
                <a:avLst/>
                <a:gdLst>
                  <a:gd name="T0" fmla="*/ 0 w 96"/>
                  <a:gd name="T1" fmla="*/ 17 h 28"/>
                  <a:gd name="T2" fmla="*/ 5 w 96"/>
                  <a:gd name="T3" fmla="*/ 11 h 28"/>
                  <a:gd name="T4" fmla="*/ 17 w 96"/>
                  <a:gd name="T5" fmla="*/ 6 h 28"/>
                  <a:gd name="T6" fmla="*/ 28 w 96"/>
                  <a:gd name="T7" fmla="*/ 0 h 28"/>
                  <a:gd name="T8" fmla="*/ 39 w 96"/>
                  <a:gd name="T9" fmla="*/ 0 h 28"/>
                  <a:gd name="T10" fmla="*/ 51 w 96"/>
                  <a:gd name="T11" fmla="*/ 0 h 28"/>
                  <a:gd name="T12" fmla="*/ 62 w 96"/>
                  <a:gd name="T13" fmla="*/ 6 h 28"/>
                  <a:gd name="T14" fmla="*/ 73 w 96"/>
                  <a:gd name="T15" fmla="*/ 11 h 28"/>
                  <a:gd name="T16" fmla="*/ 84 w 96"/>
                  <a:gd name="T17" fmla="*/ 17 h 28"/>
                  <a:gd name="T18" fmla="*/ 96 w 96"/>
                  <a:gd name="T19" fmla="*/ 28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28">
                    <a:moveTo>
                      <a:pt x="0" y="17"/>
                    </a:moveTo>
                    <a:lnTo>
                      <a:pt x="5" y="11"/>
                    </a:lnTo>
                    <a:lnTo>
                      <a:pt x="17" y="6"/>
                    </a:lnTo>
                    <a:lnTo>
                      <a:pt x="28" y="0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6"/>
                    </a:lnTo>
                    <a:lnTo>
                      <a:pt x="73" y="11"/>
                    </a:lnTo>
                    <a:lnTo>
                      <a:pt x="84" y="17"/>
                    </a:lnTo>
                    <a:lnTo>
                      <a:pt x="96" y="28"/>
                    </a:lnTo>
                  </a:path>
                </a:pathLst>
              </a:custGeom>
              <a:noFill/>
              <a:ln w="17463">
                <a:solidFill>
                  <a:srgbClr val="00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8" name="Line 77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69" name="Line 78"/>
              <p:cNvSpPr>
                <a:spLocks noChangeShapeType="1"/>
              </p:cNvSpPr>
              <p:nvPr/>
            </p:nvSpPr>
            <p:spPr bwMode="auto">
              <a:xfrm flipH="1" flipV="1">
                <a:off x="-111029" y="-111037"/>
                <a:ext cx="6" cy="6"/>
              </a:xfrm>
              <a:prstGeom prst="line">
                <a:avLst/>
              </a:prstGeom>
              <a:noFill/>
              <a:ln w="17463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70" name="Freeform 79"/>
              <p:cNvSpPr>
                <a:spLocks/>
              </p:cNvSpPr>
              <p:nvPr/>
            </p:nvSpPr>
            <p:spPr bwMode="auto">
              <a:xfrm>
                <a:off x="1902" y="2036"/>
                <a:ext cx="102" cy="23"/>
              </a:xfrm>
              <a:custGeom>
                <a:avLst/>
                <a:gdLst>
                  <a:gd name="T0" fmla="*/ 102 w 102"/>
                  <a:gd name="T1" fmla="*/ 6 h 23"/>
                  <a:gd name="T2" fmla="*/ 91 w 102"/>
                  <a:gd name="T3" fmla="*/ 11 h 23"/>
                  <a:gd name="T4" fmla="*/ 79 w 102"/>
                  <a:gd name="T5" fmla="*/ 17 h 23"/>
                  <a:gd name="T6" fmla="*/ 68 w 102"/>
                  <a:gd name="T7" fmla="*/ 23 h 23"/>
                  <a:gd name="T8" fmla="*/ 57 w 102"/>
                  <a:gd name="T9" fmla="*/ 23 h 23"/>
                  <a:gd name="T10" fmla="*/ 45 w 102"/>
                  <a:gd name="T11" fmla="*/ 23 h 23"/>
                  <a:gd name="T12" fmla="*/ 34 w 102"/>
                  <a:gd name="T13" fmla="*/ 17 h 23"/>
                  <a:gd name="T14" fmla="*/ 23 w 102"/>
                  <a:gd name="T15" fmla="*/ 11 h 23"/>
                  <a:gd name="T16" fmla="*/ 12 w 102"/>
                  <a:gd name="T17" fmla="*/ 6 h 23"/>
                  <a:gd name="T18" fmla="*/ 0 w 102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2" h="23">
                    <a:moveTo>
                      <a:pt x="102" y="6"/>
                    </a:moveTo>
                    <a:lnTo>
                      <a:pt x="91" y="11"/>
                    </a:lnTo>
                    <a:lnTo>
                      <a:pt x="79" y="17"/>
                    </a:lnTo>
                    <a:lnTo>
                      <a:pt x="68" y="23"/>
                    </a:lnTo>
                    <a:lnTo>
                      <a:pt x="57" y="23"/>
                    </a:lnTo>
                    <a:lnTo>
                      <a:pt x="45" y="23"/>
                    </a:lnTo>
                    <a:lnTo>
                      <a:pt x="34" y="17"/>
                    </a:lnTo>
                    <a:lnTo>
                      <a:pt x="23" y="11"/>
                    </a:lnTo>
                    <a:lnTo>
                      <a:pt x="12" y="6"/>
                    </a:ln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00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762" name="Group 80"/>
            <p:cNvGrpSpPr>
              <a:grpSpLocks/>
            </p:cNvGrpSpPr>
            <p:nvPr/>
          </p:nvGrpSpPr>
          <p:grpSpPr bwMode="auto">
            <a:xfrm>
              <a:off x="-110820" y="-110828"/>
              <a:ext cx="113337" cy="113304"/>
              <a:chOff x="-110820" y="-110828"/>
              <a:chExt cx="113337" cy="113304"/>
            </a:xfrm>
          </p:grpSpPr>
          <p:grpSp>
            <p:nvGrpSpPr>
              <p:cNvPr id="31936" name="Group 81"/>
              <p:cNvGrpSpPr>
                <a:grpSpLocks/>
              </p:cNvGrpSpPr>
              <p:nvPr/>
            </p:nvGrpSpPr>
            <p:grpSpPr bwMode="auto">
              <a:xfrm>
                <a:off x="-110820" y="-110828"/>
                <a:ext cx="113129" cy="113096"/>
                <a:chOff x="-110820" y="-110828"/>
                <a:chExt cx="113129" cy="113096"/>
              </a:xfrm>
            </p:grpSpPr>
            <p:sp>
              <p:nvSpPr>
                <p:cNvPr id="31949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0" name="Freeform 83"/>
                <p:cNvSpPr>
                  <a:spLocks/>
                </p:cNvSpPr>
                <p:nvPr/>
              </p:nvSpPr>
              <p:spPr bwMode="auto">
                <a:xfrm>
                  <a:off x="2094" y="2047"/>
                  <a:ext cx="28" cy="96"/>
                </a:xfrm>
                <a:custGeom>
                  <a:avLst/>
                  <a:gdLst>
                    <a:gd name="T0" fmla="*/ 0 w 28"/>
                    <a:gd name="T1" fmla="*/ 0 h 96"/>
                    <a:gd name="T2" fmla="*/ 11 w 28"/>
                    <a:gd name="T3" fmla="*/ 12 h 96"/>
                    <a:gd name="T4" fmla="*/ 17 w 28"/>
                    <a:gd name="T5" fmla="*/ 23 h 96"/>
                    <a:gd name="T6" fmla="*/ 23 w 28"/>
                    <a:gd name="T7" fmla="*/ 34 h 96"/>
                    <a:gd name="T8" fmla="*/ 28 w 28"/>
                    <a:gd name="T9" fmla="*/ 46 h 96"/>
                    <a:gd name="T10" fmla="*/ 28 w 28"/>
                    <a:gd name="T11" fmla="*/ 57 h 96"/>
                    <a:gd name="T12" fmla="*/ 28 w 28"/>
                    <a:gd name="T13" fmla="*/ 68 h 96"/>
                    <a:gd name="T14" fmla="*/ 23 w 28"/>
                    <a:gd name="T15" fmla="*/ 79 h 96"/>
                    <a:gd name="T16" fmla="*/ 17 w 28"/>
                    <a:gd name="T17" fmla="*/ 91 h 96"/>
                    <a:gd name="T18" fmla="*/ 11 w 28"/>
                    <a:gd name="T19" fmla="*/ 96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" h="96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7" y="23"/>
                      </a:lnTo>
                      <a:lnTo>
                        <a:pt x="23" y="34"/>
                      </a:lnTo>
                      <a:lnTo>
                        <a:pt x="28" y="46"/>
                      </a:lnTo>
                      <a:lnTo>
                        <a:pt x="28" y="57"/>
                      </a:lnTo>
                      <a:lnTo>
                        <a:pt x="28" y="68"/>
                      </a:lnTo>
                      <a:lnTo>
                        <a:pt x="23" y="79"/>
                      </a:lnTo>
                      <a:lnTo>
                        <a:pt x="17" y="91"/>
                      </a:lnTo>
                      <a:lnTo>
                        <a:pt x="11" y="96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1" name="Line 84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2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3" name="Freeform 86"/>
                <p:cNvSpPr>
                  <a:spLocks/>
                </p:cNvSpPr>
                <p:nvPr/>
              </p:nvSpPr>
              <p:spPr bwMode="auto">
                <a:xfrm>
                  <a:off x="2088" y="2143"/>
                  <a:ext cx="29" cy="102"/>
                </a:xfrm>
                <a:custGeom>
                  <a:avLst/>
                  <a:gdLst>
                    <a:gd name="T0" fmla="*/ 29 w 29"/>
                    <a:gd name="T1" fmla="*/ 102 h 102"/>
                    <a:gd name="T2" fmla="*/ 17 w 29"/>
                    <a:gd name="T3" fmla="*/ 91 h 102"/>
                    <a:gd name="T4" fmla="*/ 12 w 29"/>
                    <a:gd name="T5" fmla="*/ 79 h 102"/>
                    <a:gd name="T6" fmla="*/ 6 w 29"/>
                    <a:gd name="T7" fmla="*/ 68 h 102"/>
                    <a:gd name="T8" fmla="*/ 6 w 29"/>
                    <a:gd name="T9" fmla="*/ 57 h 102"/>
                    <a:gd name="T10" fmla="*/ 0 w 29"/>
                    <a:gd name="T11" fmla="*/ 46 h 102"/>
                    <a:gd name="T12" fmla="*/ 0 w 29"/>
                    <a:gd name="T13" fmla="*/ 29 h 102"/>
                    <a:gd name="T14" fmla="*/ 6 w 29"/>
                    <a:gd name="T15" fmla="*/ 23 h 102"/>
                    <a:gd name="T16" fmla="*/ 12 w 29"/>
                    <a:gd name="T17" fmla="*/ 12 h 102"/>
                    <a:gd name="T18" fmla="*/ 17 w 29"/>
                    <a:gd name="T19" fmla="*/ 0 h 1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9" h="102">
                      <a:moveTo>
                        <a:pt x="29" y="102"/>
                      </a:moveTo>
                      <a:lnTo>
                        <a:pt x="17" y="91"/>
                      </a:lnTo>
                      <a:lnTo>
                        <a:pt x="12" y="79"/>
                      </a:lnTo>
                      <a:lnTo>
                        <a:pt x="6" y="68"/>
                      </a:lnTo>
                      <a:lnTo>
                        <a:pt x="6" y="57"/>
                      </a:lnTo>
                      <a:lnTo>
                        <a:pt x="0" y="46"/>
                      </a:lnTo>
                      <a:lnTo>
                        <a:pt x="0" y="29"/>
                      </a:lnTo>
                      <a:lnTo>
                        <a:pt x="6" y="23"/>
                      </a:lnTo>
                      <a:lnTo>
                        <a:pt x="12" y="12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4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5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6" name="Freeform 89"/>
                <p:cNvSpPr>
                  <a:spLocks/>
                </p:cNvSpPr>
                <p:nvPr/>
              </p:nvSpPr>
              <p:spPr bwMode="auto">
                <a:xfrm>
                  <a:off x="2213" y="2234"/>
                  <a:ext cx="96" cy="28"/>
                </a:xfrm>
                <a:custGeom>
                  <a:avLst/>
                  <a:gdLst>
                    <a:gd name="T0" fmla="*/ 0 w 96"/>
                    <a:gd name="T1" fmla="*/ 17 h 28"/>
                    <a:gd name="T2" fmla="*/ 5 w 96"/>
                    <a:gd name="T3" fmla="*/ 11 h 28"/>
                    <a:gd name="T4" fmla="*/ 17 w 96"/>
                    <a:gd name="T5" fmla="*/ 5 h 28"/>
                    <a:gd name="T6" fmla="*/ 28 w 96"/>
                    <a:gd name="T7" fmla="*/ 0 h 28"/>
                    <a:gd name="T8" fmla="*/ 39 w 96"/>
                    <a:gd name="T9" fmla="*/ 0 h 28"/>
                    <a:gd name="T10" fmla="*/ 50 w 96"/>
                    <a:gd name="T11" fmla="*/ 0 h 28"/>
                    <a:gd name="T12" fmla="*/ 62 w 96"/>
                    <a:gd name="T13" fmla="*/ 5 h 28"/>
                    <a:gd name="T14" fmla="*/ 79 w 96"/>
                    <a:gd name="T15" fmla="*/ 11 h 28"/>
                    <a:gd name="T16" fmla="*/ 90 w 96"/>
                    <a:gd name="T17" fmla="*/ 17 h 28"/>
                    <a:gd name="T18" fmla="*/ 96 w 96"/>
                    <a:gd name="T19" fmla="*/ 28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8">
                      <a:moveTo>
                        <a:pt x="0" y="17"/>
                      </a:moveTo>
                      <a:lnTo>
                        <a:pt x="5" y="11"/>
                      </a:lnTo>
                      <a:lnTo>
                        <a:pt x="17" y="5"/>
                      </a:lnTo>
                      <a:lnTo>
                        <a:pt x="28" y="0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2" y="5"/>
                      </a:lnTo>
                      <a:lnTo>
                        <a:pt x="79" y="11"/>
                      </a:lnTo>
                      <a:lnTo>
                        <a:pt x="90" y="17"/>
                      </a:lnTo>
                      <a:lnTo>
                        <a:pt x="96" y="28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7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8" name="Line 91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820" y="-110828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59" name="Freeform 92"/>
                <p:cNvSpPr>
                  <a:spLocks/>
                </p:cNvSpPr>
                <p:nvPr/>
              </p:nvSpPr>
              <p:spPr bwMode="auto">
                <a:xfrm>
                  <a:off x="2117" y="2239"/>
                  <a:ext cx="96" cy="29"/>
                </a:xfrm>
                <a:custGeom>
                  <a:avLst/>
                  <a:gdLst>
                    <a:gd name="T0" fmla="*/ 96 w 96"/>
                    <a:gd name="T1" fmla="*/ 12 h 29"/>
                    <a:gd name="T2" fmla="*/ 84 w 96"/>
                    <a:gd name="T3" fmla="*/ 17 h 29"/>
                    <a:gd name="T4" fmla="*/ 79 w 96"/>
                    <a:gd name="T5" fmla="*/ 23 h 29"/>
                    <a:gd name="T6" fmla="*/ 67 w 96"/>
                    <a:gd name="T7" fmla="*/ 29 h 29"/>
                    <a:gd name="T8" fmla="*/ 56 w 96"/>
                    <a:gd name="T9" fmla="*/ 29 h 29"/>
                    <a:gd name="T10" fmla="*/ 45 w 96"/>
                    <a:gd name="T11" fmla="*/ 29 h 29"/>
                    <a:gd name="T12" fmla="*/ 28 w 96"/>
                    <a:gd name="T13" fmla="*/ 23 h 29"/>
                    <a:gd name="T14" fmla="*/ 17 w 96"/>
                    <a:gd name="T15" fmla="*/ 17 h 29"/>
                    <a:gd name="T16" fmla="*/ 5 w 96"/>
                    <a:gd name="T17" fmla="*/ 12 h 29"/>
                    <a:gd name="T18" fmla="*/ 0 w 96"/>
                    <a:gd name="T19" fmla="*/ 0 h 2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9">
                      <a:moveTo>
                        <a:pt x="96" y="12"/>
                      </a:moveTo>
                      <a:lnTo>
                        <a:pt x="84" y="17"/>
                      </a:lnTo>
                      <a:lnTo>
                        <a:pt x="79" y="23"/>
                      </a:lnTo>
                      <a:lnTo>
                        <a:pt x="67" y="29"/>
                      </a:lnTo>
                      <a:lnTo>
                        <a:pt x="56" y="29"/>
                      </a:lnTo>
                      <a:lnTo>
                        <a:pt x="45" y="29"/>
                      </a:lnTo>
                      <a:lnTo>
                        <a:pt x="28" y="23"/>
                      </a:lnTo>
                      <a:lnTo>
                        <a:pt x="17" y="17"/>
                      </a:lnTo>
                      <a:lnTo>
                        <a:pt x="5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1937" name="Group 93"/>
              <p:cNvGrpSpPr>
                <a:grpSpLocks/>
              </p:cNvGrpSpPr>
              <p:nvPr/>
            </p:nvGrpSpPr>
            <p:grpSpPr bwMode="auto">
              <a:xfrm>
                <a:off x="-110611" y="-110625"/>
                <a:ext cx="113128" cy="113101"/>
                <a:chOff x="-110611" y="-110625"/>
                <a:chExt cx="113128" cy="113101"/>
              </a:xfrm>
            </p:grpSpPr>
            <p:sp>
              <p:nvSpPr>
                <p:cNvPr id="31938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9" name="Freeform 95"/>
                <p:cNvSpPr>
                  <a:spLocks/>
                </p:cNvSpPr>
                <p:nvPr/>
              </p:nvSpPr>
              <p:spPr bwMode="auto">
                <a:xfrm>
                  <a:off x="2303" y="2256"/>
                  <a:ext cx="28" cy="96"/>
                </a:xfrm>
                <a:custGeom>
                  <a:avLst/>
                  <a:gdLst>
                    <a:gd name="T0" fmla="*/ 0 w 28"/>
                    <a:gd name="T1" fmla="*/ 0 h 96"/>
                    <a:gd name="T2" fmla="*/ 11 w 28"/>
                    <a:gd name="T3" fmla="*/ 12 h 96"/>
                    <a:gd name="T4" fmla="*/ 17 w 28"/>
                    <a:gd name="T5" fmla="*/ 23 h 96"/>
                    <a:gd name="T6" fmla="*/ 23 w 28"/>
                    <a:gd name="T7" fmla="*/ 34 h 96"/>
                    <a:gd name="T8" fmla="*/ 28 w 28"/>
                    <a:gd name="T9" fmla="*/ 45 h 96"/>
                    <a:gd name="T10" fmla="*/ 28 w 28"/>
                    <a:gd name="T11" fmla="*/ 57 h 96"/>
                    <a:gd name="T12" fmla="*/ 28 w 28"/>
                    <a:gd name="T13" fmla="*/ 68 h 96"/>
                    <a:gd name="T14" fmla="*/ 23 w 28"/>
                    <a:gd name="T15" fmla="*/ 79 h 96"/>
                    <a:gd name="T16" fmla="*/ 17 w 28"/>
                    <a:gd name="T17" fmla="*/ 91 h 96"/>
                    <a:gd name="T18" fmla="*/ 11 w 28"/>
                    <a:gd name="T19" fmla="*/ 96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" h="96">
                      <a:moveTo>
                        <a:pt x="0" y="0"/>
                      </a:moveTo>
                      <a:lnTo>
                        <a:pt x="11" y="12"/>
                      </a:lnTo>
                      <a:lnTo>
                        <a:pt x="17" y="23"/>
                      </a:lnTo>
                      <a:lnTo>
                        <a:pt x="23" y="34"/>
                      </a:lnTo>
                      <a:lnTo>
                        <a:pt x="28" y="45"/>
                      </a:lnTo>
                      <a:lnTo>
                        <a:pt x="28" y="57"/>
                      </a:lnTo>
                      <a:lnTo>
                        <a:pt x="28" y="68"/>
                      </a:lnTo>
                      <a:lnTo>
                        <a:pt x="23" y="79"/>
                      </a:lnTo>
                      <a:lnTo>
                        <a:pt x="17" y="91"/>
                      </a:lnTo>
                      <a:lnTo>
                        <a:pt x="11" y="96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0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1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2" name="Freeform 98"/>
                <p:cNvSpPr>
                  <a:spLocks/>
                </p:cNvSpPr>
                <p:nvPr/>
              </p:nvSpPr>
              <p:spPr bwMode="auto">
                <a:xfrm>
                  <a:off x="2297" y="2352"/>
                  <a:ext cx="29" cy="96"/>
                </a:xfrm>
                <a:custGeom>
                  <a:avLst/>
                  <a:gdLst>
                    <a:gd name="T0" fmla="*/ 29 w 29"/>
                    <a:gd name="T1" fmla="*/ 96 h 96"/>
                    <a:gd name="T2" fmla="*/ 17 w 29"/>
                    <a:gd name="T3" fmla="*/ 90 h 96"/>
                    <a:gd name="T4" fmla="*/ 12 w 29"/>
                    <a:gd name="T5" fmla="*/ 79 h 96"/>
                    <a:gd name="T6" fmla="*/ 6 w 29"/>
                    <a:gd name="T7" fmla="*/ 68 h 96"/>
                    <a:gd name="T8" fmla="*/ 6 w 29"/>
                    <a:gd name="T9" fmla="*/ 51 h 96"/>
                    <a:gd name="T10" fmla="*/ 0 w 29"/>
                    <a:gd name="T11" fmla="*/ 40 h 96"/>
                    <a:gd name="T12" fmla="*/ 6 w 29"/>
                    <a:gd name="T13" fmla="*/ 28 h 96"/>
                    <a:gd name="T14" fmla="*/ 6 w 29"/>
                    <a:gd name="T15" fmla="*/ 17 h 96"/>
                    <a:gd name="T16" fmla="*/ 12 w 29"/>
                    <a:gd name="T17" fmla="*/ 11 h 96"/>
                    <a:gd name="T18" fmla="*/ 17 w 29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lnTo>
                        <a:pt x="17" y="90"/>
                      </a:lnTo>
                      <a:lnTo>
                        <a:pt x="12" y="79"/>
                      </a:lnTo>
                      <a:lnTo>
                        <a:pt x="6" y="68"/>
                      </a:lnTo>
                      <a:lnTo>
                        <a:pt x="6" y="51"/>
                      </a:lnTo>
                      <a:lnTo>
                        <a:pt x="0" y="40"/>
                      </a:lnTo>
                      <a:lnTo>
                        <a:pt x="6" y="28"/>
                      </a:lnTo>
                      <a:lnTo>
                        <a:pt x="6" y="17"/>
                      </a:lnTo>
                      <a:lnTo>
                        <a:pt x="12" y="1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3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4" name="Line 10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5" name="Freeform 101"/>
                <p:cNvSpPr>
                  <a:spLocks/>
                </p:cNvSpPr>
                <p:nvPr/>
              </p:nvSpPr>
              <p:spPr bwMode="auto">
                <a:xfrm>
                  <a:off x="2421" y="2442"/>
                  <a:ext cx="96" cy="23"/>
                </a:xfrm>
                <a:custGeom>
                  <a:avLst/>
                  <a:gdLst>
                    <a:gd name="T0" fmla="*/ 0 w 96"/>
                    <a:gd name="T1" fmla="*/ 17 h 23"/>
                    <a:gd name="T2" fmla="*/ 12 w 96"/>
                    <a:gd name="T3" fmla="*/ 12 h 23"/>
                    <a:gd name="T4" fmla="*/ 17 w 96"/>
                    <a:gd name="T5" fmla="*/ 6 h 23"/>
                    <a:gd name="T6" fmla="*/ 29 w 96"/>
                    <a:gd name="T7" fmla="*/ 0 h 23"/>
                    <a:gd name="T8" fmla="*/ 40 w 96"/>
                    <a:gd name="T9" fmla="*/ 0 h 23"/>
                    <a:gd name="T10" fmla="*/ 51 w 96"/>
                    <a:gd name="T11" fmla="*/ 0 h 23"/>
                    <a:gd name="T12" fmla="*/ 68 w 96"/>
                    <a:gd name="T13" fmla="*/ 6 h 23"/>
                    <a:gd name="T14" fmla="*/ 79 w 96"/>
                    <a:gd name="T15" fmla="*/ 12 h 23"/>
                    <a:gd name="T16" fmla="*/ 91 w 96"/>
                    <a:gd name="T17" fmla="*/ 17 h 23"/>
                    <a:gd name="T18" fmla="*/ 96 w 96"/>
                    <a:gd name="T19" fmla="*/ 23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3">
                      <a:moveTo>
                        <a:pt x="0" y="17"/>
                      </a:moveTo>
                      <a:lnTo>
                        <a:pt x="12" y="12"/>
                      </a:lnTo>
                      <a:lnTo>
                        <a:pt x="17" y="6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68" y="6"/>
                      </a:lnTo>
                      <a:lnTo>
                        <a:pt x="79" y="12"/>
                      </a:lnTo>
                      <a:lnTo>
                        <a:pt x="91" y="17"/>
                      </a:lnTo>
                      <a:lnTo>
                        <a:pt x="96" y="23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6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7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611" y="-110625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48" name="Freeform 104"/>
                <p:cNvSpPr>
                  <a:spLocks/>
                </p:cNvSpPr>
                <p:nvPr/>
              </p:nvSpPr>
              <p:spPr bwMode="auto">
                <a:xfrm>
                  <a:off x="2326" y="2448"/>
                  <a:ext cx="95" cy="28"/>
                </a:xfrm>
                <a:custGeom>
                  <a:avLst/>
                  <a:gdLst>
                    <a:gd name="T0" fmla="*/ 95 w 95"/>
                    <a:gd name="T1" fmla="*/ 11 h 28"/>
                    <a:gd name="T2" fmla="*/ 90 w 95"/>
                    <a:gd name="T3" fmla="*/ 17 h 28"/>
                    <a:gd name="T4" fmla="*/ 79 w 95"/>
                    <a:gd name="T5" fmla="*/ 23 h 28"/>
                    <a:gd name="T6" fmla="*/ 67 w 95"/>
                    <a:gd name="T7" fmla="*/ 23 h 28"/>
                    <a:gd name="T8" fmla="*/ 56 w 95"/>
                    <a:gd name="T9" fmla="*/ 28 h 28"/>
                    <a:gd name="T10" fmla="*/ 45 w 95"/>
                    <a:gd name="T11" fmla="*/ 23 h 28"/>
                    <a:gd name="T12" fmla="*/ 33 w 95"/>
                    <a:gd name="T13" fmla="*/ 23 h 28"/>
                    <a:gd name="T14" fmla="*/ 16 w 95"/>
                    <a:gd name="T15" fmla="*/ 17 h 28"/>
                    <a:gd name="T16" fmla="*/ 5 w 95"/>
                    <a:gd name="T17" fmla="*/ 11 h 28"/>
                    <a:gd name="T18" fmla="*/ 0 w 95"/>
                    <a:gd name="T19" fmla="*/ 0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5" h="28">
                      <a:moveTo>
                        <a:pt x="95" y="11"/>
                      </a:moveTo>
                      <a:lnTo>
                        <a:pt x="90" y="17"/>
                      </a:lnTo>
                      <a:lnTo>
                        <a:pt x="79" y="23"/>
                      </a:lnTo>
                      <a:lnTo>
                        <a:pt x="67" y="23"/>
                      </a:lnTo>
                      <a:lnTo>
                        <a:pt x="56" y="28"/>
                      </a:lnTo>
                      <a:lnTo>
                        <a:pt x="45" y="23"/>
                      </a:lnTo>
                      <a:lnTo>
                        <a:pt x="33" y="23"/>
                      </a:lnTo>
                      <a:lnTo>
                        <a:pt x="16" y="17"/>
                      </a:lnTo>
                      <a:lnTo>
                        <a:pt x="5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763" name="Group 105"/>
            <p:cNvGrpSpPr>
              <a:grpSpLocks/>
            </p:cNvGrpSpPr>
            <p:nvPr/>
          </p:nvGrpSpPr>
          <p:grpSpPr bwMode="auto">
            <a:xfrm>
              <a:off x="-110792" y="-111291"/>
              <a:ext cx="113321" cy="113293"/>
              <a:chOff x="-110792" y="-111291"/>
              <a:chExt cx="113321" cy="113293"/>
            </a:xfrm>
          </p:grpSpPr>
          <p:grpSp>
            <p:nvGrpSpPr>
              <p:cNvPr id="31912" name="Group 106"/>
              <p:cNvGrpSpPr>
                <a:grpSpLocks/>
              </p:cNvGrpSpPr>
              <p:nvPr/>
            </p:nvGrpSpPr>
            <p:grpSpPr bwMode="auto">
              <a:xfrm>
                <a:off x="-110792" y="-111291"/>
                <a:ext cx="113118" cy="113090"/>
                <a:chOff x="-110792" y="-111291"/>
                <a:chExt cx="113118" cy="113090"/>
              </a:xfrm>
            </p:grpSpPr>
            <p:sp>
              <p:nvSpPr>
                <p:cNvPr id="31925" name="Line 10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6" name="Freeform 108"/>
                <p:cNvSpPr>
                  <a:spLocks/>
                </p:cNvSpPr>
                <p:nvPr/>
              </p:nvSpPr>
              <p:spPr bwMode="auto">
                <a:xfrm>
                  <a:off x="2122" y="1590"/>
                  <a:ext cx="23" cy="96"/>
                </a:xfrm>
                <a:custGeom>
                  <a:avLst/>
                  <a:gdLst>
                    <a:gd name="T0" fmla="*/ 0 w 23"/>
                    <a:gd name="T1" fmla="*/ 0 h 96"/>
                    <a:gd name="T2" fmla="*/ 6 w 23"/>
                    <a:gd name="T3" fmla="*/ 6 h 96"/>
                    <a:gd name="T4" fmla="*/ 17 w 23"/>
                    <a:gd name="T5" fmla="*/ 17 h 96"/>
                    <a:gd name="T6" fmla="*/ 17 w 23"/>
                    <a:gd name="T7" fmla="*/ 29 h 96"/>
                    <a:gd name="T8" fmla="*/ 23 w 23"/>
                    <a:gd name="T9" fmla="*/ 40 h 96"/>
                    <a:gd name="T10" fmla="*/ 23 w 23"/>
                    <a:gd name="T11" fmla="*/ 57 h 96"/>
                    <a:gd name="T12" fmla="*/ 23 w 23"/>
                    <a:gd name="T13" fmla="*/ 68 h 96"/>
                    <a:gd name="T14" fmla="*/ 17 w 23"/>
                    <a:gd name="T15" fmla="*/ 74 h 96"/>
                    <a:gd name="T16" fmla="*/ 17 w 23"/>
                    <a:gd name="T17" fmla="*/ 85 h 96"/>
                    <a:gd name="T18" fmla="*/ 6 w 23"/>
                    <a:gd name="T19" fmla="*/ 96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7" y="17"/>
                      </a:lnTo>
                      <a:lnTo>
                        <a:pt x="17" y="29"/>
                      </a:lnTo>
                      <a:lnTo>
                        <a:pt x="23" y="40"/>
                      </a:lnTo>
                      <a:lnTo>
                        <a:pt x="23" y="57"/>
                      </a:lnTo>
                      <a:lnTo>
                        <a:pt x="23" y="68"/>
                      </a:lnTo>
                      <a:lnTo>
                        <a:pt x="17" y="74"/>
                      </a:lnTo>
                      <a:lnTo>
                        <a:pt x="17" y="85"/>
                      </a:lnTo>
                      <a:lnTo>
                        <a:pt x="6" y="96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7" name="Line 109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8" name="Line 11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9" name="Freeform 111"/>
                <p:cNvSpPr>
                  <a:spLocks/>
                </p:cNvSpPr>
                <p:nvPr/>
              </p:nvSpPr>
              <p:spPr bwMode="auto">
                <a:xfrm>
                  <a:off x="2117" y="1681"/>
                  <a:ext cx="22" cy="96"/>
                </a:xfrm>
                <a:custGeom>
                  <a:avLst/>
                  <a:gdLst>
                    <a:gd name="T0" fmla="*/ 22 w 22"/>
                    <a:gd name="T1" fmla="*/ 96 h 96"/>
                    <a:gd name="T2" fmla="*/ 17 w 22"/>
                    <a:gd name="T3" fmla="*/ 90 h 96"/>
                    <a:gd name="T4" fmla="*/ 5 w 22"/>
                    <a:gd name="T5" fmla="*/ 79 h 96"/>
                    <a:gd name="T6" fmla="*/ 5 w 22"/>
                    <a:gd name="T7" fmla="*/ 67 h 96"/>
                    <a:gd name="T8" fmla="*/ 0 w 22"/>
                    <a:gd name="T9" fmla="*/ 56 h 96"/>
                    <a:gd name="T10" fmla="*/ 0 w 22"/>
                    <a:gd name="T11" fmla="*/ 45 h 96"/>
                    <a:gd name="T12" fmla="*/ 0 w 22"/>
                    <a:gd name="T13" fmla="*/ 33 h 96"/>
                    <a:gd name="T14" fmla="*/ 5 w 22"/>
                    <a:gd name="T15" fmla="*/ 22 h 96"/>
                    <a:gd name="T16" fmla="*/ 5 w 22"/>
                    <a:gd name="T17" fmla="*/ 11 h 96"/>
                    <a:gd name="T18" fmla="*/ 17 w 22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2" h="96">
                      <a:moveTo>
                        <a:pt x="22" y="96"/>
                      </a:moveTo>
                      <a:lnTo>
                        <a:pt x="17" y="90"/>
                      </a:lnTo>
                      <a:lnTo>
                        <a:pt x="5" y="79"/>
                      </a:lnTo>
                      <a:lnTo>
                        <a:pt x="5" y="67"/>
                      </a:lnTo>
                      <a:lnTo>
                        <a:pt x="0" y="56"/>
                      </a:lnTo>
                      <a:lnTo>
                        <a:pt x="0" y="45"/>
                      </a:lnTo>
                      <a:lnTo>
                        <a:pt x="0" y="33"/>
                      </a:lnTo>
                      <a:lnTo>
                        <a:pt x="5" y="22"/>
                      </a:lnTo>
                      <a:lnTo>
                        <a:pt x="5" y="1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0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1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2" name="Freeform 114"/>
                <p:cNvSpPr>
                  <a:spLocks/>
                </p:cNvSpPr>
                <p:nvPr/>
              </p:nvSpPr>
              <p:spPr bwMode="auto">
                <a:xfrm>
                  <a:off x="2235" y="1771"/>
                  <a:ext cx="91" cy="22"/>
                </a:xfrm>
                <a:custGeom>
                  <a:avLst/>
                  <a:gdLst>
                    <a:gd name="T0" fmla="*/ 0 w 91"/>
                    <a:gd name="T1" fmla="*/ 17 h 22"/>
                    <a:gd name="T2" fmla="*/ 6 w 91"/>
                    <a:gd name="T3" fmla="*/ 6 h 22"/>
                    <a:gd name="T4" fmla="*/ 17 w 91"/>
                    <a:gd name="T5" fmla="*/ 6 h 22"/>
                    <a:gd name="T6" fmla="*/ 28 w 91"/>
                    <a:gd name="T7" fmla="*/ 0 h 22"/>
                    <a:gd name="T8" fmla="*/ 40 w 91"/>
                    <a:gd name="T9" fmla="*/ 0 h 22"/>
                    <a:gd name="T10" fmla="*/ 51 w 91"/>
                    <a:gd name="T11" fmla="*/ 0 h 22"/>
                    <a:gd name="T12" fmla="*/ 62 w 91"/>
                    <a:gd name="T13" fmla="*/ 6 h 22"/>
                    <a:gd name="T14" fmla="*/ 74 w 91"/>
                    <a:gd name="T15" fmla="*/ 11 h 22"/>
                    <a:gd name="T16" fmla="*/ 85 w 91"/>
                    <a:gd name="T17" fmla="*/ 17 h 22"/>
                    <a:gd name="T18" fmla="*/ 91 w 91"/>
                    <a:gd name="T19" fmla="*/ 22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22">
                      <a:moveTo>
                        <a:pt x="0" y="17"/>
                      </a:moveTo>
                      <a:lnTo>
                        <a:pt x="6" y="6"/>
                      </a:lnTo>
                      <a:lnTo>
                        <a:pt x="17" y="6"/>
                      </a:lnTo>
                      <a:lnTo>
                        <a:pt x="28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62" y="6"/>
                      </a:lnTo>
                      <a:lnTo>
                        <a:pt x="74" y="11"/>
                      </a:lnTo>
                      <a:lnTo>
                        <a:pt x="85" y="17"/>
                      </a:lnTo>
                      <a:lnTo>
                        <a:pt x="91" y="22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3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4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792" y="-111291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35" name="Freeform 117"/>
                <p:cNvSpPr>
                  <a:spLocks/>
                </p:cNvSpPr>
                <p:nvPr/>
              </p:nvSpPr>
              <p:spPr bwMode="auto">
                <a:xfrm>
                  <a:off x="2139" y="1777"/>
                  <a:ext cx="96" cy="22"/>
                </a:xfrm>
                <a:custGeom>
                  <a:avLst/>
                  <a:gdLst>
                    <a:gd name="T0" fmla="*/ 96 w 96"/>
                    <a:gd name="T1" fmla="*/ 11 h 22"/>
                    <a:gd name="T2" fmla="*/ 85 w 96"/>
                    <a:gd name="T3" fmla="*/ 16 h 22"/>
                    <a:gd name="T4" fmla="*/ 79 w 96"/>
                    <a:gd name="T5" fmla="*/ 22 h 22"/>
                    <a:gd name="T6" fmla="*/ 68 w 96"/>
                    <a:gd name="T7" fmla="*/ 22 h 22"/>
                    <a:gd name="T8" fmla="*/ 57 w 96"/>
                    <a:gd name="T9" fmla="*/ 22 h 22"/>
                    <a:gd name="T10" fmla="*/ 45 w 96"/>
                    <a:gd name="T11" fmla="*/ 22 h 22"/>
                    <a:gd name="T12" fmla="*/ 34 w 96"/>
                    <a:gd name="T13" fmla="*/ 22 h 22"/>
                    <a:gd name="T14" fmla="*/ 23 w 96"/>
                    <a:gd name="T15" fmla="*/ 16 h 22"/>
                    <a:gd name="T16" fmla="*/ 12 w 96"/>
                    <a:gd name="T17" fmla="*/ 11 h 22"/>
                    <a:gd name="T18" fmla="*/ 0 w 96"/>
                    <a:gd name="T19" fmla="*/ 0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2">
                      <a:moveTo>
                        <a:pt x="96" y="11"/>
                      </a:moveTo>
                      <a:lnTo>
                        <a:pt x="85" y="16"/>
                      </a:lnTo>
                      <a:lnTo>
                        <a:pt x="79" y="22"/>
                      </a:lnTo>
                      <a:lnTo>
                        <a:pt x="68" y="22"/>
                      </a:lnTo>
                      <a:lnTo>
                        <a:pt x="57" y="22"/>
                      </a:lnTo>
                      <a:lnTo>
                        <a:pt x="45" y="22"/>
                      </a:lnTo>
                      <a:lnTo>
                        <a:pt x="34" y="22"/>
                      </a:lnTo>
                      <a:lnTo>
                        <a:pt x="23" y="16"/>
                      </a:lnTo>
                      <a:lnTo>
                        <a:pt x="12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1913" name="Group 118"/>
              <p:cNvGrpSpPr>
                <a:grpSpLocks/>
              </p:cNvGrpSpPr>
              <p:nvPr/>
            </p:nvGrpSpPr>
            <p:grpSpPr bwMode="auto">
              <a:xfrm>
                <a:off x="-110594" y="-111088"/>
                <a:ext cx="113123" cy="113090"/>
                <a:chOff x="-110594" y="-111088"/>
                <a:chExt cx="113123" cy="113090"/>
              </a:xfrm>
            </p:grpSpPr>
            <p:sp>
              <p:nvSpPr>
                <p:cNvPr id="31914" name="Line 119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15" name="Freeform 120"/>
                <p:cNvSpPr>
                  <a:spLocks/>
                </p:cNvSpPr>
                <p:nvPr/>
              </p:nvSpPr>
              <p:spPr bwMode="auto">
                <a:xfrm>
                  <a:off x="2320" y="1793"/>
                  <a:ext cx="28" cy="91"/>
                </a:xfrm>
                <a:custGeom>
                  <a:avLst/>
                  <a:gdLst>
                    <a:gd name="T0" fmla="*/ 0 w 28"/>
                    <a:gd name="T1" fmla="*/ 0 h 91"/>
                    <a:gd name="T2" fmla="*/ 11 w 28"/>
                    <a:gd name="T3" fmla="*/ 6 h 91"/>
                    <a:gd name="T4" fmla="*/ 17 w 28"/>
                    <a:gd name="T5" fmla="*/ 17 h 91"/>
                    <a:gd name="T6" fmla="*/ 22 w 28"/>
                    <a:gd name="T7" fmla="*/ 29 h 91"/>
                    <a:gd name="T8" fmla="*/ 28 w 28"/>
                    <a:gd name="T9" fmla="*/ 40 h 91"/>
                    <a:gd name="T10" fmla="*/ 28 w 28"/>
                    <a:gd name="T11" fmla="*/ 51 h 91"/>
                    <a:gd name="T12" fmla="*/ 28 w 28"/>
                    <a:gd name="T13" fmla="*/ 63 h 91"/>
                    <a:gd name="T14" fmla="*/ 22 w 28"/>
                    <a:gd name="T15" fmla="*/ 74 h 91"/>
                    <a:gd name="T16" fmla="*/ 17 w 28"/>
                    <a:gd name="T17" fmla="*/ 85 h 91"/>
                    <a:gd name="T18" fmla="*/ 11 w 28"/>
                    <a:gd name="T19" fmla="*/ 91 h 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" h="91">
                      <a:moveTo>
                        <a:pt x="0" y="0"/>
                      </a:moveTo>
                      <a:lnTo>
                        <a:pt x="11" y="6"/>
                      </a:lnTo>
                      <a:lnTo>
                        <a:pt x="17" y="17"/>
                      </a:lnTo>
                      <a:lnTo>
                        <a:pt x="22" y="29"/>
                      </a:lnTo>
                      <a:lnTo>
                        <a:pt x="28" y="40"/>
                      </a:lnTo>
                      <a:lnTo>
                        <a:pt x="28" y="51"/>
                      </a:lnTo>
                      <a:lnTo>
                        <a:pt x="28" y="63"/>
                      </a:lnTo>
                      <a:lnTo>
                        <a:pt x="22" y="74"/>
                      </a:lnTo>
                      <a:lnTo>
                        <a:pt x="17" y="85"/>
                      </a:lnTo>
                      <a:lnTo>
                        <a:pt x="11" y="91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16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17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18" name="Freeform 123"/>
                <p:cNvSpPr>
                  <a:spLocks/>
                </p:cNvSpPr>
                <p:nvPr/>
              </p:nvSpPr>
              <p:spPr bwMode="auto">
                <a:xfrm>
                  <a:off x="2314" y="1884"/>
                  <a:ext cx="28" cy="96"/>
                </a:xfrm>
                <a:custGeom>
                  <a:avLst/>
                  <a:gdLst>
                    <a:gd name="T0" fmla="*/ 28 w 28"/>
                    <a:gd name="T1" fmla="*/ 96 h 96"/>
                    <a:gd name="T2" fmla="*/ 17 w 28"/>
                    <a:gd name="T3" fmla="*/ 84 h 96"/>
                    <a:gd name="T4" fmla="*/ 12 w 28"/>
                    <a:gd name="T5" fmla="*/ 73 h 96"/>
                    <a:gd name="T6" fmla="*/ 6 w 28"/>
                    <a:gd name="T7" fmla="*/ 62 h 96"/>
                    <a:gd name="T8" fmla="*/ 6 w 28"/>
                    <a:gd name="T9" fmla="*/ 51 h 96"/>
                    <a:gd name="T10" fmla="*/ 0 w 28"/>
                    <a:gd name="T11" fmla="*/ 39 h 96"/>
                    <a:gd name="T12" fmla="*/ 6 w 28"/>
                    <a:gd name="T13" fmla="*/ 28 h 96"/>
                    <a:gd name="T14" fmla="*/ 6 w 28"/>
                    <a:gd name="T15" fmla="*/ 17 h 96"/>
                    <a:gd name="T16" fmla="*/ 12 w 28"/>
                    <a:gd name="T17" fmla="*/ 11 h 96"/>
                    <a:gd name="T18" fmla="*/ 17 w 28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" h="96">
                      <a:moveTo>
                        <a:pt x="28" y="96"/>
                      </a:moveTo>
                      <a:lnTo>
                        <a:pt x="17" y="84"/>
                      </a:lnTo>
                      <a:lnTo>
                        <a:pt x="12" y="73"/>
                      </a:lnTo>
                      <a:lnTo>
                        <a:pt x="6" y="62"/>
                      </a:lnTo>
                      <a:lnTo>
                        <a:pt x="6" y="51"/>
                      </a:lnTo>
                      <a:lnTo>
                        <a:pt x="0" y="39"/>
                      </a:lnTo>
                      <a:lnTo>
                        <a:pt x="6" y="28"/>
                      </a:lnTo>
                      <a:lnTo>
                        <a:pt x="6" y="17"/>
                      </a:lnTo>
                      <a:lnTo>
                        <a:pt x="12" y="1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19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0" name="Line 12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1" name="Freeform 126"/>
                <p:cNvSpPr>
                  <a:spLocks/>
                </p:cNvSpPr>
                <p:nvPr/>
              </p:nvSpPr>
              <p:spPr bwMode="auto">
                <a:xfrm>
                  <a:off x="2433" y="1974"/>
                  <a:ext cx="96" cy="23"/>
                </a:xfrm>
                <a:custGeom>
                  <a:avLst/>
                  <a:gdLst>
                    <a:gd name="T0" fmla="*/ 0 w 96"/>
                    <a:gd name="T1" fmla="*/ 11 h 23"/>
                    <a:gd name="T2" fmla="*/ 11 w 96"/>
                    <a:gd name="T3" fmla="*/ 6 h 23"/>
                    <a:gd name="T4" fmla="*/ 17 w 96"/>
                    <a:gd name="T5" fmla="*/ 0 h 23"/>
                    <a:gd name="T6" fmla="*/ 28 w 96"/>
                    <a:gd name="T7" fmla="*/ 0 h 23"/>
                    <a:gd name="T8" fmla="*/ 39 w 96"/>
                    <a:gd name="T9" fmla="*/ 0 h 23"/>
                    <a:gd name="T10" fmla="*/ 51 w 96"/>
                    <a:gd name="T11" fmla="*/ 0 h 23"/>
                    <a:gd name="T12" fmla="*/ 62 w 96"/>
                    <a:gd name="T13" fmla="*/ 0 h 23"/>
                    <a:gd name="T14" fmla="*/ 73 w 96"/>
                    <a:gd name="T15" fmla="*/ 6 h 23"/>
                    <a:gd name="T16" fmla="*/ 84 w 96"/>
                    <a:gd name="T17" fmla="*/ 17 h 23"/>
                    <a:gd name="T18" fmla="*/ 96 w 96"/>
                    <a:gd name="T19" fmla="*/ 23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3">
                      <a:moveTo>
                        <a:pt x="0" y="11"/>
                      </a:moveTo>
                      <a:lnTo>
                        <a:pt x="11" y="6"/>
                      </a:lnTo>
                      <a:lnTo>
                        <a:pt x="17" y="0"/>
                      </a:lnTo>
                      <a:lnTo>
                        <a:pt x="28" y="0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0"/>
                      </a:lnTo>
                      <a:lnTo>
                        <a:pt x="73" y="6"/>
                      </a:lnTo>
                      <a:lnTo>
                        <a:pt x="84" y="17"/>
                      </a:lnTo>
                      <a:lnTo>
                        <a:pt x="96" y="23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2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3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594" y="-111088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924" name="Freeform 129"/>
                <p:cNvSpPr>
                  <a:spLocks/>
                </p:cNvSpPr>
                <p:nvPr/>
              </p:nvSpPr>
              <p:spPr bwMode="auto">
                <a:xfrm>
                  <a:off x="2342" y="1980"/>
                  <a:ext cx="91" cy="22"/>
                </a:xfrm>
                <a:custGeom>
                  <a:avLst/>
                  <a:gdLst>
                    <a:gd name="T0" fmla="*/ 91 w 91"/>
                    <a:gd name="T1" fmla="*/ 11 h 22"/>
                    <a:gd name="T2" fmla="*/ 85 w 91"/>
                    <a:gd name="T3" fmla="*/ 17 h 22"/>
                    <a:gd name="T4" fmla="*/ 74 w 91"/>
                    <a:gd name="T5" fmla="*/ 22 h 22"/>
                    <a:gd name="T6" fmla="*/ 63 w 91"/>
                    <a:gd name="T7" fmla="*/ 22 h 22"/>
                    <a:gd name="T8" fmla="*/ 51 w 91"/>
                    <a:gd name="T9" fmla="*/ 22 h 22"/>
                    <a:gd name="T10" fmla="*/ 40 w 91"/>
                    <a:gd name="T11" fmla="*/ 22 h 22"/>
                    <a:gd name="T12" fmla="*/ 29 w 91"/>
                    <a:gd name="T13" fmla="*/ 22 h 22"/>
                    <a:gd name="T14" fmla="*/ 17 w 91"/>
                    <a:gd name="T15" fmla="*/ 17 h 22"/>
                    <a:gd name="T16" fmla="*/ 6 w 91"/>
                    <a:gd name="T17" fmla="*/ 5 h 22"/>
                    <a:gd name="T18" fmla="*/ 0 w 91"/>
                    <a:gd name="T19" fmla="*/ 0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22">
                      <a:moveTo>
                        <a:pt x="91" y="11"/>
                      </a:moveTo>
                      <a:lnTo>
                        <a:pt x="85" y="17"/>
                      </a:lnTo>
                      <a:lnTo>
                        <a:pt x="74" y="22"/>
                      </a:lnTo>
                      <a:lnTo>
                        <a:pt x="63" y="22"/>
                      </a:lnTo>
                      <a:lnTo>
                        <a:pt x="51" y="22"/>
                      </a:lnTo>
                      <a:lnTo>
                        <a:pt x="40" y="22"/>
                      </a:lnTo>
                      <a:lnTo>
                        <a:pt x="29" y="22"/>
                      </a:lnTo>
                      <a:lnTo>
                        <a:pt x="17" y="17"/>
                      </a:lnTo>
                      <a:lnTo>
                        <a:pt x="6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764" name="Group 130"/>
            <p:cNvGrpSpPr>
              <a:grpSpLocks/>
            </p:cNvGrpSpPr>
            <p:nvPr/>
          </p:nvGrpSpPr>
          <p:grpSpPr bwMode="auto">
            <a:xfrm>
              <a:off x="-110464" y="-111037"/>
              <a:ext cx="113512" cy="113513"/>
              <a:chOff x="-110464" y="-111037"/>
              <a:chExt cx="113512" cy="113513"/>
            </a:xfrm>
          </p:grpSpPr>
          <p:grpSp>
            <p:nvGrpSpPr>
              <p:cNvPr id="31875" name="Group 131"/>
              <p:cNvGrpSpPr>
                <a:grpSpLocks/>
              </p:cNvGrpSpPr>
              <p:nvPr/>
            </p:nvGrpSpPr>
            <p:grpSpPr bwMode="auto">
              <a:xfrm>
                <a:off x="-110464" y="-110828"/>
                <a:ext cx="113303" cy="113304"/>
                <a:chOff x="-110464" y="-110828"/>
                <a:chExt cx="113303" cy="113304"/>
              </a:xfrm>
            </p:grpSpPr>
            <p:grpSp>
              <p:nvGrpSpPr>
                <p:cNvPr id="31888" name="Group 132"/>
                <p:cNvGrpSpPr>
                  <a:grpSpLocks/>
                </p:cNvGrpSpPr>
                <p:nvPr/>
              </p:nvGrpSpPr>
              <p:grpSpPr bwMode="auto">
                <a:xfrm>
                  <a:off x="-110464" y="-110619"/>
                  <a:ext cx="113094" cy="113095"/>
                  <a:chOff x="-110464" y="-110619"/>
                  <a:chExt cx="113094" cy="113095"/>
                </a:xfrm>
              </p:grpSpPr>
              <p:sp>
                <p:nvSpPr>
                  <p:cNvPr id="31901" name="Line 1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2" name="Freeform 134"/>
                  <p:cNvSpPr>
                    <a:spLocks/>
                  </p:cNvSpPr>
                  <p:nvPr/>
                </p:nvSpPr>
                <p:spPr bwMode="auto">
                  <a:xfrm>
                    <a:off x="2410" y="2442"/>
                    <a:ext cx="96" cy="29"/>
                  </a:xfrm>
                  <a:custGeom>
                    <a:avLst/>
                    <a:gdLst>
                      <a:gd name="T0" fmla="*/ 0 w 96"/>
                      <a:gd name="T1" fmla="*/ 29 h 29"/>
                      <a:gd name="T2" fmla="*/ 11 w 96"/>
                      <a:gd name="T3" fmla="*/ 17 h 29"/>
                      <a:gd name="T4" fmla="*/ 23 w 96"/>
                      <a:gd name="T5" fmla="*/ 12 h 29"/>
                      <a:gd name="T6" fmla="*/ 34 w 96"/>
                      <a:gd name="T7" fmla="*/ 6 h 29"/>
                      <a:gd name="T8" fmla="*/ 45 w 96"/>
                      <a:gd name="T9" fmla="*/ 0 h 29"/>
                      <a:gd name="T10" fmla="*/ 57 w 96"/>
                      <a:gd name="T11" fmla="*/ 0 h 29"/>
                      <a:gd name="T12" fmla="*/ 68 w 96"/>
                      <a:gd name="T13" fmla="*/ 0 h 29"/>
                      <a:gd name="T14" fmla="*/ 79 w 96"/>
                      <a:gd name="T15" fmla="*/ 6 h 29"/>
                      <a:gd name="T16" fmla="*/ 90 w 96"/>
                      <a:gd name="T17" fmla="*/ 12 h 29"/>
                      <a:gd name="T18" fmla="*/ 96 w 96"/>
                      <a:gd name="T19" fmla="*/ 17 h 2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6" h="29">
                        <a:moveTo>
                          <a:pt x="0" y="29"/>
                        </a:moveTo>
                        <a:lnTo>
                          <a:pt x="11" y="17"/>
                        </a:lnTo>
                        <a:lnTo>
                          <a:pt x="23" y="12"/>
                        </a:lnTo>
                        <a:lnTo>
                          <a:pt x="34" y="6"/>
                        </a:lnTo>
                        <a:lnTo>
                          <a:pt x="45" y="0"/>
                        </a:lnTo>
                        <a:lnTo>
                          <a:pt x="57" y="0"/>
                        </a:lnTo>
                        <a:lnTo>
                          <a:pt x="68" y="0"/>
                        </a:lnTo>
                        <a:lnTo>
                          <a:pt x="79" y="6"/>
                        </a:lnTo>
                        <a:lnTo>
                          <a:pt x="90" y="12"/>
                        </a:lnTo>
                        <a:lnTo>
                          <a:pt x="96" y="17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3" name="Line 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4" name="Line 1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5" name="Freeform 137"/>
                  <p:cNvSpPr>
                    <a:spLocks/>
                  </p:cNvSpPr>
                  <p:nvPr/>
                </p:nvSpPr>
                <p:spPr bwMode="auto">
                  <a:xfrm>
                    <a:off x="2506" y="2454"/>
                    <a:ext cx="96" cy="22"/>
                  </a:xfrm>
                  <a:custGeom>
                    <a:avLst/>
                    <a:gdLst>
                      <a:gd name="T0" fmla="*/ 96 w 96"/>
                      <a:gd name="T1" fmla="*/ 0 h 22"/>
                      <a:gd name="T2" fmla="*/ 90 w 96"/>
                      <a:gd name="T3" fmla="*/ 5 h 22"/>
                      <a:gd name="T4" fmla="*/ 79 w 96"/>
                      <a:gd name="T5" fmla="*/ 11 h 22"/>
                      <a:gd name="T6" fmla="*/ 68 w 96"/>
                      <a:gd name="T7" fmla="*/ 17 h 22"/>
                      <a:gd name="T8" fmla="*/ 57 w 96"/>
                      <a:gd name="T9" fmla="*/ 22 h 22"/>
                      <a:gd name="T10" fmla="*/ 40 w 96"/>
                      <a:gd name="T11" fmla="*/ 22 h 22"/>
                      <a:gd name="T12" fmla="*/ 28 w 96"/>
                      <a:gd name="T13" fmla="*/ 22 h 22"/>
                      <a:gd name="T14" fmla="*/ 17 w 96"/>
                      <a:gd name="T15" fmla="*/ 17 h 22"/>
                      <a:gd name="T16" fmla="*/ 11 w 96"/>
                      <a:gd name="T17" fmla="*/ 11 h 22"/>
                      <a:gd name="T18" fmla="*/ 0 w 96"/>
                      <a:gd name="T19" fmla="*/ 5 h 2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6" h="22">
                        <a:moveTo>
                          <a:pt x="96" y="0"/>
                        </a:moveTo>
                        <a:lnTo>
                          <a:pt x="90" y="5"/>
                        </a:lnTo>
                        <a:lnTo>
                          <a:pt x="79" y="11"/>
                        </a:lnTo>
                        <a:lnTo>
                          <a:pt x="68" y="17"/>
                        </a:lnTo>
                        <a:lnTo>
                          <a:pt x="57" y="22"/>
                        </a:lnTo>
                        <a:lnTo>
                          <a:pt x="40" y="22"/>
                        </a:lnTo>
                        <a:lnTo>
                          <a:pt x="28" y="22"/>
                        </a:lnTo>
                        <a:lnTo>
                          <a:pt x="17" y="17"/>
                        </a:lnTo>
                        <a:lnTo>
                          <a:pt x="11" y="11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6" name="Line 1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7" name="Line 13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8" name="Freeform 140"/>
                  <p:cNvSpPr>
                    <a:spLocks/>
                  </p:cNvSpPr>
                  <p:nvPr/>
                </p:nvSpPr>
                <p:spPr bwMode="auto">
                  <a:xfrm>
                    <a:off x="2596" y="2256"/>
                    <a:ext cx="29" cy="96"/>
                  </a:xfrm>
                  <a:custGeom>
                    <a:avLst/>
                    <a:gdLst>
                      <a:gd name="T0" fmla="*/ 17 w 29"/>
                      <a:gd name="T1" fmla="*/ 96 h 96"/>
                      <a:gd name="T2" fmla="*/ 12 w 29"/>
                      <a:gd name="T3" fmla="*/ 91 h 96"/>
                      <a:gd name="T4" fmla="*/ 6 w 29"/>
                      <a:gd name="T5" fmla="*/ 79 h 96"/>
                      <a:gd name="T6" fmla="*/ 0 w 29"/>
                      <a:gd name="T7" fmla="*/ 68 h 96"/>
                      <a:gd name="T8" fmla="*/ 0 w 29"/>
                      <a:gd name="T9" fmla="*/ 57 h 96"/>
                      <a:gd name="T10" fmla="*/ 6 w 29"/>
                      <a:gd name="T11" fmla="*/ 45 h 96"/>
                      <a:gd name="T12" fmla="*/ 6 w 29"/>
                      <a:gd name="T13" fmla="*/ 34 h 96"/>
                      <a:gd name="T14" fmla="*/ 12 w 29"/>
                      <a:gd name="T15" fmla="*/ 23 h 96"/>
                      <a:gd name="T16" fmla="*/ 17 w 29"/>
                      <a:gd name="T17" fmla="*/ 12 h 96"/>
                      <a:gd name="T18" fmla="*/ 29 w 29"/>
                      <a:gd name="T19" fmla="*/ 0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9" h="96">
                        <a:moveTo>
                          <a:pt x="17" y="96"/>
                        </a:moveTo>
                        <a:lnTo>
                          <a:pt x="12" y="91"/>
                        </a:lnTo>
                        <a:lnTo>
                          <a:pt x="6" y="79"/>
                        </a:lnTo>
                        <a:lnTo>
                          <a:pt x="0" y="68"/>
                        </a:lnTo>
                        <a:lnTo>
                          <a:pt x="0" y="57"/>
                        </a:lnTo>
                        <a:lnTo>
                          <a:pt x="6" y="45"/>
                        </a:lnTo>
                        <a:lnTo>
                          <a:pt x="6" y="34"/>
                        </a:lnTo>
                        <a:lnTo>
                          <a:pt x="12" y="23"/>
                        </a:lnTo>
                        <a:lnTo>
                          <a:pt x="17" y="12"/>
                        </a:lnTo>
                        <a:lnTo>
                          <a:pt x="29" y="0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9" name="Line 1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10" name="Line 1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464" y="-110619"/>
                    <a:ext cx="5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11" name="Freeform 143"/>
                  <p:cNvSpPr>
                    <a:spLocks/>
                  </p:cNvSpPr>
                  <p:nvPr/>
                </p:nvSpPr>
                <p:spPr bwMode="auto">
                  <a:xfrm>
                    <a:off x="2602" y="2352"/>
                    <a:ext cx="28" cy="102"/>
                  </a:xfrm>
                  <a:custGeom>
                    <a:avLst/>
                    <a:gdLst>
                      <a:gd name="T0" fmla="*/ 11 w 28"/>
                      <a:gd name="T1" fmla="*/ 0 h 102"/>
                      <a:gd name="T2" fmla="*/ 17 w 28"/>
                      <a:gd name="T3" fmla="*/ 11 h 102"/>
                      <a:gd name="T4" fmla="*/ 23 w 28"/>
                      <a:gd name="T5" fmla="*/ 23 h 102"/>
                      <a:gd name="T6" fmla="*/ 28 w 28"/>
                      <a:gd name="T7" fmla="*/ 34 h 102"/>
                      <a:gd name="T8" fmla="*/ 28 w 28"/>
                      <a:gd name="T9" fmla="*/ 45 h 102"/>
                      <a:gd name="T10" fmla="*/ 28 w 28"/>
                      <a:gd name="T11" fmla="*/ 57 h 102"/>
                      <a:gd name="T12" fmla="*/ 23 w 28"/>
                      <a:gd name="T13" fmla="*/ 68 h 102"/>
                      <a:gd name="T14" fmla="*/ 17 w 28"/>
                      <a:gd name="T15" fmla="*/ 79 h 102"/>
                      <a:gd name="T16" fmla="*/ 11 w 28"/>
                      <a:gd name="T17" fmla="*/ 90 h 102"/>
                      <a:gd name="T18" fmla="*/ 0 w 28"/>
                      <a:gd name="T19" fmla="*/ 102 h 1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8" h="102">
                        <a:moveTo>
                          <a:pt x="11" y="0"/>
                        </a:moveTo>
                        <a:lnTo>
                          <a:pt x="17" y="11"/>
                        </a:lnTo>
                        <a:lnTo>
                          <a:pt x="23" y="23"/>
                        </a:lnTo>
                        <a:lnTo>
                          <a:pt x="28" y="34"/>
                        </a:lnTo>
                        <a:lnTo>
                          <a:pt x="28" y="45"/>
                        </a:lnTo>
                        <a:lnTo>
                          <a:pt x="28" y="57"/>
                        </a:lnTo>
                        <a:lnTo>
                          <a:pt x="23" y="68"/>
                        </a:lnTo>
                        <a:lnTo>
                          <a:pt x="17" y="79"/>
                        </a:lnTo>
                        <a:lnTo>
                          <a:pt x="11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1889" name="Group 144"/>
                <p:cNvGrpSpPr>
                  <a:grpSpLocks/>
                </p:cNvGrpSpPr>
                <p:nvPr/>
              </p:nvGrpSpPr>
              <p:grpSpPr bwMode="auto">
                <a:xfrm>
                  <a:off x="-110250" y="-110828"/>
                  <a:ext cx="113089" cy="113096"/>
                  <a:chOff x="-110250" y="-110828"/>
                  <a:chExt cx="113089" cy="113096"/>
                </a:xfrm>
              </p:grpSpPr>
              <p:sp>
                <p:nvSpPr>
                  <p:cNvPr id="31890" name="Line 14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1" name="Freeform 146"/>
                  <p:cNvSpPr>
                    <a:spLocks/>
                  </p:cNvSpPr>
                  <p:nvPr/>
                </p:nvSpPr>
                <p:spPr bwMode="auto">
                  <a:xfrm>
                    <a:off x="2619" y="2239"/>
                    <a:ext cx="102" cy="23"/>
                  </a:xfrm>
                  <a:custGeom>
                    <a:avLst/>
                    <a:gdLst>
                      <a:gd name="T0" fmla="*/ 0 w 102"/>
                      <a:gd name="T1" fmla="*/ 23 h 23"/>
                      <a:gd name="T2" fmla="*/ 11 w 102"/>
                      <a:gd name="T3" fmla="*/ 12 h 23"/>
                      <a:gd name="T4" fmla="*/ 23 w 102"/>
                      <a:gd name="T5" fmla="*/ 6 h 23"/>
                      <a:gd name="T6" fmla="*/ 34 w 102"/>
                      <a:gd name="T7" fmla="*/ 0 h 23"/>
                      <a:gd name="T8" fmla="*/ 45 w 102"/>
                      <a:gd name="T9" fmla="*/ 0 h 23"/>
                      <a:gd name="T10" fmla="*/ 56 w 102"/>
                      <a:gd name="T11" fmla="*/ 0 h 23"/>
                      <a:gd name="T12" fmla="*/ 68 w 102"/>
                      <a:gd name="T13" fmla="*/ 0 h 23"/>
                      <a:gd name="T14" fmla="*/ 79 w 102"/>
                      <a:gd name="T15" fmla="*/ 0 h 23"/>
                      <a:gd name="T16" fmla="*/ 90 w 102"/>
                      <a:gd name="T17" fmla="*/ 6 h 23"/>
                      <a:gd name="T18" fmla="*/ 102 w 102"/>
                      <a:gd name="T19" fmla="*/ 17 h 2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2" h="23">
                        <a:moveTo>
                          <a:pt x="0" y="23"/>
                        </a:moveTo>
                        <a:lnTo>
                          <a:pt x="11" y="12"/>
                        </a:lnTo>
                        <a:lnTo>
                          <a:pt x="23" y="6"/>
                        </a:lnTo>
                        <a:lnTo>
                          <a:pt x="34" y="0"/>
                        </a:lnTo>
                        <a:lnTo>
                          <a:pt x="45" y="0"/>
                        </a:lnTo>
                        <a:lnTo>
                          <a:pt x="56" y="0"/>
                        </a:lnTo>
                        <a:lnTo>
                          <a:pt x="68" y="0"/>
                        </a:lnTo>
                        <a:lnTo>
                          <a:pt x="79" y="0"/>
                        </a:lnTo>
                        <a:lnTo>
                          <a:pt x="90" y="6"/>
                        </a:lnTo>
                        <a:lnTo>
                          <a:pt x="102" y="17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2" name="Line 1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3" name="Line 14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4" name="Freeform 149"/>
                  <p:cNvSpPr>
                    <a:spLocks/>
                  </p:cNvSpPr>
                  <p:nvPr/>
                </p:nvSpPr>
                <p:spPr bwMode="auto">
                  <a:xfrm>
                    <a:off x="2715" y="2245"/>
                    <a:ext cx="101" cy="23"/>
                  </a:xfrm>
                  <a:custGeom>
                    <a:avLst/>
                    <a:gdLst>
                      <a:gd name="T0" fmla="*/ 101 w 101"/>
                      <a:gd name="T1" fmla="*/ 0 h 23"/>
                      <a:gd name="T2" fmla="*/ 90 w 101"/>
                      <a:gd name="T3" fmla="*/ 11 h 23"/>
                      <a:gd name="T4" fmla="*/ 79 w 101"/>
                      <a:gd name="T5" fmla="*/ 17 h 23"/>
                      <a:gd name="T6" fmla="*/ 68 w 101"/>
                      <a:gd name="T7" fmla="*/ 23 h 23"/>
                      <a:gd name="T8" fmla="*/ 56 w 101"/>
                      <a:gd name="T9" fmla="*/ 23 h 23"/>
                      <a:gd name="T10" fmla="*/ 45 w 101"/>
                      <a:gd name="T11" fmla="*/ 23 h 23"/>
                      <a:gd name="T12" fmla="*/ 34 w 101"/>
                      <a:gd name="T13" fmla="*/ 23 h 23"/>
                      <a:gd name="T14" fmla="*/ 22 w 101"/>
                      <a:gd name="T15" fmla="*/ 23 h 23"/>
                      <a:gd name="T16" fmla="*/ 11 w 101"/>
                      <a:gd name="T17" fmla="*/ 17 h 23"/>
                      <a:gd name="T18" fmla="*/ 0 w 101"/>
                      <a:gd name="T19" fmla="*/ 6 h 2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1" h="23">
                        <a:moveTo>
                          <a:pt x="101" y="0"/>
                        </a:moveTo>
                        <a:lnTo>
                          <a:pt x="90" y="11"/>
                        </a:lnTo>
                        <a:lnTo>
                          <a:pt x="79" y="17"/>
                        </a:lnTo>
                        <a:lnTo>
                          <a:pt x="68" y="23"/>
                        </a:lnTo>
                        <a:lnTo>
                          <a:pt x="56" y="23"/>
                        </a:lnTo>
                        <a:lnTo>
                          <a:pt x="45" y="23"/>
                        </a:lnTo>
                        <a:lnTo>
                          <a:pt x="34" y="23"/>
                        </a:lnTo>
                        <a:lnTo>
                          <a:pt x="22" y="23"/>
                        </a:lnTo>
                        <a:lnTo>
                          <a:pt x="11" y="17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5" name="Line 15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6" name="Line 15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7" name="Freeform 152"/>
                  <p:cNvSpPr>
                    <a:spLocks/>
                  </p:cNvSpPr>
                  <p:nvPr/>
                </p:nvSpPr>
                <p:spPr bwMode="auto">
                  <a:xfrm>
                    <a:off x="2811" y="2053"/>
                    <a:ext cx="22" cy="96"/>
                  </a:xfrm>
                  <a:custGeom>
                    <a:avLst/>
                    <a:gdLst>
                      <a:gd name="T0" fmla="*/ 11 w 22"/>
                      <a:gd name="T1" fmla="*/ 96 h 96"/>
                      <a:gd name="T2" fmla="*/ 5 w 22"/>
                      <a:gd name="T3" fmla="*/ 85 h 96"/>
                      <a:gd name="T4" fmla="*/ 0 w 22"/>
                      <a:gd name="T5" fmla="*/ 79 h 96"/>
                      <a:gd name="T6" fmla="*/ 0 w 22"/>
                      <a:gd name="T7" fmla="*/ 68 h 96"/>
                      <a:gd name="T8" fmla="*/ 0 w 22"/>
                      <a:gd name="T9" fmla="*/ 57 h 96"/>
                      <a:gd name="T10" fmla="*/ 0 w 22"/>
                      <a:gd name="T11" fmla="*/ 40 h 96"/>
                      <a:gd name="T12" fmla="*/ 0 w 22"/>
                      <a:gd name="T13" fmla="*/ 28 h 96"/>
                      <a:gd name="T14" fmla="*/ 5 w 22"/>
                      <a:gd name="T15" fmla="*/ 17 h 96"/>
                      <a:gd name="T16" fmla="*/ 17 w 22"/>
                      <a:gd name="T17" fmla="*/ 6 h 96"/>
                      <a:gd name="T18" fmla="*/ 22 w 22"/>
                      <a:gd name="T19" fmla="*/ 0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2" h="96">
                        <a:moveTo>
                          <a:pt x="11" y="96"/>
                        </a:moveTo>
                        <a:lnTo>
                          <a:pt x="5" y="85"/>
                        </a:lnTo>
                        <a:lnTo>
                          <a:pt x="0" y="79"/>
                        </a:lnTo>
                        <a:lnTo>
                          <a:pt x="0" y="68"/>
                        </a:lnTo>
                        <a:lnTo>
                          <a:pt x="0" y="57"/>
                        </a:lnTo>
                        <a:lnTo>
                          <a:pt x="0" y="40"/>
                        </a:lnTo>
                        <a:lnTo>
                          <a:pt x="0" y="28"/>
                        </a:lnTo>
                        <a:lnTo>
                          <a:pt x="5" y="17"/>
                        </a:lnTo>
                        <a:lnTo>
                          <a:pt x="17" y="6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8" name="Line 15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99" name="Line 1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10250" y="-110828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00" name="Freeform 155"/>
                  <p:cNvSpPr>
                    <a:spLocks/>
                  </p:cNvSpPr>
                  <p:nvPr/>
                </p:nvSpPr>
                <p:spPr bwMode="auto">
                  <a:xfrm>
                    <a:off x="2816" y="2149"/>
                    <a:ext cx="23" cy="96"/>
                  </a:xfrm>
                  <a:custGeom>
                    <a:avLst/>
                    <a:gdLst>
                      <a:gd name="T0" fmla="*/ 6 w 23"/>
                      <a:gd name="T1" fmla="*/ 0 h 96"/>
                      <a:gd name="T2" fmla="*/ 17 w 23"/>
                      <a:gd name="T3" fmla="*/ 6 h 96"/>
                      <a:gd name="T4" fmla="*/ 17 w 23"/>
                      <a:gd name="T5" fmla="*/ 17 h 96"/>
                      <a:gd name="T6" fmla="*/ 23 w 23"/>
                      <a:gd name="T7" fmla="*/ 28 h 96"/>
                      <a:gd name="T8" fmla="*/ 23 w 23"/>
                      <a:gd name="T9" fmla="*/ 40 h 96"/>
                      <a:gd name="T10" fmla="*/ 23 w 23"/>
                      <a:gd name="T11" fmla="*/ 51 h 96"/>
                      <a:gd name="T12" fmla="*/ 17 w 23"/>
                      <a:gd name="T13" fmla="*/ 62 h 96"/>
                      <a:gd name="T14" fmla="*/ 12 w 23"/>
                      <a:gd name="T15" fmla="*/ 73 h 96"/>
                      <a:gd name="T16" fmla="*/ 6 w 23"/>
                      <a:gd name="T17" fmla="*/ 85 h 96"/>
                      <a:gd name="T18" fmla="*/ 0 w 23"/>
                      <a:gd name="T19" fmla="*/ 96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" h="96">
                        <a:moveTo>
                          <a:pt x="6" y="0"/>
                        </a:moveTo>
                        <a:lnTo>
                          <a:pt x="17" y="6"/>
                        </a:lnTo>
                        <a:lnTo>
                          <a:pt x="17" y="17"/>
                        </a:lnTo>
                        <a:lnTo>
                          <a:pt x="23" y="28"/>
                        </a:lnTo>
                        <a:lnTo>
                          <a:pt x="23" y="40"/>
                        </a:lnTo>
                        <a:lnTo>
                          <a:pt x="23" y="51"/>
                        </a:lnTo>
                        <a:lnTo>
                          <a:pt x="17" y="62"/>
                        </a:lnTo>
                        <a:lnTo>
                          <a:pt x="12" y="73"/>
                        </a:lnTo>
                        <a:lnTo>
                          <a:pt x="6" y="85"/>
                        </a:lnTo>
                        <a:lnTo>
                          <a:pt x="0" y="96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31876" name="Group 156"/>
              <p:cNvGrpSpPr>
                <a:grpSpLocks/>
              </p:cNvGrpSpPr>
              <p:nvPr/>
            </p:nvGrpSpPr>
            <p:grpSpPr bwMode="auto">
              <a:xfrm>
                <a:off x="-110041" y="-111037"/>
                <a:ext cx="113089" cy="113096"/>
                <a:chOff x="-110041" y="-111037"/>
                <a:chExt cx="113089" cy="113096"/>
              </a:xfrm>
            </p:grpSpPr>
            <p:sp>
              <p:nvSpPr>
                <p:cNvPr id="31877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8" name="Freeform 158"/>
                <p:cNvSpPr>
                  <a:spLocks/>
                </p:cNvSpPr>
                <p:nvPr/>
              </p:nvSpPr>
              <p:spPr bwMode="auto">
                <a:xfrm>
                  <a:off x="2833" y="2031"/>
                  <a:ext cx="96" cy="22"/>
                </a:xfrm>
                <a:custGeom>
                  <a:avLst/>
                  <a:gdLst>
                    <a:gd name="T0" fmla="*/ 0 w 96"/>
                    <a:gd name="T1" fmla="*/ 22 h 22"/>
                    <a:gd name="T2" fmla="*/ 6 w 96"/>
                    <a:gd name="T3" fmla="*/ 16 h 22"/>
                    <a:gd name="T4" fmla="*/ 17 w 96"/>
                    <a:gd name="T5" fmla="*/ 5 h 22"/>
                    <a:gd name="T6" fmla="*/ 29 w 96"/>
                    <a:gd name="T7" fmla="*/ 0 h 22"/>
                    <a:gd name="T8" fmla="*/ 40 w 96"/>
                    <a:gd name="T9" fmla="*/ 0 h 22"/>
                    <a:gd name="T10" fmla="*/ 57 w 96"/>
                    <a:gd name="T11" fmla="*/ 0 h 22"/>
                    <a:gd name="T12" fmla="*/ 68 w 96"/>
                    <a:gd name="T13" fmla="*/ 0 h 22"/>
                    <a:gd name="T14" fmla="*/ 79 w 96"/>
                    <a:gd name="T15" fmla="*/ 0 h 22"/>
                    <a:gd name="T16" fmla="*/ 85 w 96"/>
                    <a:gd name="T17" fmla="*/ 5 h 22"/>
                    <a:gd name="T18" fmla="*/ 96 w 96"/>
                    <a:gd name="T19" fmla="*/ 16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2">
                      <a:moveTo>
                        <a:pt x="0" y="22"/>
                      </a:moveTo>
                      <a:lnTo>
                        <a:pt x="6" y="16"/>
                      </a:lnTo>
                      <a:lnTo>
                        <a:pt x="17" y="5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7" y="0"/>
                      </a:lnTo>
                      <a:lnTo>
                        <a:pt x="68" y="0"/>
                      </a:lnTo>
                      <a:lnTo>
                        <a:pt x="79" y="0"/>
                      </a:lnTo>
                      <a:lnTo>
                        <a:pt x="85" y="5"/>
                      </a:lnTo>
                      <a:lnTo>
                        <a:pt x="96" y="1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9" name="Line 159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0" name="Line 16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1" name="Freeform 161"/>
                <p:cNvSpPr>
                  <a:spLocks/>
                </p:cNvSpPr>
                <p:nvPr/>
              </p:nvSpPr>
              <p:spPr bwMode="auto">
                <a:xfrm>
                  <a:off x="2929" y="2036"/>
                  <a:ext cx="96" cy="23"/>
                </a:xfrm>
                <a:custGeom>
                  <a:avLst/>
                  <a:gdLst>
                    <a:gd name="T0" fmla="*/ 96 w 96"/>
                    <a:gd name="T1" fmla="*/ 0 h 23"/>
                    <a:gd name="T2" fmla="*/ 85 w 96"/>
                    <a:gd name="T3" fmla="*/ 11 h 23"/>
                    <a:gd name="T4" fmla="*/ 74 w 96"/>
                    <a:gd name="T5" fmla="*/ 17 h 23"/>
                    <a:gd name="T6" fmla="*/ 62 w 96"/>
                    <a:gd name="T7" fmla="*/ 23 h 23"/>
                    <a:gd name="T8" fmla="*/ 51 w 96"/>
                    <a:gd name="T9" fmla="*/ 23 h 23"/>
                    <a:gd name="T10" fmla="*/ 40 w 96"/>
                    <a:gd name="T11" fmla="*/ 23 h 23"/>
                    <a:gd name="T12" fmla="*/ 29 w 96"/>
                    <a:gd name="T13" fmla="*/ 23 h 23"/>
                    <a:gd name="T14" fmla="*/ 17 w 96"/>
                    <a:gd name="T15" fmla="*/ 23 h 23"/>
                    <a:gd name="T16" fmla="*/ 6 w 96"/>
                    <a:gd name="T17" fmla="*/ 17 h 23"/>
                    <a:gd name="T18" fmla="*/ 0 w 96"/>
                    <a:gd name="T19" fmla="*/ 6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3">
                      <a:moveTo>
                        <a:pt x="96" y="0"/>
                      </a:moveTo>
                      <a:lnTo>
                        <a:pt x="85" y="11"/>
                      </a:lnTo>
                      <a:lnTo>
                        <a:pt x="74" y="17"/>
                      </a:lnTo>
                      <a:lnTo>
                        <a:pt x="62" y="23"/>
                      </a:lnTo>
                      <a:lnTo>
                        <a:pt x="51" y="23"/>
                      </a:lnTo>
                      <a:lnTo>
                        <a:pt x="40" y="23"/>
                      </a:lnTo>
                      <a:lnTo>
                        <a:pt x="29" y="23"/>
                      </a:lnTo>
                      <a:lnTo>
                        <a:pt x="17" y="23"/>
                      </a:lnTo>
                      <a:lnTo>
                        <a:pt x="6" y="17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2" name="Line 16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3" name="Line 163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4" name="Freeform 164"/>
                <p:cNvSpPr>
                  <a:spLocks/>
                </p:cNvSpPr>
                <p:nvPr/>
              </p:nvSpPr>
              <p:spPr bwMode="auto">
                <a:xfrm>
                  <a:off x="3020" y="1844"/>
                  <a:ext cx="22" cy="96"/>
                </a:xfrm>
                <a:custGeom>
                  <a:avLst/>
                  <a:gdLst>
                    <a:gd name="T0" fmla="*/ 17 w 22"/>
                    <a:gd name="T1" fmla="*/ 96 h 96"/>
                    <a:gd name="T2" fmla="*/ 11 w 22"/>
                    <a:gd name="T3" fmla="*/ 85 h 96"/>
                    <a:gd name="T4" fmla="*/ 5 w 22"/>
                    <a:gd name="T5" fmla="*/ 79 h 96"/>
                    <a:gd name="T6" fmla="*/ 0 w 22"/>
                    <a:gd name="T7" fmla="*/ 68 h 96"/>
                    <a:gd name="T8" fmla="*/ 0 w 22"/>
                    <a:gd name="T9" fmla="*/ 57 h 96"/>
                    <a:gd name="T10" fmla="*/ 0 w 22"/>
                    <a:gd name="T11" fmla="*/ 40 h 96"/>
                    <a:gd name="T12" fmla="*/ 5 w 22"/>
                    <a:gd name="T13" fmla="*/ 28 h 96"/>
                    <a:gd name="T14" fmla="*/ 11 w 22"/>
                    <a:gd name="T15" fmla="*/ 17 h 96"/>
                    <a:gd name="T16" fmla="*/ 17 w 22"/>
                    <a:gd name="T17" fmla="*/ 6 h 96"/>
                    <a:gd name="T18" fmla="*/ 22 w 22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2" h="96">
                      <a:moveTo>
                        <a:pt x="17" y="96"/>
                      </a:moveTo>
                      <a:lnTo>
                        <a:pt x="11" y="85"/>
                      </a:lnTo>
                      <a:lnTo>
                        <a:pt x="5" y="79"/>
                      </a:lnTo>
                      <a:lnTo>
                        <a:pt x="0" y="68"/>
                      </a:lnTo>
                      <a:lnTo>
                        <a:pt x="0" y="57"/>
                      </a:lnTo>
                      <a:lnTo>
                        <a:pt x="0" y="40"/>
                      </a:lnTo>
                      <a:lnTo>
                        <a:pt x="5" y="28"/>
                      </a:lnTo>
                      <a:lnTo>
                        <a:pt x="11" y="17"/>
                      </a:lnTo>
                      <a:lnTo>
                        <a:pt x="17" y="6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5" name="Line 16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6" name="Line 16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41" y="-111037"/>
                  <a:ext cx="6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87" name="Freeform 167"/>
                <p:cNvSpPr>
                  <a:spLocks/>
                </p:cNvSpPr>
                <p:nvPr/>
              </p:nvSpPr>
              <p:spPr bwMode="auto">
                <a:xfrm>
                  <a:off x="3025" y="1940"/>
                  <a:ext cx="23" cy="96"/>
                </a:xfrm>
                <a:custGeom>
                  <a:avLst/>
                  <a:gdLst>
                    <a:gd name="T0" fmla="*/ 12 w 23"/>
                    <a:gd name="T1" fmla="*/ 0 h 96"/>
                    <a:gd name="T2" fmla="*/ 17 w 23"/>
                    <a:gd name="T3" fmla="*/ 6 h 96"/>
                    <a:gd name="T4" fmla="*/ 23 w 23"/>
                    <a:gd name="T5" fmla="*/ 17 h 96"/>
                    <a:gd name="T6" fmla="*/ 23 w 23"/>
                    <a:gd name="T7" fmla="*/ 28 h 96"/>
                    <a:gd name="T8" fmla="*/ 23 w 23"/>
                    <a:gd name="T9" fmla="*/ 40 h 96"/>
                    <a:gd name="T10" fmla="*/ 23 w 23"/>
                    <a:gd name="T11" fmla="*/ 51 h 96"/>
                    <a:gd name="T12" fmla="*/ 23 w 23"/>
                    <a:gd name="T13" fmla="*/ 62 h 96"/>
                    <a:gd name="T14" fmla="*/ 17 w 23"/>
                    <a:gd name="T15" fmla="*/ 74 h 96"/>
                    <a:gd name="T16" fmla="*/ 6 w 23"/>
                    <a:gd name="T17" fmla="*/ 85 h 96"/>
                    <a:gd name="T18" fmla="*/ 0 w 23"/>
                    <a:gd name="T19" fmla="*/ 96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6">
                      <a:moveTo>
                        <a:pt x="12" y="0"/>
                      </a:moveTo>
                      <a:lnTo>
                        <a:pt x="17" y="6"/>
                      </a:lnTo>
                      <a:lnTo>
                        <a:pt x="23" y="17"/>
                      </a:lnTo>
                      <a:lnTo>
                        <a:pt x="23" y="28"/>
                      </a:lnTo>
                      <a:lnTo>
                        <a:pt x="23" y="40"/>
                      </a:lnTo>
                      <a:lnTo>
                        <a:pt x="23" y="51"/>
                      </a:lnTo>
                      <a:lnTo>
                        <a:pt x="23" y="62"/>
                      </a:lnTo>
                      <a:lnTo>
                        <a:pt x="17" y="74"/>
                      </a:lnTo>
                      <a:lnTo>
                        <a:pt x="6" y="85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765" name="Group 168"/>
            <p:cNvGrpSpPr>
              <a:grpSpLocks/>
            </p:cNvGrpSpPr>
            <p:nvPr/>
          </p:nvGrpSpPr>
          <p:grpSpPr bwMode="auto">
            <a:xfrm>
              <a:off x="-110447" y="-111257"/>
              <a:ext cx="113263" cy="113254"/>
              <a:chOff x="-110447" y="-111257"/>
              <a:chExt cx="113263" cy="113254"/>
            </a:xfrm>
          </p:grpSpPr>
          <p:grpSp>
            <p:nvGrpSpPr>
              <p:cNvPr id="31851" name="Group 169"/>
              <p:cNvGrpSpPr>
                <a:grpSpLocks/>
              </p:cNvGrpSpPr>
              <p:nvPr/>
            </p:nvGrpSpPr>
            <p:grpSpPr bwMode="auto">
              <a:xfrm>
                <a:off x="-110447" y="-111077"/>
                <a:ext cx="113072" cy="113074"/>
                <a:chOff x="-110447" y="-111077"/>
                <a:chExt cx="113072" cy="113074"/>
              </a:xfrm>
            </p:grpSpPr>
            <p:sp>
              <p:nvSpPr>
                <p:cNvPr id="31864" name="Line 17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5" name="Freeform 171"/>
                <p:cNvSpPr>
                  <a:spLocks/>
                </p:cNvSpPr>
                <p:nvPr/>
              </p:nvSpPr>
              <p:spPr bwMode="auto">
                <a:xfrm>
                  <a:off x="2421" y="1968"/>
                  <a:ext cx="91" cy="23"/>
                </a:xfrm>
                <a:custGeom>
                  <a:avLst/>
                  <a:gdLst>
                    <a:gd name="T0" fmla="*/ 0 w 91"/>
                    <a:gd name="T1" fmla="*/ 23 h 23"/>
                    <a:gd name="T2" fmla="*/ 12 w 91"/>
                    <a:gd name="T3" fmla="*/ 17 h 23"/>
                    <a:gd name="T4" fmla="*/ 23 w 91"/>
                    <a:gd name="T5" fmla="*/ 12 h 23"/>
                    <a:gd name="T6" fmla="*/ 29 w 91"/>
                    <a:gd name="T7" fmla="*/ 6 h 23"/>
                    <a:gd name="T8" fmla="*/ 40 w 91"/>
                    <a:gd name="T9" fmla="*/ 0 h 23"/>
                    <a:gd name="T10" fmla="*/ 51 w 91"/>
                    <a:gd name="T11" fmla="*/ 0 h 23"/>
                    <a:gd name="T12" fmla="*/ 63 w 91"/>
                    <a:gd name="T13" fmla="*/ 0 h 23"/>
                    <a:gd name="T14" fmla="*/ 74 w 91"/>
                    <a:gd name="T15" fmla="*/ 6 h 23"/>
                    <a:gd name="T16" fmla="*/ 85 w 91"/>
                    <a:gd name="T17" fmla="*/ 12 h 23"/>
                    <a:gd name="T18" fmla="*/ 91 w 91"/>
                    <a:gd name="T19" fmla="*/ 17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23">
                      <a:moveTo>
                        <a:pt x="0" y="23"/>
                      </a:moveTo>
                      <a:lnTo>
                        <a:pt x="12" y="17"/>
                      </a:lnTo>
                      <a:lnTo>
                        <a:pt x="23" y="12"/>
                      </a:lnTo>
                      <a:lnTo>
                        <a:pt x="29" y="6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63" y="0"/>
                      </a:lnTo>
                      <a:lnTo>
                        <a:pt x="74" y="6"/>
                      </a:lnTo>
                      <a:lnTo>
                        <a:pt x="85" y="12"/>
                      </a:lnTo>
                      <a:lnTo>
                        <a:pt x="91" y="17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6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7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8" name="Freeform 174"/>
                <p:cNvSpPr>
                  <a:spLocks/>
                </p:cNvSpPr>
                <p:nvPr/>
              </p:nvSpPr>
              <p:spPr bwMode="auto">
                <a:xfrm>
                  <a:off x="2512" y="1974"/>
                  <a:ext cx="90" cy="23"/>
                </a:xfrm>
                <a:custGeom>
                  <a:avLst/>
                  <a:gdLst>
                    <a:gd name="T0" fmla="*/ 90 w 90"/>
                    <a:gd name="T1" fmla="*/ 0 h 23"/>
                    <a:gd name="T2" fmla="*/ 79 w 90"/>
                    <a:gd name="T3" fmla="*/ 11 h 23"/>
                    <a:gd name="T4" fmla="*/ 67 w 90"/>
                    <a:gd name="T5" fmla="*/ 17 h 23"/>
                    <a:gd name="T6" fmla="*/ 56 w 90"/>
                    <a:gd name="T7" fmla="*/ 23 h 23"/>
                    <a:gd name="T8" fmla="*/ 45 w 90"/>
                    <a:gd name="T9" fmla="*/ 23 h 23"/>
                    <a:gd name="T10" fmla="*/ 34 w 90"/>
                    <a:gd name="T11" fmla="*/ 23 h 23"/>
                    <a:gd name="T12" fmla="*/ 28 w 90"/>
                    <a:gd name="T13" fmla="*/ 23 h 23"/>
                    <a:gd name="T14" fmla="*/ 17 w 90"/>
                    <a:gd name="T15" fmla="*/ 23 h 23"/>
                    <a:gd name="T16" fmla="*/ 5 w 90"/>
                    <a:gd name="T17" fmla="*/ 17 h 23"/>
                    <a:gd name="T18" fmla="*/ 0 w 90"/>
                    <a:gd name="T19" fmla="*/ 11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23">
                      <a:moveTo>
                        <a:pt x="90" y="0"/>
                      </a:moveTo>
                      <a:lnTo>
                        <a:pt x="79" y="11"/>
                      </a:lnTo>
                      <a:lnTo>
                        <a:pt x="67" y="17"/>
                      </a:lnTo>
                      <a:lnTo>
                        <a:pt x="56" y="23"/>
                      </a:lnTo>
                      <a:lnTo>
                        <a:pt x="45" y="23"/>
                      </a:lnTo>
                      <a:lnTo>
                        <a:pt x="34" y="23"/>
                      </a:lnTo>
                      <a:lnTo>
                        <a:pt x="28" y="23"/>
                      </a:lnTo>
                      <a:lnTo>
                        <a:pt x="17" y="23"/>
                      </a:lnTo>
                      <a:lnTo>
                        <a:pt x="5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9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0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1" name="Freeform 177"/>
                <p:cNvSpPr>
                  <a:spLocks/>
                </p:cNvSpPr>
                <p:nvPr/>
              </p:nvSpPr>
              <p:spPr bwMode="auto">
                <a:xfrm>
                  <a:off x="2596" y="1805"/>
                  <a:ext cx="23" cy="84"/>
                </a:xfrm>
                <a:custGeom>
                  <a:avLst/>
                  <a:gdLst>
                    <a:gd name="T0" fmla="*/ 12 w 23"/>
                    <a:gd name="T1" fmla="*/ 84 h 84"/>
                    <a:gd name="T2" fmla="*/ 6 w 23"/>
                    <a:gd name="T3" fmla="*/ 79 h 84"/>
                    <a:gd name="T4" fmla="*/ 0 w 23"/>
                    <a:gd name="T5" fmla="*/ 67 h 84"/>
                    <a:gd name="T6" fmla="*/ 0 w 23"/>
                    <a:gd name="T7" fmla="*/ 56 h 84"/>
                    <a:gd name="T8" fmla="*/ 0 w 23"/>
                    <a:gd name="T9" fmla="*/ 51 h 84"/>
                    <a:gd name="T10" fmla="*/ 0 w 23"/>
                    <a:gd name="T11" fmla="*/ 39 h 84"/>
                    <a:gd name="T12" fmla="*/ 6 w 23"/>
                    <a:gd name="T13" fmla="*/ 28 h 84"/>
                    <a:gd name="T14" fmla="*/ 6 w 23"/>
                    <a:gd name="T15" fmla="*/ 17 h 84"/>
                    <a:gd name="T16" fmla="*/ 17 w 23"/>
                    <a:gd name="T17" fmla="*/ 5 h 84"/>
                    <a:gd name="T18" fmla="*/ 23 w 23"/>
                    <a:gd name="T19" fmla="*/ 0 h 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84">
                      <a:moveTo>
                        <a:pt x="12" y="84"/>
                      </a:moveTo>
                      <a:lnTo>
                        <a:pt x="6" y="79"/>
                      </a:lnTo>
                      <a:lnTo>
                        <a:pt x="0" y="67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0" y="39"/>
                      </a:lnTo>
                      <a:lnTo>
                        <a:pt x="6" y="28"/>
                      </a:lnTo>
                      <a:lnTo>
                        <a:pt x="6" y="17"/>
                      </a:lnTo>
                      <a:lnTo>
                        <a:pt x="17" y="5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2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3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447" y="-111077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74" name="Freeform 180"/>
                <p:cNvSpPr>
                  <a:spLocks/>
                </p:cNvSpPr>
                <p:nvPr/>
              </p:nvSpPr>
              <p:spPr bwMode="auto">
                <a:xfrm>
                  <a:off x="2602" y="1889"/>
                  <a:ext cx="23" cy="91"/>
                </a:xfrm>
                <a:custGeom>
                  <a:avLst/>
                  <a:gdLst>
                    <a:gd name="T0" fmla="*/ 6 w 23"/>
                    <a:gd name="T1" fmla="*/ 0 h 91"/>
                    <a:gd name="T2" fmla="*/ 11 w 23"/>
                    <a:gd name="T3" fmla="*/ 6 h 91"/>
                    <a:gd name="T4" fmla="*/ 17 w 23"/>
                    <a:gd name="T5" fmla="*/ 17 h 91"/>
                    <a:gd name="T6" fmla="*/ 23 w 23"/>
                    <a:gd name="T7" fmla="*/ 29 h 91"/>
                    <a:gd name="T8" fmla="*/ 23 w 23"/>
                    <a:gd name="T9" fmla="*/ 40 h 91"/>
                    <a:gd name="T10" fmla="*/ 23 w 23"/>
                    <a:gd name="T11" fmla="*/ 51 h 91"/>
                    <a:gd name="T12" fmla="*/ 17 w 23"/>
                    <a:gd name="T13" fmla="*/ 57 h 91"/>
                    <a:gd name="T14" fmla="*/ 11 w 23"/>
                    <a:gd name="T15" fmla="*/ 68 h 91"/>
                    <a:gd name="T16" fmla="*/ 6 w 23"/>
                    <a:gd name="T17" fmla="*/ 79 h 91"/>
                    <a:gd name="T18" fmla="*/ 0 w 23"/>
                    <a:gd name="T19" fmla="*/ 91 h 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1">
                      <a:moveTo>
                        <a:pt x="6" y="0"/>
                      </a:moveTo>
                      <a:lnTo>
                        <a:pt x="11" y="6"/>
                      </a:lnTo>
                      <a:lnTo>
                        <a:pt x="17" y="17"/>
                      </a:lnTo>
                      <a:lnTo>
                        <a:pt x="23" y="29"/>
                      </a:lnTo>
                      <a:lnTo>
                        <a:pt x="23" y="40"/>
                      </a:lnTo>
                      <a:lnTo>
                        <a:pt x="23" y="51"/>
                      </a:lnTo>
                      <a:lnTo>
                        <a:pt x="17" y="57"/>
                      </a:lnTo>
                      <a:lnTo>
                        <a:pt x="11" y="68"/>
                      </a:lnTo>
                      <a:lnTo>
                        <a:pt x="6" y="79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1852" name="Group 181"/>
              <p:cNvGrpSpPr>
                <a:grpSpLocks/>
              </p:cNvGrpSpPr>
              <p:nvPr/>
            </p:nvGrpSpPr>
            <p:grpSpPr bwMode="auto">
              <a:xfrm>
                <a:off x="-110255" y="-111257"/>
                <a:ext cx="113071" cy="113073"/>
                <a:chOff x="-110255" y="-111257"/>
                <a:chExt cx="113071" cy="113073"/>
              </a:xfrm>
            </p:grpSpPr>
            <p:sp>
              <p:nvSpPr>
                <p:cNvPr id="31853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4" name="Freeform 183"/>
                <p:cNvSpPr>
                  <a:spLocks/>
                </p:cNvSpPr>
                <p:nvPr/>
              </p:nvSpPr>
              <p:spPr bwMode="auto">
                <a:xfrm>
                  <a:off x="2613" y="1788"/>
                  <a:ext cx="91" cy="17"/>
                </a:xfrm>
                <a:custGeom>
                  <a:avLst/>
                  <a:gdLst>
                    <a:gd name="T0" fmla="*/ 0 w 91"/>
                    <a:gd name="T1" fmla="*/ 17 h 17"/>
                    <a:gd name="T2" fmla="*/ 12 w 91"/>
                    <a:gd name="T3" fmla="*/ 11 h 17"/>
                    <a:gd name="T4" fmla="*/ 23 w 91"/>
                    <a:gd name="T5" fmla="*/ 5 h 17"/>
                    <a:gd name="T6" fmla="*/ 34 w 91"/>
                    <a:gd name="T7" fmla="*/ 0 h 17"/>
                    <a:gd name="T8" fmla="*/ 45 w 91"/>
                    <a:gd name="T9" fmla="*/ 0 h 17"/>
                    <a:gd name="T10" fmla="*/ 57 w 91"/>
                    <a:gd name="T11" fmla="*/ 0 h 17"/>
                    <a:gd name="T12" fmla="*/ 62 w 91"/>
                    <a:gd name="T13" fmla="*/ 0 h 17"/>
                    <a:gd name="T14" fmla="*/ 74 w 91"/>
                    <a:gd name="T15" fmla="*/ 0 h 17"/>
                    <a:gd name="T16" fmla="*/ 85 w 91"/>
                    <a:gd name="T17" fmla="*/ 5 h 17"/>
                    <a:gd name="T18" fmla="*/ 91 w 91"/>
                    <a:gd name="T19" fmla="*/ 11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17">
                      <a:moveTo>
                        <a:pt x="0" y="17"/>
                      </a:moveTo>
                      <a:lnTo>
                        <a:pt x="12" y="11"/>
                      </a:lnTo>
                      <a:lnTo>
                        <a:pt x="23" y="5"/>
                      </a:lnTo>
                      <a:lnTo>
                        <a:pt x="34" y="0"/>
                      </a:lnTo>
                      <a:lnTo>
                        <a:pt x="45" y="0"/>
                      </a:lnTo>
                      <a:lnTo>
                        <a:pt x="57" y="0"/>
                      </a:lnTo>
                      <a:lnTo>
                        <a:pt x="62" y="0"/>
                      </a:lnTo>
                      <a:lnTo>
                        <a:pt x="74" y="0"/>
                      </a:lnTo>
                      <a:lnTo>
                        <a:pt x="85" y="5"/>
                      </a:lnTo>
                      <a:lnTo>
                        <a:pt x="91" y="11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5" name="Line 184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6" name="Line 185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7" name="Freeform 186"/>
                <p:cNvSpPr>
                  <a:spLocks/>
                </p:cNvSpPr>
                <p:nvPr/>
              </p:nvSpPr>
              <p:spPr bwMode="auto">
                <a:xfrm>
                  <a:off x="2704" y="1793"/>
                  <a:ext cx="90" cy="23"/>
                </a:xfrm>
                <a:custGeom>
                  <a:avLst/>
                  <a:gdLst>
                    <a:gd name="T0" fmla="*/ 90 w 90"/>
                    <a:gd name="T1" fmla="*/ 0 h 23"/>
                    <a:gd name="T2" fmla="*/ 79 w 90"/>
                    <a:gd name="T3" fmla="*/ 6 h 23"/>
                    <a:gd name="T4" fmla="*/ 67 w 90"/>
                    <a:gd name="T5" fmla="*/ 12 h 23"/>
                    <a:gd name="T6" fmla="*/ 62 w 90"/>
                    <a:gd name="T7" fmla="*/ 17 h 23"/>
                    <a:gd name="T8" fmla="*/ 50 w 90"/>
                    <a:gd name="T9" fmla="*/ 23 h 23"/>
                    <a:gd name="T10" fmla="*/ 39 w 90"/>
                    <a:gd name="T11" fmla="*/ 23 h 23"/>
                    <a:gd name="T12" fmla="*/ 28 w 90"/>
                    <a:gd name="T13" fmla="*/ 23 h 23"/>
                    <a:gd name="T14" fmla="*/ 17 w 90"/>
                    <a:gd name="T15" fmla="*/ 17 h 23"/>
                    <a:gd name="T16" fmla="*/ 5 w 90"/>
                    <a:gd name="T17" fmla="*/ 12 h 23"/>
                    <a:gd name="T18" fmla="*/ 0 w 90"/>
                    <a:gd name="T19" fmla="*/ 6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23">
                      <a:moveTo>
                        <a:pt x="90" y="0"/>
                      </a:moveTo>
                      <a:lnTo>
                        <a:pt x="79" y="6"/>
                      </a:lnTo>
                      <a:lnTo>
                        <a:pt x="67" y="12"/>
                      </a:lnTo>
                      <a:lnTo>
                        <a:pt x="62" y="17"/>
                      </a:lnTo>
                      <a:lnTo>
                        <a:pt x="50" y="23"/>
                      </a:lnTo>
                      <a:lnTo>
                        <a:pt x="39" y="23"/>
                      </a:lnTo>
                      <a:lnTo>
                        <a:pt x="28" y="23"/>
                      </a:lnTo>
                      <a:lnTo>
                        <a:pt x="17" y="17"/>
                      </a:lnTo>
                      <a:lnTo>
                        <a:pt x="5" y="1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8" name="Line 18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9" name="Line 188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0" name="Freeform 189"/>
                <p:cNvSpPr>
                  <a:spLocks/>
                </p:cNvSpPr>
                <p:nvPr/>
              </p:nvSpPr>
              <p:spPr bwMode="auto">
                <a:xfrm>
                  <a:off x="2788" y="1619"/>
                  <a:ext cx="23" cy="90"/>
                </a:xfrm>
                <a:custGeom>
                  <a:avLst/>
                  <a:gdLst>
                    <a:gd name="T0" fmla="*/ 12 w 23"/>
                    <a:gd name="T1" fmla="*/ 90 h 90"/>
                    <a:gd name="T2" fmla="*/ 6 w 23"/>
                    <a:gd name="T3" fmla="*/ 79 h 90"/>
                    <a:gd name="T4" fmla="*/ 0 w 23"/>
                    <a:gd name="T5" fmla="*/ 73 h 90"/>
                    <a:gd name="T6" fmla="*/ 0 w 23"/>
                    <a:gd name="T7" fmla="*/ 62 h 90"/>
                    <a:gd name="T8" fmla="*/ 0 w 23"/>
                    <a:gd name="T9" fmla="*/ 50 h 90"/>
                    <a:gd name="T10" fmla="*/ 0 w 23"/>
                    <a:gd name="T11" fmla="*/ 39 h 90"/>
                    <a:gd name="T12" fmla="*/ 6 w 23"/>
                    <a:gd name="T13" fmla="*/ 28 h 90"/>
                    <a:gd name="T14" fmla="*/ 12 w 23"/>
                    <a:gd name="T15" fmla="*/ 16 h 90"/>
                    <a:gd name="T16" fmla="*/ 17 w 23"/>
                    <a:gd name="T17" fmla="*/ 11 h 90"/>
                    <a:gd name="T18" fmla="*/ 23 w 23"/>
                    <a:gd name="T19" fmla="*/ 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0">
                      <a:moveTo>
                        <a:pt x="12" y="90"/>
                      </a:moveTo>
                      <a:lnTo>
                        <a:pt x="6" y="79"/>
                      </a:lnTo>
                      <a:lnTo>
                        <a:pt x="0" y="73"/>
                      </a:lnTo>
                      <a:lnTo>
                        <a:pt x="0" y="62"/>
                      </a:lnTo>
                      <a:lnTo>
                        <a:pt x="0" y="50"/>
                      </a:lnTo>
                      <a:lnTo>
                        <a:pt x="0" y="39"/>
                      </a:lnTo>
                      <a:lnTo>
                        <a:pt x="6" y="28"/>
                      </a:lnTo>
                      <a:lnTo>
                        <a:pt x="12" y="16"/>
                      </a:lnTo>
                      <a:lnTo>
                        <a:pt x="17" y="11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1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2" name="Line 191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255" y="-111257"/>
                  <a:ext cx="5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63" name="Freeform 192"/>
                <p:cNvSpPr>
                  <a:spLocks/>
                </p:cNvSpPr>
                <p:nvPr/>
              </p:nvSpPr>
              <p:spPr bwMode="auto">
                <a:xfrm>
                  <a:off x="2794" y="1703"/>
                  <a:ext cx="22" cy="90"/>
                </a:xfrm>
                <a:custGeom>
                  <a:avLst/>
                  <a:gdLst>
                    <a:gd name="T0" fmla="*/ 11 w 22"/>
                    <a:gd name="T1" fmla="*/ 0 h 90"/>
                    <a:gd name="T2" fmla="*/ 17 w 22"/>
                    <a:gd name="T3" fmla="*/ 11 h 90"/>
                    <a:gd name="T4" fmla="*/ 17 w 22"/>
                    <a:gd name="T5" fmla="*/ 17 h 90"/>
                    <a:gd name="T6" fmla="*/ 22 w 22"/>
                    <a:gd name="T7" fmla="*/ 28 h 90"/>
                    <a:gd name="T8" fmla="*/ 22 w 22"/>
                    <a:gd name="T9" fmla="*/ 40 h 90"/>
                    <a:gd name="T10" fmla="*/ 22 w 22"/>
                    <a:gd name="T11" fmla="*/ 51 h 90"/>
                    <a:gd name="T12" fmla="*/ 17 w 22"/>
                    <a:gd name="T13" fmla="*/ 62 h 90"/>
                    <a:gd name="T14" fmla="*/ 11 w 22"/>
                    <a:gd name="T15" fmla="*/ 74 h 90"/>
                    <a:gd name="T16" fmla="*/ 6 w 22"/>
                    <a:gd name="T17" fmla="*/ 85 h 90"/>
                    <a:gd name="T18" fmla="*/ 0 w 22"/>
                    <a:gd name="T19" fmla="*/ 9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2" h="90">
                      <a:moveTo>
                        <a:pt x="11" y="0"/>
                      </a:move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22" y="28"/>
                      </a:lnTo>
                      <a:lnTo>
                        <a:pt x="22" y="40"/>
                      </a:lnTo>
                      <a:lnTo>
                        <a:pt x="22" y="51"/>
                      </a:lnTo>
                      <a:lnTo>
                        <a:pt x="17" y="62"/>
                      </a:lnTo>
                      <a:lnTo>
                        <a:pt x="11" y="74"/>
                      </a:lnTo>
                      <a:lnTo>
                        <a:pt x="6" y="85"/>
                      </a:lnTo>
                      <a:lnTo>
                        <a:pt x="0" y="9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31766" name="Line 193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67" name="Line 194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68" name="Line 195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769" name="Group 196"/>
            <p:cNvGrpSpPr>
              <a:grpSpLocks/>
            </p:cNvGrpSpPr>
            <p:nvPr/>
          </p:nvGrpSpPr>
          <p:grpSpPr bwMode="auto">
            <a:xfrm>
              <a:off x="-110052" y="-111641"/>
              <a:ext cx="113263" cy="113260"/>
              <a:chOff x="-110052" y="-111641"/>
              <a:chExt cx="113263" cy="113260"/>
            </a:xfrm>
          </p:grpSpPr>
          <p:grpSp>
            <p:nvGrpSpPr>
              <p:cNvPr id="31827" name="Group 197"/>
              <p:cNvGrpSpPr>
                <a:grpSpLocks/>
              </p:cNvGrpSpPr>
              <p:nvPr/>
            </p:nvGrpSpPr>
            <p:grpSpPr bwMode="auto">
              <a:xfrm>
                <a:off x="-110052" y="-111455"/>
                <a:ext cx="113072" cy="113074"/>
                <a:chOff x="-110052" y="-111455"/>
                <a:chExt cx="113072" cy="113074"/>
              </a:xfrm>
            </p:grpSpPr>
            <p:sp>
              <p:nvSpPr>
                <p:cNvPr id="31840" name="Line 198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1" name="Freeform 199"/>
                <p:cNvSpPr>
                  <a:spLocks/>
                </p:cNvSpPr>
                <p:nvPr/>
              </p:nvSpPr>
              <p:spPr bwMode="auto">
                <a:xfrm>
                  <a:off x="2816" y="1590"/>
                  <a:ext cx="91" cy="23"/>
                </a:xfrm>
                <a:custGeom>
                  <a:avLst/>
                  <a:gdLst>
                    <a:gd name="T0" fmla="*/ 0 w 91"/>
                    <a:gd name="T1" fmla="*/ 23 h 23"/>
                    <a:gd name="T2" fmla="*/ 12 w 91"/>
                    <a:gd name="T3" fmla="*/ 12 h 23"/>
                    <a:gd name="T4" fmla="*/ 23 w 91"/>
                    <a:gd name="T5" fmla="*/ 6 h 23"/>
                    <a:gd name="T6" fmla="*/ 34 w 91"/>
                    <a:gd name="T7" fmla="*/ 0 h 23"/>
                    <a:gd name="T8" fmla="*/ 46 w 91"/>
                    <a:gd name="T9" fmla="*/ 0 h 23"/>
                    <a:gd name="T10" fmla="*/ 57 w 91"/>
                    <a:gd name="T11" fmla="*/ 0 h 23"/>
                    <a:gd name="T12" fmla="*/ 68 w 91"/>
                    <a:gd name="T13" fmla="*/ 0 h 23"/>
                    <a:gd name="T14" fmla="*/ 74 w 91"/>
                    <a:gd name="T15" fmla="*/ 6 h 23"/>
                    <a:gd name="T16" fmla="*/ 85 w 91"/>
                    <a:gd name="T17" fmla="*/ 6 h 23"/>
                    <a:gd name="T18" fmla="*/ 91 w 91"/>
                    <a:gd name="T19" fmla="*/ 17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23">
                      <a:moveTo>
                        <a:pt x="0" y="23"/>
                      </a:moveTo>
                      <a:lnTo>
                        <a:pt x="12" y="12"/>
                      </a:lnTo>
                      <a:lnTo>
                        <a:pt x="23" y="6"/>
                      </a:lnTo>
                      <a:lnTo>
                        <a:pt x="34" y="0"/>
                      </a:lnTo>
                      <a:lnTo>
                        <a:pt x="46" y="0"/>
                      </a:lnTo>
                      <a:lnTo>
                        <a:pt x="57" y="0"/>
                      </a:lnTo>
                      <a:lnTo>
                        <a:pt x="68" y="0"/>
                      </a:lnTo>
                      <a:lnTo>
                        <a:pt x="74" y="6"/>
                      </a:lnTo>
                      <a:lnTo>
                        <a:pt x="85" y="6"/>
                      </a:lnTo>
                      <a:lnTo>
                        <a:pt x="91" y="17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2" name="Line 200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3" name="Line 201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4" name="Freeform 202"/>
                <p:cNvSpPr>
                  <a:spLocks/>
                </p:cNvSpPr>
                <p:nvPr/>
              </p:nvSpPr>
              <p:spPr bwMode="auto">
                <a:xfrm>
                  <a:off x="2907" y="1596"/>
                  <a:ext cx="90" cy="23"/>
                </a:xfrm>
                <a:custGeom>
                  <a:avLst/>
                  <a:gdLst>
                    <a:gd name="T0" fmla="*/ 90 w 90"/>
                    <a:gd name="T1" fmla="*/ 0 h 23"/>
                    <a:gd name="T2" fmla="*/ 79 w 90"/>
                    <a:gd name="T3" fmla="*/ 11 h 23"/>
                    <a:gd name="T4" fmla="*/ 73 w 90"/>
                    <a:gd name="T5" fmla="*/ 17 h 23"/>
                    <a:gd name="T6" fmla="*/ 62 w 90"/>
                    <a:gd name="T7" fmla="*/ 17 h 23"/>
                    <a:gd name="T8" fmla="*/ 51 w 90"/>
                    <a:gd name="T9" fmla="*/ 23 h 23"/>
                    <a:gd name="T10" fmla="*/ 39 w 90"/>
                    <a:gd name="T11" fmla="*/ 23 h 23"/>
                    <a:gd name="T12" fmla="*/ 28 w 90"/>
                    <a:gd name="T13" fmla="*/ 23 h 23"/>
                    <a:gd name="T14" fmla="*/ 17 w 90"/>
                    <a:gd name="T15" fmla="*/ 17 h 23"/>
                    <a:gd name="T16" fmla="*/ 11 w 90"/>
                    <a:gd name="T17" fmla="*/ 11 h 23"/>
                    <a:gd name="T18" fmla="*/ 0 w 90"/>
                    <a:gd name="T19" fmla="*/ 6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23">
                      <a:moveTo>
                        <a:pt x="90" y="0"/>
                      </a:moveTo>
                      <a:lnTo>
                        <a:pt x="79" y="11"/>
                      </a:lnTo>
                      <a:lnTo>
                        <a:pt x="73" y="17"/>
                      </a:lnTo>
                      <a:lnTo>
                        <a:pt x="62" y="17"/>
                      </a:lnTo>
                      <a:lnTo>
                        <a:pt x="51" y="23"/>
                      </a:lnTo>
                      <a:lnTo>
                        <a:pt x="39" y="23"/>
                      </a:lnTo>
                      <a:lnTo>
                        <a:pt x="28" y="23"/>
                      </a:lnTo>
                      <a:lnTo>
                        <a:pt x="17" y="17"/>
                      </a:lnTo>
                      <a:lnTo>
                        <a:pt x="11" y="11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5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6" name="Line 204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7" name="Freeform 205"/>
                <p:cNvSpPr>
                  <a:spLocks/>
                </p:cNvSpPr>
                <p:nvPr/>
              </p:nvSpPr>
              <p:spPr bwMode="auto">
                <a:xfrm>
                  <a:off x="2991" y="1421"/>
                  <a:ext cx="23" cy="90"/>
                </a:xfrm>
                <a:custGeom>
                  <a:avLst/>
                  <a:gdLst>
                    <a:gd name="T0" fmla="*/ 12 w 23"/>
                    <a:gd name="T1" fmla="*/ 90 h 90"/>
                    <a:gd name="T2" fmla="*/ 6 w 23"/>
                    <a:gd name="T3" fmla="*/ 79 h 90"/>
                    <a:gd name="T4" fmla="*/ 6 w 23"/>
                    <a:gd name="T5" fmla="*/ 73 h 90"/>
                    <a:gd name="T6" fmla="*/ 0 w 23"/>
                    <a:gd name="T7" fmla="*/ 62 h 90"/>
                    <a:gd name="T8" fmla="*/ 0 w 23"/>
                    <a:gd name="T9" fmla="*/ 51 h 90"/>
                    <a:gd name="T10" fmla="*/ 0 w 23"/>
                    <a:gd name="T11" fmla="*/ 40 h 90"/>
                    <a:gd name="T12" fmla="*/ 6 w 23"/>
                    <a:gd name="T13" fmla="*/ 28 h 90"/>
                    <a:gd name="T14" fmla="*/ 12 w 23"/>
                    <a:gd name="T15" fmla="*/ 23 h 90"/>
                    <a:gd name="T16" fmla="*/ 17 w 23"/>
                    <a:gd name="T17" fmla="*/ 11 h 90"/>
                    <a:gd name="T18" fmla="*/ 23 w 23"/>
                    <a:gd name="T19" fmla="*/ 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0">
                      <a:moveTo>
                        <a:pt x="12" y="90"/>
                      </a:move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62"/>
                      </a:lnTo>
                      <a:lnTo>
                        <a:pt x="0" y="51"/>
                      </a:lnTo>
                      <a:lnTo>
                        <a:pt x="0" y="40"/>
                      </a:lnTo>
                      <a:lnTo>
                        <a:pt x="6" y="28"/>
                      </a:lnTo>
                      <a:lnTo>
                        <a:pt x="12" y="23"/>
                      </a:lnTo>
                      <a:lnTo>
                        <a:pt x="17" y="11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8" name="Line 206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49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-110052" y="-111455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50" name="Freeform 208"/>
                <p:cNvSpPr>
                  <a:spLocks/>
                </p:cNvSpPr>
                <p:nvPr/>
              </p:nvSpPr>
              <p:spPr bwMode="auto">
                <a:xfrm>
                  <a:off x="2997" y="1511"/>
                  <a:ext cx="23" cy="85"/>
                </a:xfrm>
                <a:custGeom>
                  <a:avLst/>
                  <a:gdLst>
                    <a:gd name="T0" fmla="*/ 11 w 23"/>
                    <a:gd name="T1" fmla="*/ 0 h 85"/>
                    <a:gd name="T2" fmla="*/ 17 w 23"/>
                    <a:gd name="T3" fmla="*/ 6 h 85"/>
                    <a:gd name="T4" fmla="*/ 17 w 23"/>
                    <a:gd name="T5" fmla="*/ 17 h 85"/>
                    <a:gd name="T6" fmla="*/ 23 w 23"/>
                    <a:gd name="T7" fmla="*/ 23 h 85"/>
                    <a:gd name="T8" fmla="*/ 23 w 23"/>
                    <a:gd name="T9" fmla="*/ 34 h 85"/>
                    <a:gd name="T10" fmla="*/ 23 w 23"/>
                    <a:gd name="T11" fmla="*/ 45 h 85"/>
                    <a:gd name="T12" fmla="*/ 17 w 23"/>
                    <a:gd name="T13" fmla="*/ 57 h 85"/>
                    <a:gd name="T14" fmla="*/ 11 w 23"/>
                    <a:gd name="T15" fmla="*/ 68 h 85"/>
                    <a:gd name="T16" fmla="*/ 6 w 23"/>
                    <a:gd name="T17" fmla="*/ 79 h 85"/>
                    <a:gd name="T18" fmla="*/ 0 w 23"/>
                    <a:gd name="T19" fmla="*/ 85 h 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85">
                      <a:moveTo>
                        <a:pt x="11" y="0"/>
                      </a:moveTo>
                      <a:lnTo>
                        <a:pt x="17" y="6"/>
                      </a:lnTo>
                      <a:lnTo>
                        <a:pt x="17" y="17"/>
                      </a:lnTo>
                      <a:lnTo>
                        <a:pt x="23" y="23"/>
                      </a:lnTo>
                      <a:lnTo>
                        <a:pt x="23" y="34"/>
                      </a:lnTo>
                      <a:lnTo>
                        <a:pt x="23" y="45"/>
                      </a:lnTo>
                      <a:lnTo>
                        <a:pt x="17" y="57"/>
                      </a:lnTo>
                      <a:lnTo>
                        <a:pt x="11" y="68"/>
                      </a:lnTo>
                      <a:lnTo>
                        <a:pt x="6" y="79"/>
                      </a:lnTo>
                      <a:lnTo>
                        <a:pt x="0" y="85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1828" name="Group 209"/>
              <p:cNvGrpSpPr>
                <a:grpSpLocks/>
              </p:cNvGrpSpPr>
              <p:nvPr/>
            </p:nvGrpSpPr>
            <p:grpSpPr bwMode="auto">
              <a:xfrm>
                <a:off x="-109860" y="-111641"/>
                <a:ext cx="113071" cy="113073"/>
                <a:chOff x="-109860" y="-111641"/>
                <a:chExt cx="113071" cy="113073"/>
              </a:xfrm>
            </p:grpSpPr>
            <p:sp>
              <p:nvSpPr>
                <p:cNvPr id="31829" name="Line 210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0" name="Freeform 211"/>
                <p:cNvSpPr>
                  <a:spLocks/>
                </p:cNvSpPr>
                <p:nvPr/>
              </p:nvSpPr>
              <p:spPr bwMode="auto">
                <a:xfrm>
                  <a:off x="3014" y="1404"/>
                  <a:ext cx="85" cy="23"/>
                </a:xfrm>
                <a:custGeom>
                  <a:avLst/>
                  <a:gdLst>
                    <a:gd name="T0" fmla="*/ 0 w 85"/>
                    <a:gd name="T1" fmla="*/ 23 h 23"/>
                    <a:gd name="T2" fmla="*/ 6 w 85"/>
                    <a:gd name="T3" fmla="*/ 17 h 23"/>
                    <a:gd name="T4" fmla="*/ 17 w 85"/>
                    <a:gd name="T5" fmla="*/ 11 h 23"/>
                    <a:gd name="T6" fmla="*/ 28 w 85"/>
                    <a:gd name="T7" fmla="*/ 6 h 23"/>
                    <a:gd name="T8" fmla="*/ 39 w 85"/>
                    <a:gd name="T9" fmla="*/ 0 h 23"/>
                    <a:gd name="T10" fmla="*/ 51 w 85"/>
                    <a:gd name="T11" fmla="*/ 0 h 23"/>
                    <a:gd name="T12" fmla="*/ 62 w 85"/>
                    <a:gd name="T13" fmla="*/ 6 h 23"/>
                    <a:gd name="T14" fmla="*/ 68 w 85"/>
                    <a:gd name="T15" fmla="*/ 6 h 23"/>
                    <a:gd name="T16" fmla="*/ 79 w 85"/>
                    <a:gd name="T17" fmla="*/ 11 h 23"/>
                    <a:gd name="T18" fmla="*/ 85 w 85"/>
                    <a:gd name="T19" fmla="*/ 17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5" h="23">
                      <a:moveTo>
                        <a:pt x="0" y="23"/>
                      </a:moveTo>
                      <a:lnTo>
                        <a:pt x="6" y="17"/>
                      </a:lnTo>
                      <a:lnTo>
                        <a:pt x="17" y="11"/>
                      </a:lnTo>
                      <a:lnTo>
                        <a:pt x="28" y="6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6"/>
                      </a:lnTo>
                      <a:lnTo>
                        <a:pt x="68" y="6"/>
                      </a:lnTo>
                      <a:lnTo>
                        <a:pt x="79" y="11"/>
                      </a:lnTo>
                      <a:lnTo>
                        <a:pt x="85" y="17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1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2" name="Line 213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3" name="Freeform 214"/>
                <p:cNvSpPr>
                  <a:spLocks/>
                </p:cNvSpPr>
                <p:nvPr/>
              </p:nvSpPr>
              <p:spPr bwMode="auto">
                <a:xfrm>
                  <a:off x="3099" y="1415"/>
                  <a:ext cx="90" cy="17"/>
                </a:xfrm>
                <a:custGeom>
                  <a:avLst/>
                  <a:gdLst>
                    <a:gd name="T0" fmla="*/ 90 w 90"/>
                    <a:gd name="T1" fmla="*/ 0 h 17"/>
                    <a:gd name="T2" fmla="*/ 84 w 90"/>
                    <a:gd name="T3" fmla="*/ 6 h 17"/>
                    <a:gd name="T4" fmla="*/ 73 w 90"/>
                    <a:gd name="T5" fmla="*/ 12 h 17"/>
                    <a:gd name="T6" fmla="*/ 62 w 90"/>
                    <a:gd name="T7" fmla="*/ 17 h 17"/>
                    <a:gd name="T8" fmla="*/ 50 w 90"/>
                    <a:gd name="T9" fmla="*/ 17 h 17"/>
                    <a:gd name="T10" fmla="*/ 39 w 90"/>
                    <a:gd name="T11" fmla="*/ 17 h 17"/>
                    <a:gd name="T12" fmla="*/ 28 w 90"/>
                    <a:gd name="T13" fmla="*/ 17 h 17"/>
                    <a:gd name="T14" fmla="*/ 17 w 90"/>
                    <a:gd name="T15" fmla="*/ 17 h 17"/>
                    <a:gd name="T16" fmla="*/ 11 w 90"/>
                    <a:gd name="T17" fmla="*/ 12 h 17"/>
                    <a:gd name="T18" fmla="*/ 0 w 90"/>
                    <a:gd name="T19" fmla="*/ 6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0" h="17">
                      <a:moveTo>
                        <a:pt x="90" y="0"/>
                      </a:moveTo>
                      <a:lnTo>
                        <a:pt x="84" y="6"/>
                      </a:lnTo>
                      <a:lnTo>
                        <a:pt x="73" y="12"/>
                      </a:lnTo>
                      <a:lnTo>
                        <a:pt x="62" y="17"/>
                      </a:lnTo>
                      <a:lnTo>
                        <a:pt x="50" y="17"/>
                      </a:lnTo>
                      <a:lnTo>
                        <a:pt x="39" y="17"/>
                      </a:lnTo>
                      <a:lnTo>
                        <a:pt x="28" y="17"/>
                      </a:lnTo>
                      <a:lnTo>
                        <a:pt x="17" y="17"/>
                      </a:lnTo>
                      <a:lnTo>
                        <a:pt x="11" y="12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4" name="Line 215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5" name="Line 216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6" name="Freeform 217"/>
                <p:cNvSpPr>
                  <a:spLocks/>
                </p:cNvSpPr>
                <p:nvPr/>
              </p:nvSpPr>
              <p:spPr bwMode="auto">
                <a:xfrm>
                  <a:off x="3183" y="1240"/>
                  <a:ext cx="23" cy="85"/>
                </a:xfrm>
                <a:custGeom>
                  <a:avLst/>
                  <a:gdLst>
                    <a:gd name="T0" fmla="*/ 17 w 23"/>
                    <a:gd name="T1" fmla="*/ 85 h 85"/>
                    <a:gd name="T2" fmla="*/ 12 w 23"/>
                    <a:gd name="T3" fmla="*/ 79 h 85"/>
                    <a:gd name="T4" fmla="*/ 6 w 23"/>
                    <a:gd name="T5" fmla="*/ 68 h 85"/>
                    <a:gd name="T6" fmla="*/ 0 w 23"/>
                    <a:gd name="T7" fmla="*/ 62 h 85"/>
                    <a:gd name="T8" fmla="*/ 0 w 23"/>
                    <a:gd name="T9" fmla="*/ 51 h 85"/>
                    <a:gd name="T10" fmla="*/ 0 w 23"/>
                    <a:gd name="T11" fmla="*/ 40 h 85"/>
                    <a:gd name="T12" fmla="*/ 6 w 23"/>
                    <a:gd name="T13" fmla="*/ 29 h 85"/>
                    <a:gd name="T14" fmla="*/ 12 w 23"/>
                    <a:gd name="T15" fmla="*/ 17 h 85"/>
                    <a:gd name="T16" fmla="*/ 17 w 23"/>
                    <a:gd name="T17" fmla="*/ 6 h 85"/>
                    <a:gd name="T18" fmla="*/ 23 w 23"/>
                    <a:gd name="T19" fmla="*/ 0 h 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85">
                      <a:moveTo>
                        <a:pt x="17" y="85"/>
                      </a:moveTo>
                      <a:lnTo>
                        <a:pt x="12" y="79"/>
                      </a:lnTo>
                      <a:lnTo>
                        <a:pt x="6" y="68"/>
                      </a:lnTo>
                      <a:lnTo>
                        <a:pt x="0" y="62"/>
                      </a:lnTo>
                      <a:lnTo>
                        <a:pt x="0" y="51"/>
                      </a:lnTo>
                      <a:lnTo>
                        <a:pt x="0" y="40"/>
                      </a:lnTo>
                      <a:lnTo>
                        <a:pt x="6" y="29"/>
                      </a:lnTo>
                      <a:lnTo>
                        <a:pt x="12" y="17"/>
                      </a:lnTo>
                      <a:lnTo>
                        <a:pt x="17" y="6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7" name="Line 218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8" name="Line 219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860" y="-111641"/>
                  <a:ext cx="5" cy="6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39" name="Freeform 220"/>
                <p:cNvSpPr>
                  <a:spLocks/>
                </p:cNvSpPr>
                <p:nvPr/>
              </p:nvSpPr>
              <p:spPr bwMode="auto">
                <a:xfrm>
                  <a:off x="3189" y="1325"/>
                  <a:ext cx="22" cy="90"/>
                </a:xfrm>
                <a:custGeom>
                  <a:avLst/>
                  <a:gdLst>
                    <a:gd name="T0" fmla="*/ 11 w 22"/>
                    <a:gd name="T1" fmla="*/ 0 h 90"/>
                    <a:gd name="T2" fmla="*/ 17 w 22"/>
                    <a:gd name="T3" fmla="*/ 11 h 90"/>
                    <a:gd name="T4" fmla="*/ 22 w 22"/>
                    <a:gd name="T5" fmla="*/ 17 h 90"/>
                    <a:gd name="T6" fmla="*/ 22 w 22"/>
                    <a:gd name="T7" fmla="*/ 28 h 90"/>
                    <a:gd name="T8" fmla="*/ 22 w 22"/>
                    <a:gd name="T9" fmla="*/ 40 h 90"/>
                    <a:gd name="T10" fmla="*/ 22 w 22"/>
                    <a:gd name="T11" fmla="*/ 51 h 90"/>
                    <a:gd name="T12" fmla="*/ 17 w 22"/>
                    <a:gd name="T13" fmla="*/ 62 h 90"/>
                    <a:gd name="T14" fmla="*/ 17 w 22"/>
                    <a:gd name="T15" fmla="*/ 68 h 90"/>
                    <a:gd name="T16" fmla="*/ 6 w 22"/>
                    <a:gd name="T17" fmla="*/ 79 h 90"/>
                    <a:gd name="T18" fmla="*/ 0 w 22"/>
                    <a:gd name="T19" fmla="*/ 9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2" h="90">
                      <a:moveTo>
                        <a:pt x="11" y="0"/>
                      </a:moveTo>
                      <a:lnTo>
                        <a:pt x="17" y="11"/>
                      </a:lnTo>
                      <a:lnTo>
                        <a:pt x="22" y="17"/>
                      </a:lnTo>
                      <a:lnTo>
                        <a:pt x="22" y="28"/>
                      </a:lnTo>
                      <a:lnTo>
                        <a:pt x="22" y="40"/>
                      </a:lnTo>
                      <a:lnTo>
                        <a:pt x="22" y="51"/>
                      </a:lnTo>
                      <a:lnTo>
                        <a:pt x="17" y="62"/>
                      </a:lnTo>
                      <a:lnTo>
                        <a:pt x="17" y="68"/>
                      </a:lnTo>
                      <a:lnTo>
                        <a:pt x="6" y="79"/>
                      </a:lnTo>
                      <a:lnTo>
                        <a:pt x="0" y="9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770" name="Group 221"/>
            <p:cNvGrpSpPr>
              <a:grpSpLocks/>
            </p:cNvGrpSpPr>
            <p:nvPr/>
          </p:nvGrpSpPr>
          <p:grpSpPr bwMode="auto">
            <a:xfrm>
              <a:off x="-109810" y="-111635"/>
              <a:ext cx="113484" cy="113479"/>
              <a:chOff x="-109810" y="-111635"/>
              <a:chExt cx="113484" cy="113479"/>
            </a:xfrm>
          </p:grpSpPr>
          <p:grpSp>
            <p:nvGrpSpPr>
              <p:cNvPr id="31790" name="Group 222"/>
              <p:cNvGrpSpPr>
                <a:grpSpLocks/>
              </p:cNvGrpSpPr>
              <p:nvPr/>
            </p:nvGrpSpPr>
            <p:grpSpPr bwMode="auto">
              <a:xfrm>
                <a:off x="-109810" y="-111438"/>
                <a:ext cx="113281" cy="113282"/>
                <a:chOff x="-109810" y="-111438"/>
                <a:chExt cx="113281" cy="113282"/>
              </a:xfrm>
            </p:grpSpPr>
            <p:grpSp>
              <p:nvGrpSpPr>
                <p:cNvPr id="31803" name="Group 223"/>
                <p:cNvGrpSpPr>
                  <a:grpSpLocks/>
                </p:cNvGrpSpPr>
                <p:nvPr/>
              </p:nvGrpSpPr>
              <p:grpSpPr bwMode="auto">
                <a:xfrm>
                  <a:off x="-109810" y="-111240"/>
                  <a:ext cx="113084" cy="113084"/>
                  <a:chOff x="-109810" y="-111240"/>
                  <a:chExt cx="113084" cy="113084"/>
                </a:xfrm>
              </p:grpSpPr>
              <p:sp>
                <p:nvSpPr>
                  <p:cNvPr id="31816" name="Line 2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7" name="Freeform 225"/>
                  <p:cNvSpPr>
                    <a:spLocks/>
                  </p:cNvSpPr>
                  <p:nvPr/>
                </p:nvSpPr>
                <p:spPr bwMode="auto">
                  <a:xfrm>
                    <a:off x="3059" y="1816"/>
                    <a:ext cx="96" cy="23"/>
                  </a:xfrm>
                  <a:custGeom>
                    <a:avLst/>
                    <a:gdLst>
                      <a:gd name="T0" fmla="*/ 0 w 96"/>
                      <a:gd name="T1" fmla="*/ 23 h 23"/>
                      <a:gd name="T2" fmla="*/ 11 w 96"/>
                      <a:gd name="T3" fmla="*/ 11 h 23"/>
                      <a:gd name="T4" fmla="*/ 23 w 96"/>
                      <a:gd name="T5" fmla="*/ 6 h 23"/>
                      <a:gd name="T6" fmla="*/ 34 w 96"/>
                      <a:gd name="T7" fmla="*/ 0 h 23"/>
                      <a:gd name="T8" fmla="*/ 45 w 96"/>
                      <a:gd name="T9" fmla="*/ 0 h 23"/>
                      <a:gd name="T10" fmla="*/ 57 w 96"/>
                      <a:gd name="T11" fmla="*/ 0 h 23"/>
                      <a:gd name="T12" fmla="*/ 68 w 96"/>
                      <a:gd name="T13" fmla="*/ 0 h 23"/>
                      <a:gd name="T14" fmla="*/ 79 w 96"/>
                      <a:gd name="T15" fmla="*/ 0 h 23"/>
                      <a:gd name="T16" fmla="*/ 85 w 96"/>
                      <a:gd name="T17" fmla="*/ 6 h 23"/>
                      <a:gd name="T18" fmla="*/ 96 w 96"/>
                      <a:gd name="T19" fmla="*/ 11 h 2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6" h="23">
                        <a:moveTo>
                          <a:pt x="0" y="23"/>
                        </a:moveTo>
                        <a:lnTo>
                          <a:pt x="11" y="11"/>
                        </a:lnTo>
                        <a:lnTo>
                          <a:pt x="23" y="6"/>
                        </a:lnTo>
                        <a:lnTo>
                          <a:pt x="34" y="0"/>
                        </a:lnTo>
                        <a:lnTo>
                          <a:pt x="45" y="0"/>
                        </a:lnTo>
                        <a:lnTo>
                          <a:pt x="57" y="0"/>
                        </a:lnTo>
                        <a:lnTo>
                          <a:pt x="68" y="0"/>
                        </a:lnTo>
                        <a:lnTo>
                          <a:pt x="79" y="0"/>
                        </a:lnTo>
                        <a:lnTo>
                          <a:pt x="85" y="6"/>
                        </a:lnTo>
                        <a:lnTo>
                          <a:pt x="96" y="11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8" name="Line 22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9" name="Line 2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0" name="Freeform 228"/>
                  <p:cNvSpPr>
                    <a:spLocks/>
                  </p:cNvSpPr>
                  <p:nvPr/>
                </p:nvSpPr>
                <p:spPr bwMode="auto">
                  <a:xfrm>
                    <a:off x="3155" y="1822"/>
                    <a:ext cx="90" cy="22"/>
                  </a:xfrm>
                  <a:custGeom>
                    <a:avLst/>
                    <a:gdLst>
                      <a:gd name="T0" fmla="*/ 90 w 90"/>
                      <a:gd name="T1" fmla="*/ 0 h 22"/>
                      <a:gd name="T2" fmla="*/ 85 w 90"/>
                      <a:gd name="T3" fmla="*/ 5 h 22"/>
                      <a:gd name="T4" fmla="*/ 73 w 90"/>
                      <a:gd name="T5" fmla="*/ 11 h 22"/>
                      <a:gd name="T6" fmla="*/ 62 w 90"/>
                      <a:gd name="T7" fmla="*/ 17 h 22"/>
                      <a:gd name="T8" fmla="*/ 51 w 90"/>
                      <a:gd name="T9" fmla="*/ 22 h 22"/>
                      <a:gd name="T10" fmla="*/ 40 w 90"/>
                      <a:gd name="T11" fmla="*/ 22 h 22"/>
                      <a:gd name="T12" fmla="*/ 28 w 90"/>
                      <a:gd name="T13" fmla="*/ 22 h 22"/>
                      <a:gd name="T14" fmla="*/ 17 w 90"/>
                      <a:gd name="T15" fmla="*/ 17 h 22"/>
                      <a:gd name="T16" fmla="*/ 6 w 90"/>
                      <a:gd name="T17" fmla="*/ 11 h 22"/>
                      <a:gd name="T18" fmla="*/ 0 w 90"/>
                      <a:gd name="T19" fmla="*/ 5 h 2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0" h="22">
                        <a:moveTo>
                          <a:pt x="90" y="0"/>
                        </a:moveTo>
                        <a:lnTo>
                          <a:pt x="85" y="5"/>
                        </a:lnTo>
                        <a:lnTo>
                          <a:pt x="73" y="11"/>
                        </a:lnTo>
                        <a:lnTo>
                          <a:pt x="62" y="17"/>
                        </a:lnTo>
                        <a:lnTo>
                          <a:pt x="51" y="22"/>
                        </a:lnTo>
                        <a:lnTo>
                          <a:pt x="40" y="22"/>
                        </a:lnTo>
                        <a:lnTo>
                          <a:pt x="28" y="22"/>
                        </a:lnTo>
                        <a:lnTo>
                          <a:pt x="17" y="17"/>
                        </a:lnTo>
                        <a:lnTo>
                          <a:pt x="6" y="11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1" name="Line 22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2" name="Line 2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3" name="Freeform 231"/>
                  <p:cNvSpPr>
                    <a:spLocks/>
                  </p:cNvSpPr>
                  <p:nvPr/>
                </p:nvSpPr>
                <p:spPr bwMode="auto">
                  <a:xfrm>
                    <a:off x="3240" y="1635"/>
                    <a:ext cx="28" cy="96"/>
                  </a:xfrm>
                  <a:custGeom>
                    <a:avLst/>
                    <a:gdLst>
                      <a:gd name="T0" fmla="*/ 17 w 28"/>
                      <a:gd name="T1" fmla="*/ 96 h 96"/>
                      <a:gd name="T2" fmla="*/ 11 w 28"/>
                      <a:gd name="T3" fmla="*/ 85 h 96"/>
                      <a:gd name="T4" fmla="*/ 5 w 28"/>
                      <a:gd name="T5" fmla="*/ 74 h 96"/>
                      <a:gd name="T6" fmla="*/ 0 w 28"/>
                      <a:gd name="T7" fmla="*/ 68 h 96"/>
                      <a:gd name="T8" fmla="*/ 0 w 28"/>
                      <a:gd name="T9" fmla="*/ 57 h 96"/>
                      <a:gd name="T10" fmla="*/ 5 w 28"/>
                      <a:gd name="T11" fmla="*/ 46 h 96"/>
                      <a:gd name="T12" fmla="*/ 5 w 28"/>
                      <a:gd name="T13" fmla="*/ 34 h 96"/>
                      <a:gd name="T14" fmla="*/ 11 w 28"/>
                      <a:gd name="T15" fmla="*/ 23 h 96"/>
                      <a:gd name="T16" fmla="*/ 17 w 28"/>
                      <a:gd name="T17" fmla="*/ 12 h 96"/>
                      <a:gd name="T18" fmla="*/ 28 w 28"/>
                      <a:gd name="T19" fmla="*/ 0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8" h="96">
                        <a:moveTo>
                          <a:pt x="17" y="96"/>
                        </a:moveTo>
                        <a:lnTo>
                          <a:pt x="11" y="85"/>
                        </a:lnTo>
                        <a:lnTo>
                          <a:pt x="5" y="74"/>
                        </a:lnTo>
                        <a:lnTo>
                          <a:pt x="0" y="68"/>
                        </a:lnTo>
                        <a:lnTo>
                          <a:pt x="0" y="57"/>
                        </a:lnTo>
                        <a:lnTo>
                          <a:pt x="5" y="46"/>
                        </a:lnTo>
                        <a:lnTo>
                          <a:pt x="5" y="34"/>
                        </a:lnTo>
                        <a:lnTo>
                          <a:pt x="11" y="23"/>
                        </a:lnTo>
                        <a:lnTo>
                          <a:pt x="17" y="12"/>
                        </a:lnTo>
                        <a:lnTo>
                          <a:pt x="28" y="0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4" name="Line 2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5" name="Line 2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810" y="-111240"/>
                    <a:ext cx="6" cy="5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26" name="Freeform 234"/>
                  <p:cNvSpPr>
                    <a:spLocks/>
                  </p:cNvSpPr>
                  <p:nvPr/>
                </p:nvSpPr>
                <p:spPr bwMode="auto">
                  <a:xfrm>
                    <a:off x="3245" y="1726"/>
                    <a:ext cx="29" cy="96"/>
                  </a:xfrm>
                  <a:custGeom>
                    <a:avLst/>
                    <a:gdLst>
                      <a:gd name="T0" fmla="*/ 12 w 29"/>
                      <a:gd name="T1" fmla="*/ 0 h 96"/>
                      <a:gd name="T2" fmla="*/ 17 w 29"/>
                      <a:gd name="T3" fmla="*/ 11 h 96"/>
                      <a:gd name="T4" fmla="*/ 23 w 29"/>
                      <a:gd name="T5" fmla="*/ 22 h 96"/>
                      <a:gd name="T6" fmla="*/ 23 w 29"/>
                      <a:gd name="T7" fmla="*/ 28 h 96"/>
                      <a:gd name="T8" fmla="*/ 29 w 29"/>
                      <a:gd name="T9" fmla="*/ 39 h 96"/>
                      <a:gd name="T10" fmla="*/ 23 w 29"/>
                      <a:gd name="T11" fmla="*/ 56 h 96"/>
                      <a:gd name="T12" fmla="*/ 23 w 29"/>
                      <a:gd name="T13" fmla="*/ 67 h 96"/>
                      <a:gd name="T14" fmla="*/ 17 w 29"/>
                      <a:gd name="T15" fmla="*/ 79 h 96"/>
                      <a:gd name="T16" fmla="*/ 12 w 29"/>
                      <a:gd name="T17" fmla="*/ 84 h 96"/>
                      <a:gd name="T18" fmla="*/ 0 w 29"/>
                      <a:gd name="T19" fmla="*/ 96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9" h="96">
                        <a:moveTo>
                          <a:pt x="12" y="0"/>
                        </a:moveTo>
                        <a:lnTo>
                          <a:pt x="17" y="11"/>
                        </a:lnTo>
                        <a:lnTo>
                          <a:pt x="23" y="22"/>
                        </a:lnTo>
                        <a:lnTo>
                          <a:pt x="23" y="28"/>
                        </a:lnTo>
                        <a:lnTo>
                          <a:pt x="29" y="39"/>
                        </a:lnTo>
                        <a:lnTo>
                          <a:pt x="23" y="56"/>
                        </a:lnTo>
                        <a:lnTo>
                          <a:pt x="23" y="67"/>
                        </a:lnTo>
                        <a:lnTo>
                          <a:pt x="17" y="79"/>
                        </a:lnTo>
                        <a:lnTo>
                          <a:pt x="12" y="84"/>
                        </a:lnTo>
                        <a:lnTo>
                          <a:pt x="0" y="96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1804" name="Group 235"/>
                <p:cNvGrpSpPr>
                  <a:grpSpLocks/>
                </p:cNvGrpSpPr>
                <p:nvPr/>
              </p:nvGrpSpPr>
              <p:grpSpPr bwMode="auto">
                <a:xfrm>
                  <a:off x="-109612" y="-111438"/>
                  <a:ext cx="113083" cy="113085"/>
                  <a:chOff x="-109612" y="-111438"/>
                  <a:chExt cx="113083" cy="113085"/>
                </a:xfrm>
              </p:grpSpPr>
              <p:sp>
                <p:nvSpPr>
                  <p:cNvPr id="31805" name="Line 2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06" name="Freeform 237"/>
                  <p:cNvSpPr>
                    <a:spLocks/>
                  </p:cNvSpPr>
                  <p:nvPr/>
                </p:nvSpPr>
                <p:spPr bwMode="auto">
                  <a:xfrm>
                    <a:off x="3262" y="1619"/>
                    <a:ext cx="96" cy="22"/>
                  </a:xfrm>
                  <a:custGeom>
                    <a:avLst/>
                    <a:gdLst>
                      <a:gd name="T0" fmla="*/ 0 w 96"/>
                      <a:gd name="T1" fmla="*/ 22 h 22"/>
                      <a:gd name="T2" fmla="*/ 12 w 96"/>
                      <a:gd name="T3" fmla="*/ 16 h 22"/>
                      <a:gd name="T4" fmla="*/ 23 w 96"/>
                      <a:gd name="T5" fmla="*/ 5 h 22"/>
                      <a:gd name="T6" fmla="*/ 34 w 96"/>
                      <a:gd name="T7" fmla="*/ 5 h 22"/>
                      <a:gd name="T8" fmla="*/ 45 w 96"/>
                      <a:gd name="T9" fmla="*/ 0 h 22"/>
                      <a:gd name="T10" fmla="*/ 57 w 96"/>
                      <a:gd name="T11" fmla="*/ 0 h 22"/>
                      <a:gd name="T12" fmla="*/ 68 w 96"/>
                      <a:gd name="T13" fmla="*/ 0 h 22"/>
                      <a:gd name="T14" fmla="*/ 74 w 96"/>
                      <a:gd name="T15" fmla="*/ 5 h 22"/>
                      <a:gd name="T16" fmla="*/ 85 w 96"/>
                      <a:gd name="T17" fmla="*/ 5 h 22"/>
                      <a:gd name="T18" fmla="*/ 96 w 96"/>
                      <a:gd name="T19" fmla="*/ 16 h 2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6" h="22">
                        <a:moveTo>
                          <a:pt x="0" y="22"/>
                        </a:moveTo>
                        <a:lnTo>
                          <a:pt x="12" y="16"/>
                        </a:lnTo>
                        <a:lnTo>
                          <a:pt x="23" y="5"/>
                        </a:lnTo>
                        <a:lnTo>
                          <a:pt x="34" y="5"/>
                        </a:lnTo>
                        <a:lnTo>
                          <a:pt x="45" y="0"/>
                        </a:lnTo>
                        <a:lnTo>
                          <a:pt x="57" y="0"/>
                        </a:lnTo>
                        <a:lnTo>
                          <a:pt x="68" y="0"/>
                        </a:lnTo>
                        <a:lnTo>
                          <a:pt x="74" y="5"/>
                        </a:lnTo>
                        <a:lnTo>
                          <a:pt x="85" y="5"/>
                        </a:lnTo>
                        <a:lnTo>
                          <a:pt x="96" y="16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07" name="Line 2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08" name="Line 23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09" name="Freeform 240"/>
                  <p:cNvSpPr>
                    <a:spLocks/>
                  </p:cNvSpPr>
                  <p:nvPr/>
                </p:nvSpPr>
                <p:spPr bwMode="auto">
                  <a:xfrm>
                    <a:off x="3353" y="1624"/>
                    <a:ext cx="95" cy="23"/>
                  </a:xfrm>
                  <a:custGeom>
                    <a:avLst/>
                    <a:gdLst>
                      <a:gd name="T0" fmla="*/ 95 w 95"/>
                      <a:gd name="T1" fmla="*/ 0 h 23"/>
                      <a:gd name="T2" fmla="*/ 84 w 95"/>
                      <a:gd name="T3" fmla="*/ 11 h 23"/>
                      <a:gd name="T4" fmla="*/ 73 w 95"/>
                      <a:gd name="T5" fmla="*/ 17 h 23"/>
                      <a:gd name="T6" fmla="*/ 62 w 95"/>
                      <a:gd name="T7" fmla="*/ 23 h 23"/>
                      <a:gd name="T8" fmla="*/ 50 w 95"/>
                      <a:gd name="T9" fmla="*/ 23 h 23"/>
                      <a:gd name="T10" fmla="*/ 39 w 95"/>
                      <a:gd name="T11" fmla="*/ 23 h 23"/>
                      <a:gd name="T12" fmla="*/ 28 w 95"/>
                      <a:gd name="T13" fmla="*/ 23 h 23"/>
                      <a:gd name="T14" fmla="*/ 22 w 95"/>
                      <a:gd name="T15" fmla="*/ 23 h 23"/>
                      <a:gd name="T16" fmla="*/ 11 w 95"/>
                      <a:gd name="T17" fmla="*/ 17 h 23"/>
                      <a:gd name="T18" fmla="*/ 0 w 95"/>
                      <a:gd name="T19" fmla="*/ 6 h 2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95" h="23">
                        <a:moveTo>
                          <a:pt x="95" y="0"/>
                        </a:moveTo>
                        <a:lnTo>
                          <a:pt x="84" y="11"/>
                        </a:lnTo>
                        <a:lnTo>
                          <a:pt x="73" y="17"/>
                        </a:lnTo>
                        <a:lnTo>
                          <a:pt x="62" y="23"/>
                        </a:lnTo>
                        <a:lnTo>
                          <a:pt x="50" y="23"/>
                        </a:lnTo>
                        <a:lnTo>
                          <a:pt x="39" y="23"/>
                        </a:lnTo>
                        <a:lnTo>
                          <a:pt x="28" y="23"/>
                        </a:lnTo>
                        <a:lnTo>
                          <a:pt x="22" y="23"/>
                        </a:lnTo>
                        <a:lnTo>
                          <a:pt x="11" y="17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0" name="Line 2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1" name="Line 2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2" name="Freeform 243"/>
                  <p:cNvSpPr>
                    <a:spLocks/>
                  </p:cNvSpPr>
                  <p:nvPr/>
                </p:nvSpPr>
                <p:spPr bwMode="auto">
                  <a:xfrm>
                    <a:off x="3443" y="1438"/>
                    <a:ext cx="22" cy="96"/>
                  </a:xfrm>
                  <a:custGeom>
                    <a:avLst/>
                    <a:gdLst>
                      <a:gd name="T0" fmla="*/ 17 w 22"/>
                      <a:gd name="T1" fmla="*/ 96 h 96"/>
                      <a:gd name="T2" fmla="*/ 5 w 22"/>
                      <a:gd name="T3" fmla="*/ 85 h 96"/>
                      <a:gd name="T4" fmla="*/ 5 w 22"/>
                      <a:gd name="T5" fmla="*/ 79 h 96"/>
                      <a:gd name="T6" fmla="*/ 0 w 22"/>
                      <a:gd name="T7" fmla="*/ 68 h 96"/>
                      <a:gd name="T8" fmla="*/ 0 w 22"/>
                      <a:gd name="T9" fmla="*/ 56 h 96"/>
                      <a:gd name="T10" fmla="*/ 0 w 22"/>
                      <a:gd name="T11" fmla="*/ 45 h 96"/>
                      <a:gd name="T12" fmla="*/ 5 w 22"/>
                      <a:gd name="T13" fmla="*/ 34 h 96"/>
                      <a:gd name="T14" fmla="*/ 11 w 22"/>
                      <a:gd name="T15" fmla="*/ 23 h 96"/>
                      <a:gd name="T16" fmla="*/ 17 w 22"/>
                      <a:gd name="T17" fmla="*/ 11 h 96"/>
                      <a:gd name="T18" fmla="*/ 22 w 22"/>
                      <a:gd name="T19" fmla="*/ 0 h 9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2" h="96">
                        <a:moveTo>
                          <a:pt x="17" y="96"/>
                        </a:moveTo>
                        <a:lnTo>
                          <a:pt x="5" y="85"/>
                        </a:lnTo>
                        <a:lnTo>
                          <a:pt x="5" y="79"/>
                        </a:lnTo>
                        <a:lnTo>
                          <a:pt x="0" y="68"/>
                        </a:lnTo>
                        <a:lnTo>
                          <a:pt x="0" y="56"/>
                        </a:lnTo>
                        <a:lnTo>
                          <a:pt x="0" y="45"/>
                        </a:lnTo>
                        <a:lnTo>
                          <a:pt x="5" y="34"/>
                        </a:lnTo>
                        <a:lnTo>
                          <a:pt x="11" y="23"/>
                        </a:lnTo>
                        <a:lnTo>
                          <a:pt x="17" y="1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3" name="Line 24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4" name="Line 24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-109612" y="-111438"/>
                    <a:ext cx="6" cy="6"/>
                  </a:xfrm>
                  <a:prstGeom prst="line">
                    <a:avLst/>
                  </a:prstGeom>
                  <a:noFill/>
                  <a:ln w="17463">
                    <a:solidFill>
                      <a:srgbClr val="CC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15" name="Freeform 246"/>
                  <p:cNvSpPr>
                    <a:spLocks/>
                  </p:cNvSpPr>
                  <p:nvPr/>
                </p:nvSpPr>
                <p:spPr bwMode="auto">
                  <a:xfrm>
                    <a:off x="3448" y="1534"/>
                    <a:ext cx="23" cy="90"/>
                  </a:xfrm>
                  <a:custGeom>
                    <a:avLst/>
                    <a:gdLst>
                      <a:gd name="T0" fmla="*/ 12 w 23"/>
                      <a:gd name="T1" fmla="*/ 0 h 90"/>
                      <a:gd name="T2" fmla="*/ 17 w 23"/>
                      <a:gd name="T3" fmla="*/ 6 h 90"/>
                      <a:gd name="T4" fmla="*/ 23 w 23"/>
                      <a:gd name="T5" fmla="*/ 17 h 90"/>
                      <a:gd name="T6" fmla="*/ 23 w 23"/>
                      <a:gd name="T7" fmla="*/ 28 h 90"/>
                      <a:gd name="T8" fmla="*/ 23 w 23"/>
                      <a:gd name="T9" fmla="*/ 39 h 90"/>
                      <a:gd name="T10" fmla="*/ 23 w 23"/>
                      <a:gd name="T11" fmla="*/ 51 h 90"/>
                      <a:gd name="T12" fmla="*/ 23 w 23"/>
                      <a:gd name="T13" fmla="*/ 62 h 90"/>
                      <a:gd name="T14" fmla="*/ 17 w 23"/>
                      <a:gd name="T15" fmla="*/ 73 h 90"/>
                      <a:gd name="T16" fmla="*/ 6 w 23"/>
                      <a:gd name="T17" fmla="*/ 85 h 90"/>
                      <a:gd name="T18" fmla="*/ 0 w 23"/>
                      <a:gd name="T19" fmla="*/ 90 h 9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" h="90">
                        <a:moveTo>
                          <a:pt x="12" y="0"/>
                        </a:moveTo>
                        <a:lnTo>
                          <a:pt x="17" y="6"/>
                        </a:lnTo>
                        <a:lnTo>
                          <a:pt x="23" y="17"/>
                        </a:lnTo>
                        <a:lnTo>
                          <a:pt x="23" y="28"/>
                        </a:lnTo>
                        <a:lnTo>
                          <a:pt x="23" y="39"/>
                        </a:lnTo>
                        <a:lnTo>
                          <a:pt x="23" y="51"/>
                        </a:lnTo>
                        <a:lnTo>
                          <a:pt x="23" y="62"/>
                        </a:lnTo>
                        <a:lnTo>
                          <a:pt x="17" y="73"/>
                        </a:lnTo>
                        <a:lnTo>
                          <a:pt x="6" y="85"/>
                        </a:lnTo>
                        <a:lnTo>
                          <a:pt x="0" y="90"/>
                        </a:lnTo>
                      </a:path>
                    </a:pathLst>
                  </a:custGeom>
                  <a:noFill/>
                  <a:ln w="17463">
                    <a:solidFill>
                      <a:srgbClr val="CC99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31791" name="Group 247"/>
              <p:cNvGrpSpPr>
                <a:grpSpLocks/>
              </p:cNvGrpSpPr>
              <p:nvPr/>
            </p:nvGrpSpPr>
            <p:grpSpPr bwMode="auto">
              <a:xfrm>
                <a:off x="-109409" y="-111635"/>
                <a:ext cx="113083" cy="113084"/>
                <a:chOff x="-109409" y="-111635"/>
                <a:chExt cx="113083" cy="113084"/>
              </a:xfrm>
            </p:grpSpPr>
            <p:sp>
              <p:nvSpPr>
                <p:cNvPr id="31792" name="Line 248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3" name="Freeform 249"/>
                <p:cNvSpPr>
                  <a:spLocks/>
                </p:cNvSpPr>
                <p:nvPr/>
              </p:nvSpPr>
              <p:spPr bwMode="auto">
                <a:xfrm>
                  <a:off x="3465" y="1421"/>
                  <a:ext cx="91" cy="23"/>
                </a:xfrm>
                <a:custGeom>
                  <a:avLst/>
                  <a:gdLst>
                    <a:gd name="T0" fmla="*/ 0 w 91"/>
                    <a:gd name="T1" fmla="*/ 23 h 23"/>
                    <a:gd name="T2" fmla="*/ 6 w 91"/>
                    <a:gd name="T3" fmla="*/ 11 h 23"/>
                    <a:gd name="T4" fmla="*/ 17 w 91"/>
                    <a:gd name="T5" fmla="*/ 6 h 23"/>
                    <a:gd name="T6" fmla="*/ 29 w 91"/>
                    <a:gd name="T7" fmla="*/ 0 h 23"/>
                    <a:gd name="T8" fmla="*/ 40 w 91"/>
                    <a:gd name="T9" fmla="*/ 0 h 23"/>
                    <a:gd name="T10" fmla="*/ 51 w 91"/>
                    <a:gd name="T11" fmla="*/ 0 h 23"/>
                    <a:gd name="T12" fmla="*/ 63 w 91"/>
                    <a:gd name="T13" fmla="*/ 0 h 23"/>
                    <a:gd name="T14" fmla="*/ 74 w 91"/>
                    <a:gd name="T15" fmla="*/ 6 h 23"/>
                    <a:gd name="T16" fmla="*/ 85 w 91"/>
                    <a:gd name="T17" fmla="*/ 6 h 23"/>
                    <a:gd name="T18" fmla="*/ 91 w 91"/>
                    <a:gd name="T19" fmla="*/ 17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1" h="23">
                      <a:moveTo>
                        <a:pt x="0" y="23"/>
                      </a:moveTo>
                      <a:lnTo>
                        <a:pt x="6" y="11"/>
                      </a:lnTo>
                      <a:lnTo>
                        <a:pt x="17" y="6"/>
                      </a:lnTo>
                      <a:lnTo>
                        <a:pt x="29" y="0"/>
                      </a:lnTo>
                      <a:lnTo>
                        <a:pt x="40" y="0"/>
                      </a:lnTo>
                      <a:lnTo>
                        <a:pt x="51" y="0"/>
                      </a:lnTo>
                      <a:lnTo>
                        <a:pt x="63" y="0"/>
                      </a:lnTo>
                      <a:lnTo>
                        <a:pt x="74" y="6"/>
                      </a:lnTo>
                      <a:lnTo>
                        <a:pt x="85" y="6"/>
                      </a:lnTo>
                      <a:lnTo>
                        <a:pt x="91" y="17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4" name="Line 250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5" name="Line 251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6" name="Freeform 252"/>
                <p:cNvSpPr>
                  <a:spLocks/>
                </p:cNvSpPr>
                <p:nvPr/>
              </p:nvSpPr>
              <p:spPr bwMode="auto">
                <a:xfrm>
                  <a:off x="3556" y="1427"/>
                  <a:ext cx="96" cy="22"/>
                </a:xfrm>
                <a:custGeom>
                  <a:avLst/>
                  <a:gdLst>
                    <a:gd name="T0" fmla="*/ 96 w 96"/>
                    <a:gd name="T1" fmla="*/ 0 h 22"/>
                    <a:gd name="T2" fmla="*/ 84 w 96"/>
                    <a:gd name="T3" fmla="*/ 11 h 22"/>
                    <a:gd name="T4" fmla="*/ 73 w 96"/>
                    <a:gd name="T5" fmla="*/ 17 h 22"/>
                    <a:gd name="T6" fmla="*/ 62 w 96"/>
                    <a:gd name="T7" fmla="*/ 22 h 22"/>
                    <a:gd name="T8" fmla="*/ 51 w 96"/>
                    <a:gd name="T9" fmla="*/ 22 h 22"/>
                    <a:gd name="T10" fmla="*/ 39 w 96"/>
                    <a:gd name="T11" fmla="*/ 22 h 22"/>
                    <a:gd name="T12" fmla="*/ 28 w 96"/>
                    <a:gd name="T13" fmla="*/ 22 h 22"/>
                    <a:gd name="T14" fmla="*/ 17 w 96"/>
                    <a:gd name="T15" fmla="*/ 17 h 22"/>
                    <a:gd name="T16" fmla="*/ 11 w 96"/>
                    <a:gd name="T17" fmla="*/ 17 h 22"/>
                    <a:gd name="T18" fmla="*/ 0 w 96"/>
                    <a:gd name="T19" fmla="*/ 5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22">
                      <a:moveTo>
                        <a:pt x="96" y="0"/>
                      </a:moveTo>
                      <a:lnTo>
                        <a:pt x="84" y="11"/>
                      </a:lnTo>
                      <a:lnTo>
                        <a:pt x="73" y="17"/>
                      </a:lnTo>
                      <a:lnTo>
                        <a:pt x="62" y="22"/>
                      </a:lnTo>
                      <a:lnTo>
                        <a:pt x="51" y="22"/>
                      </a:lnTo>
                      <a:lnTo>
                        <a:pt x="39" y="22"/>
                      </a:lnTo>
                      <a:lnTo>
                        <a:pt x="28" y="22"/>
                      </a:lnTo>
                      <a:lnTo>
                        <a:pt x="17" y="17"/>
                      </a:lnTo>
                      <a:lnTo>
                        <a:pt x="11" y="17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7" name="Line 253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8" name="Line 254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99" name="Freeform 255"/>
                <p:cNvSpPr>
                  <a:spLocks/>
                </p:cNvSpPr>
                <p:nvPr/>
              </p:nvSpPr>
              <p:spPr bwMode="auto">
                <a:xfrm>
                  <a:off x="3646" y="1240"/>
                  <a:ext cx="23" cy="96"/>
                </a:xfrm>
                <a:custGeom>
                  <a:avLst/>
                  <a:gdLst>
                    <a:gd name="T0" fmla="*/ 11 w 23"/>
                    <a:gd name="T1" fmla="*/ 96 h 96"/>
                    <a:gd name="T2" fmla="*/ 6 w 23"/>
                    <a:gd name="T3" fmla="*/ 85 h 96"/>
                    <a:gd name="T4" fmla="*/ 0 w 23"/>
                    <a:gd name="T5" fmla="*/ 79 h 96"/>
                    <a:gd name="T6" fmla="*/ 0 w 23"/>
                    <a:gd name="T7" fmla="*/ 68 h 96"/>
                    <a:gd name="T8" fmla="*/ 0 w 23"/>
                    <a:gd name="T9" fmla="*/ 57 h 96"/>
                    <a:gd name="T10" fmla="*/ 0 w 23"/>
                    <a:gd name="T11" fmla="*/ 46 h 96"/>
                    <a:gd name="T12" fmla="*/ 6 w 23"/>
                    <a:gd name="T13" fmla="*/ 34 h 96"/>
                    <a:gd name="T14" fmla="*/ 6 w 23"/>
                    <a:gd name="T15" fmla="*/ 23 h 96"/>
                    <a:gd name="T16" fmla="*/ 17 w 23"/>
                    <a:gd name="T17" fmla="*/ 12 h 96"/>
                    <a:gd name="T18" fmla="*/ 23 w 23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" h="96">
                      <a:moveTo>
                        <a:pt x="11" y="96"/>
                      </a:moveTo>
                      <a:lnTo>
                        <a:pt x="6" y="85"/>
                      </a:lnTo>
                      <a:lnTo>
                        <a:pt x="0" y="79"/>
                      </a:lnTo>
                      <a:lnTo>
                        <a:pt x="0" y="68"/>
                      </a:lnTo>
                      <a:lnTo>
                        <a:pt x="0" y="57"/>
                      </a:lnTo>
                      <a:lnTo>
                        <a:pt x="0" y="46"/>
                      </a:lnTo>
                      <a:lnTo>
                        <a:pt x="6" y="34"/>
                      </a:lnTo>
                      <a:lnTo>
                        <a:pt x="6" y="23"/>
                      </a:lnTo>
                      <a:lnTo>
                        <a:pt x="17" y="12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00" name="Line 256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01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-109409" y="-111635"/>
                  <a:ext cx="6" cy="5"/>
                </a:xfrm>
                <a:prstGeom prst="line">
                  <a:avLst/>
                </a:prstGeom>
                <a:noFill/>
                <a:ln w="17463">
                  <a:solidFill>
                    <a:srgbClr val="CC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802" name="Freeform 258"/>
                <p:cNvSpPr>
                  <a:spLocks/>
                </p:cNvSpPr>
                <p:nvPr/>
              </p:nvSpPr>
              <p:spPr bwMode="auto">
                <a:xfrm>
                  <a:off x="3652" y="1336"/>
                  <a:ext cx="22" cy="91"/>
                </a:xfrm>
                <a:custGeom>
                  <a:avLst/>
                  <a:gdLst>
                    <a:gd name="T0" fmla="*/ 5 w 22"/>
                    <a:gd name="T1" fmla="*/ 0 h 91"/>
                    <a:gd name="T2" fmla="*/ 17 w 22"/>
                    <a:gd name="T3" fmla="*/ 6 h 91"/>
                    <a:gd name="T4" fmla="*/ 17 w 22"/>
                    <a:gd name="T5" fmla="*/ 17 h 91"/>
                    <a:gd name="T6" fmla="*/ 22 w 22"/>
                    <a:gd name="T7" fmla="*/ 29 h 91"/>
                    <a:gd name="T8" fmla="*/ 22 w 22"/>
                    <a:gd name="T9" fmla="*/ 40 h 91"/>
                    <a:gd name="T10" fmla="*/ 22 w 22"/>
                    <a:gd name="T11" fmla="*/ 51 h 91"/>
                    <a:gd name="T12" fmla="*/ 17 w 22"/>
                    <a:gd name="T13" fmla="*/ 62 h 91"/>
                    <a:gd name="T14" fmla="*/ 11 w 22"/>
                    <a:gd name="T15" fmla="*/ 74 h 91"/>
                    <a:gd name="T16" fmla="*/ 5 w 22"/>
                    <a:gd name="T17" fmla="*/ 85 h 91"/>
                    <a:gd name="T18" fmla="*/ 0 w 22"/>
                    <a:gd name="T19" fmla="*/ 91 h 9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2" h="91">
                      <a:moveTo>
                        <a:pt x="5" y="0"/>
                      </a:moveTo>
                      <a:lnTo>
                        <a:pt x="17" y="6"/>
                      </a:lnTo>
                      <a:lnTo>
                        <a:pt x="17" y="17"/>
                      </a:lnTo>
                      <a:lnTo>
                        <a:pt x="22" y="29"/>
                      </a:lnTo>
                      <a:lnTo>
                        <a:pt x="22" y="40"/>
                      </a:lnTo>
                      <a:lnTo>
                        <a:pt x="22" y="51"/>
                      </a:lnTo>
                      <a:lnTo>
                        <a:pt x="17" y="62"/>
                      </a:lnTo>
                      <a:lnTo>
                        <a:pt x="11" y="74"/>
                      </a:lnTo>
                      <a:lnTo>
                        <a:pt x="5" y="85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17463">
                  <a:solidFill>
                    <a:srgbClr val="CC99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31771" name="Group 259"/>
            <p:cNvGrpSpPr>
              <a:grpSpLocks/>
            </p:cNvGrpSpPr>
            <p:nvPr/>
          </p:nvGrpSpPr>
          <p:grpSpPr bwMode="auto">
            <a:xfrm>
              <a:off x="-109646" y="-111838"/>
              <a:ext cx="113072" cy="113078"/>
              <a:chOff x="-109646" y="-111838"/>
              <a:chExt cx="113072" cy="113078"/>
            </a:xfrm>
          </p:grpSpPr>
          <p:sp>
            <p:nvSpPr>
              <p:cNvPr id="31779" name="Line 260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0" name="Freeform 261"/>
              <p:cNvSpPr>
                <a:spLocks/>
              </p:cNvSpPr>
              <p:nvPr/>
            </p:nvSpPr>
            <p:spPr bwMode="auto">
              <a:xfrm>
                <a:off x="3223" y="1212"/>
                <a:ext cx="90" cy="17"/>
              </a:xfrm>
              <a:custGeom>
                <a:avLst/>
                <a:gdLst>
                  <a:gd name="T0" fmla="*/ 0 w 90"/>
                  <a:gd name="T1" fmla="*/ 17 h 17"/>
                  <a:gd name="T2" fmla="*/ 11 w 90"/>
                  <a:gd name="T3" fmla="*/ 11 h 17"/>
                  <a:gd name="T4" fmla="*/ 17 w 90"/>
                  <a:gd name="T5" fmla="*/ 6 h 17"/>
                  <a:gd name="T6" fmla="*/ 28 w 90"/>
                  <a:gd name="T7" fmla="*/ 0 h 17"/>
                  <a:gd name="T8" fmla="*/ 39 w 90"/>
                  <a:gd name="T9" fmla="*/ 0 h 17"/>
                  <a:gd name="T10" fmla="*/ 51 w 90"/>
                  <a:gd name="T11" fmla="*/ 0 h 17"/>
                  <a:gd name="T12" fmla="*/ 62 w 90"/>
                  <a:gd name="T13" fmla="*/ 0 h 17"/>
                  <a:gd name="T14" fmla="*/ 73 w 90"/>
                  <a:gd name="T15" fmla="*/ 0 h 17"/>
                  <a:gd name="T16" fmla="*/ 79 w 90"/>
                  <a:gd name="T17" fmla="*/ 6 h 17"/>
                  <a:gd name="T18" fmla="*/ 90 w 90"/>
                  <a:gd name="T19" fmla="*/ 11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0" h="17">
                    <a:moveTo>
                      <a:pt x="0" y="17"/>
                    </a:moveTo>
                    <a:lnTo>
                      <a:pt x="11" y="11"/>
                    </a:lnTo>
                    <a:lnTo>
                      <a:pt x="17" y="6"/>
                    </a:lnTo>
                    <a:lnTo>
                      <a:pt x="28" y="0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0"/>
                    </a:lnTo>
                    <a:lnTo>
                      <a:pt x="73" y="0"/>
                    </a:lnTo>
                    <a:lnTo>
                      <a:pt x="79" y="6"/>
                    </a:lnTo>
                    <a:lnTo>
                      <a:pt x="90" y="11"/>
                    </a:lnTo>
                  </a:path>
                </a:pathLst>
              </a:custGeom>
              <a:noFill/>
              <a:ln w="17463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1" name="Line 262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2" name="Line 263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3" name="Freeform 264"/>
              <p:cNvSpPr>
                <a:spLocks/>
              </p:cNvSpPr>
              <p:nvPr/>
            </p:nvSpPr>
            <p:spPr bwMode="auto">
              <a:xfrm>
                <a:off x="3313" y="1218"/>
                <a:ext cx="90" cy="22"/>
              </a:xfrm>
              <a:custGeom>
                <a:avLst/>
                <a:gdLst>
                  <a:gd name="T0" fmla="*/ 90 w 90"/>
                  <a:gd name="T1" fmla="*/ 0 h 22"/>
                  <a:gd name="T2" fmla="*/ 79 w 90"/>
                  <a:gd name="T3" fmla="*/ 5 h 22"/>
                  <a:gd name="T4" fmla="*/ 68 w 90"/>
                  <a:gd name="T5" fmla="*/ 11 h 22"/>
                  <a:gd name="T6" fmla="*/ 56 w 90"/>
                  <a:gd name="T7" fmla="*/ 17 h 22"/>
                  <a:gd name="T8" fmla="*/ 45 w 90"/>
                  <a:gd name="T9" fmla="*/ 17 h 22"/>
                  <a:gd name="T10" fmla="*/ 34 w 90"/>
                  <a:gd name="T11" fmla="*/ 22 h 22"/>
                  <a:gd name="T12" fmla="*/ 23 w 90"/>
                  <a:gd name="T13" fmla="*/ 17 h 22"/>
                  <a:gd name="T14" fmla="*/ 17 w 90"/>
                  <a:gd name="T15" fmla="*/ 17 h 22"/>
                  <a:gd name="T16" fmla="*/ 6 w 90"/>
                  <a:gd name="T17" fmla="*/ 11 h 22"/>
                  <a:gd name="T18" fmla="*/ 0 w 90"/>
                  <a:gd name="T19" fmla="*/ 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0" h="22">
                    <a:moveTo>
                      <a:pt x="90" y="0"/>
                    </a:moveTo>
                    <a:lnTo>
                      <a:pt x="79" y="5"/>
                    </a:lnTo>
                    <a:lnTo>
                      <a:pt x="68" y="11"/>
                    </a:lnTo>
                    <a:lnTo>
                      <a:pt x="56" y="17"/>
                    </a:lnTo>
                    <a:lnTo>
                      <a:pt x="45" y="17"/>
                    </a:lnTo>
                    <a:lnTo>
                      <a:pt x="34" y="22"/>
                    </a:lnTo>
                    <a:lnTo>
                      <a:pt x="23" y="17"/>
                    </a:lnTo>
                    <a:lnTo>
                      <a:pt x="17" y="17"/>
                    </a:lnTo>
                    <a:lnTo>
                      <a:pt x="6" y="11"/>
                    </a:lnTo>
                    <a:lnTo>
                      <a:pt x="0" y="5"/>
                    </a:lnTo>
                  </a:path>
                </a:pathLst>
              </a:custGeom>
              <a:noFill/>
              <a:ln w="17463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4" name="Line 265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5" name="Line 266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6" name="Freeform 267"/>
              <p:cNvSpPr>
                <a:spLocks/>
              </p:cNvSpPr>
              <p:nvPr/>
            </p:nvSpPr>
            <p:spPr bwMode="auto">
              <a:xfrm>
                <a:off x="3398" y="1043"/>
                <a:ext cx="22" cy="90"/>
              </a:xfrm>
              <a:custGeom>
                <a:avLst/>
                <a:gdLst>
                  <a:gd name="T0" fmla="*/ 11 w 22"/>
                  <a:gd name="T1" fmla="*/ 90 h 90"/>
                  <a:gd name="T2" fmla="*/ 5 w 22"/>
                  <a:gd name="T3" fmla="*/ 79 h 90"/>
                  <a:gd name="T4" fmla="*/ 0 w 22"/>
                  <a:gd name="T5" fmla="*/ 73 h 90"/>
                  <a:gd name="T6" fmla="*/ 0 w 22"/>
                  <a:gd name="T7" fmla="*/ 62 h 90"/>
                  <a:gd name="T8" fmla="*/ 0 w 22"/>
                  <a:gd name="T9" fmla="*/ 51 h 90"/>
                  <a:gd name="T10" fmla="*/ 0 w 22"/>
                  <a:gd name="T11" fmla="*/ 39 h 90"/>
                  <a:gd name="T12" fmla="*/ 0 w 22"/>
                  <a:gd name="T13" fmla="*/ 28 h 90"/>
                  <a:gd name="T14" fmla="*/ 5 w 22"/>
                  <a:gd name="T15" fmla="*/ 17 h 90"/>
                  <a:gd name="T16" fmla="*/ 11 w 22"/>
                  <a:gd name="T17" fmla="*/ 6 h 90"/>
                  <a:gd name="T18" fmla="*/ 22 w 22"/>
                  <a:gd name="T19" fmla="*/ 0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90">
                    <a:moveTo>
                      <a:pt x="11" y="90"/>
                    </a:moveTo>
                    <a:lnTo>
                      <a:pt x="5" y="79"/>
                    </a:lnTo>
                    <a:lnTo>
                      <a:pt x="0" y="73"/>
                    </a:lnTo>
                    <a:lnTo>
                      <a:pt x="0" y="62"/>
                    </a:lnTo>
                    <a:lnTo>
                      <a:pt x="0" y="51"/>
                    </a:lnTo>
                    <a:lnTo>
                      <a:pt x="0" y="39"/>
                    </a:lnTo>
                    <a:lnTo>
                      <a:pt x="0" y="28"/>
                    </a:lnTo>
                    <a:lnTo>
                      <a:pt x="5" y="17"/>
                    </a:lnTo>
                    <a:lnTo>
                      <a:pt x="11" y="6"/>
                    </a:lnTo>
                    <a:lnTo>
                      <a:pt x="22" y="0"/>
                    </a:lnTo>
                  </a:path>
                </a:pathLst>
              </a:custGeom>
              <a:noFill/>
              <a:ln w="17463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7" name="Line 268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8" name="Line 269"/>
              <p:cNvSpPr>
                <a:spLocks noChangeShapeType="1"/>
              </p:cNvSpPr>
              <p:nvPr/>
            </p:nvSpPr>
            <p:spPr bwMode="auto">
              <a:xfrm flipH="1" flipV="1">
                <a:off x="-109646" y="-111838"/>
                <a:ext cx="6" cy="5"/>
              </a:xfrm>
              <a:prstGeom prst="line">
                <a:avLst/>
              </a:prstGeom>
              <a:noFill/>
              <a:ln w="17463">
                <a:solidFill>
                  <a:srgbClr val="CC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89" name="Freeform 270"/>
              <p:cNvSpPr>
                <a:spLocks/>
              </p:cNvSpPr>
              <p:nvPr/>
            </p:nvSpPr>
            <p:spPr bwMode="auto">
              <a:xfrm>
                <a:off x="3398" y="1128"/>
                <a:ext cx="28" cy="90"/>
              </a:xfrm>
              <a:custGeom>
                <a:avLst/>
                <a:gdLst>
                  <a:gd name="T0" fmla="*/ 11 w 28"/>
                  <a:gd name="T1" fmla="*/ 0 h 90"/>
                  <a:gd name="T2" fmla="*/ 17 w 28"/>
                  <a:gd name="T3" fmla="*/ 11 h 90"/>
                  <a:gd name="T4" fmla="*/ 22 w 28"/>
                  <a:gd name="T5" fmla="*/ 16 h 90"/>
                  <a:gd name="T6" fmla="*/ 28 w 28"/>
                  <a:gd name="T7" fmla="*/ 28 h 90"/>
                  <a:gd name="T8" fmla="*/ 28 w 28"/>
                  <a:gd name="T9" fmla="*/ 39 h 90"/>
                  <a:gd name="T10" fmla="*/ 22 w 28"/>
                  <a:gd name="T11" fmla="*/ 50 h 90"/>
                  <a:gd name="T12" fmla="*/ 22 w 28"/>
                  <a:gd name="T13" fmla="*/ 62 h 90"/>
                  <a:gd name="T14" fmla="*/ 17 w 28"/>
                  <a:gd name="T15" fmla="*/ 73 h 90"/>
                  <a:gd name="T16" fmla="*/ 11 w 28"/>
                  <a:gd name="T17" fmla="*/ 79 h 90"/>
                  <a:gd name="T18" fmla="*/ 0 w 28"/>
                  <a:gd name="T19" fmla="*/ 90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" h="90">
                    <a:moveTo>
                      <a:pt x="11" y="0"/>
                    </a:moveTo>
                    <a:lnTo>
                      <a:pt x="17" y="11"/>
                    </a:lnTo>
                    <a:lnTo>
                      <a:pt x="22" y="16"/>
                    </a:lnTo>
                    <a:lnTo>
                      <a:pt x="28" y="28"/>
                    </a:lnTo>
                    <a:lnTo>
                      <a:pt x="28" y="39"/>
                    </a:lnTo>
                    <a:lnTo>
                      <a:pt x="22" y="50"/>
                    </a:lnTo>
                    <a:lnTo>
                      <a:pt x="22" y="62"/>
                    </a:lnTo>
                    <a:lnTo>
                      <a:pt x="17" y="73"/>
                    </a:lnTo>
                    <a:lnTo>
                      <a:pt x="11" y="79"/>
                    </a:lnTo>
                    <a:lnTo>
                      <a:pt x="0" y="90"/>
                    </a:lnTo>
                  </a:path>
                </a:pathLst>
              </a:custGeom>
              <a:noFill/>
              <a:ln w="17463">
                <a:solidFill>
                  <a:srgbClr val="CC9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1772" name="Line 271"/>
            <p:cNvSpPr>
              <a:spLocks noChangeShapeType="1"/>
            </p:cNvSpPr>
            <p:nvPr/>
          </p:nvSpPr>
          <p:spPr bwMode="auto">
            <a:xfrm flipH="1" flipV="1">
              <a:off x="-112039" y="-112042"/>
              <a:ext cx="6" cy="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3" name="Line 272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4" name="Line 273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5" name="Line 274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6" name="Line 275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7" name="Line 276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778" name="Line 277"/>
            <p:cNvSpPr>
              <a:spLocks noChangeShapeType="1"/>
            </p:cNvSpPr>
            <p:nvPr/>
          </p:nvSpPr>
          <p:spPr bwMode="auto">
            <a:xfrm flipH="1" flipV="1">
              <a:off x="-112044" y="-112047"/>
              <a:ext cx="5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1750" name="Rectangle 278"/>
          <p:cNvSpPr>
            <a:spLocks/>
          </p:cNvSpPr>
          <p:nvPr/>
        </p:nvSpPr>
        <p:spPr bwMode="auto">
          <a:xfrm>
            <a:off x="430213" y="2259013"/>
            <a:ext cx="24923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>
                <a:latin typeface="Comic Sans MS" pitchFamily="66" charset="0"/>
              </a:rPr>
              <a:t> d</a:t>
            </a:r>
            <a:r>
              <a:rPr lang="en-US" baseline="-25000">
                <a:latin typeface="Comic Sans MS" pitchFamily="66" charset="0"/>
              </a:rPr>
              <a:t>hkl</a:t>
            </a:r>
            <a:r>
              <a:rPr lang="en-US">
                <a:latin typeface="Comic Sans MS" pitchFamily="66" charset="0"/>
              </a:rPr>
              <a:t> = n </a:t>
            </a:r>
            <a:r>
              <a:rPr lang="en-US">
                <a:latin typeface="Symbol" pitchFamily="18" charset="2"/>
              </a:rPr>
              <a:t>l/2 </a:t>
            </a:r>
            <a:r>
              <a:rPr lang="en-US">
                <a:latin typeface="Comic Sans MS" pitchFamily="66" charset="0"/>
              </a:rPr>
              <a:t>sin</a:t>
            </a:r>
            <a:r>
              <a:rPr lang="en-US">
                <a:latin typeface="Symbol" pitchFamily="18" charset="2"/>
              </a:rPr>
              <a:t>q</a:t>
            </a:r>
          </a:p>
        </p:txBody>
      </p:sp>
      <p:sp>
        <p:nvSpPr>
          <p:cNvPr id="31751" name="Line 279"/>
          <p:cNvSpPr>
            <a:spLocks noChangeShapeType="1"/>
          </p:cNvSpPr>
          <p:nvPr/>
        </p:nvSpPr>
        <p:spPr bwMode="auto">
          <a:xfrm>
            <a:off x="3995738" y="4419600"/>
            <a:ext cx="1692275" cy="844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2" name="Line 280"/>
          <p:cNvSpPr>
            <a:spLocks noChangeShapeType="1"/>
          </p:cNvSpPr>
          <p:nvPr/>
        </p:nvSpPr>
        <p:spPr bwMode="auto">
          <a:xfrm flipV="1">
            <a:off x="5715000" y="4614863"/>
            <a:ext cx="1917700" cy="649287"/>
          </a:xfrm>
          <a:prstGeom prst="line">
            <a:avLst/>
          </a:prstGeom>
          <a:noFill/>
          <a:ln w="57150">
            <a:solidFill>
              <a:srgbClr val="A501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3" name="Text Box 281"/>
          <p:cNvSpPr txBox="1">
            <a:spLocks noChangeArrowheads="1"/>
          </p:cNvSpPr>
          <p:nvPr/>
        </p:nvSpPr>
        <p:spPr bwMode="auto">
          <a:xfrm>
            <a:off x="4743450" y="4419600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ea typeface="ＭＳ Ｐゴシック" pitchFamily="-64" charset="-128"/>
              </a:rPr>
              <a:t>k</a:t>
            </a:r>
            <a:endParaRPr lang="en-US" sz="1600" b="1" baseline="-25000">
              <a:ea typeface="ＭＳ Ｐゴシック" pitchFamily="-64" charset="-128"/>
            </a:endParaRPr>
          </a:p>
        </p:txBody>
      </p:sp>
      <p:sp>
        <p:nvSpPr>
          <p:cNvPr id="31754" name="Text Box 282"/>
          <p:cNvSpPr txBox="1">
            <a:spLocks noChangeArrowheads="1"/>
          </p:cNvSpPr>
          <p:nvPr/>
        </p:nvSpPr>
        <p:spPr bwMode="auto">
          <a:xfrm>
            <a:off x="6435725" y="4614863"/>
            <a:ext cx="67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ea typeface="ＭＳ Ｐゴシック" pitchFamily="-64" charset="-128"/>
              </a:rPr>
              <a:t>k’</a:t>
            </a:r>
            <a:endParaRPr lang="en-US" sz="1600" b="1" baseline="-25000">
              <a:ea typeface="ＭＳ Ｐゴシック" pitchFamily="-64" charset="-128"/>
            </a:endParaRPr>
          </a:p>
        </p:txBody>
      </p:sp>
      <p:sp>
        <p:nvSpPr>
          <p:cNvPr id="31755" name="Line 283"/>
          <p:cNvSpPr>
            <a:spLocks noChangeShapeType="1"/>
          </p:cNvSpPr>
          <p:nvPr/>
        </p:nvSpPr>
        <p:spPr bwMode="auto">
          <a:xfrm>
            <a:off x="3995738" y="4419600"/>
            <a:ext cx="3640137" cy="1817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6" name="Line 284"/>
          <p:cNvSpPr>
            <a:spLocks noChangeShapeType="1"/>
          </p:cNvSpPr>
          <p:nvPr/>
        </p:nvSpPr>
        <p:spPr bwMode="auto">
          <a:xfrm flipH="1">
            <a:off x="7480300" y="4614863"/>
            <a:ext cx="123825" cy="15509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7" name="Text Box 285"/>
          <p:cNvSpPr txBox="1">
            <a:spLocks noChangeArrowheads="1"/>
          </p:cNvSpPr>
          <p:nvPr/>
        </p:nvSpPr>
        <p:spPr bwMode="auto">
          <a:xfrm>
            <a:off x="7564438" y="5264150"/>
            <a:ext cx="1122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ea typeface="ＭＳ Ｐゴシック" pitchFamily="-64" charset="-128"/>
              </a:rPr>
              <a:t>g = k-k’</a:t>
            </a:r>
            <a:endParaRPr lang="en-US" sz="1600" b="1" baseline="-25000">
              <a:ea typeface="ＭＳ Ｐゴシック" pitchFamily="-64" charset="-128"/>
            </a:endParaRPr>
          </a:p>
        </p:txBody>
      </p:sp>
      <p:sp>
        <p:nvSpPr>
          <p:cNvPr id="31758" name="Text Box 286"/>
          <p:cNvSpPr txBox="1">
            <a:spLocks noChangeArrowheads="1"/>
          </p:cNvSpPr>
          <p:nvPr/>
        </p:nvSpPr>
        <p:spPr bwMode="auto">
          <a:xfrm>
            <a:off x="642938" y="4106863"/>
            <a:ext cx="2849562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ea typeface="ＭＳ Ｐゴシック" pitchFamily="-64" charset="-128"/>
              </a:rPr>
              <a:t>Elastic diffraction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ea typeface="ＭＳ Ｐゴシック" pitchFamily="-64" charset="-128"/>
              </a:rPr>
              <a:t> |</a:t>
            </a:r>
            <a:r>
              <a:rPr lang="en-US" b="1">
                <a:ea typeface="ＭＳ Ｐゴシック" pitchFamily="-64" charset="-128"/>
              </a:rPr>
              <a:t>k</a:t>
            </a:r>
            <a:r>
              <a:rPr lang="en-US">
                <a:ea typeface="ＭＳ Ｐゴシック" pitchFamily="-64" charset="-128"/>
              </a:rPr>
              <a:t>|   =   |</a:t>
            </a:r>
            <a:r>
              <a:rPr lang="en-US" b="1">
                <a:ea typeface="ＭＳ Ｐゴシック" pitchFamily="-64" charset="-128"/>
              </a:rPr>
              <a:t>k’</a:t>
            </a:r>
            <a:r>
              <a:rPr lang="en-US">
                <a:ea typeface="ＭＳ Ｐゴシック" pitchFamily="-64" charset="-128"/>
                <a:cs typeface="Arial" charset="0"/>
              </a:rPr>
              <a:t>|</a:t>
            </a:r>
          </a:p>
        </p:txBody>
      </p:sp>
      <p:sp>
        <p:nvSpPr>
          <p:cNvPr id="31759" name="Text Box 287"/>
          <p:cNvSpPr txBox="1">
            <a:spLocks noChangeArrowheads="1"/>
          </p:cNvSpPr>
          <p:nvPr/>
        </p:nvSpPr>
        <p:spPr bwMode="auto">
          <a:xfrm>
            <a:off x="604838" y="5359400"/>
            <a:ext cx="3297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 err="1">
                <a:ea typeface="ＭＳ Ｐゴシック" pitchFamily="-64" charset="-128"/>
              </a:rPr>
              <a:t>Periodic</a:t>
            </a:r>
            <a:r>
              <a:rPr lang="fr-FR" sz="1400" dirty="0">
                <a:ea typeface="ＭＳ Ｐゴシック" pitchFamily="-64" charset="-128"/>
              </a:rPr>
              <a:t> arrangement of </a:t>
            </a:r>
            <a:r>
              <a:rPr lang="fr-FR" sz="1400" dirty="0" err="1">
                <a:ea typeface="ＭＳ Ｐゴシック" pitchFamily="-64" charset="-128"/>
              </a:rPr>
              <a:t>lattice</a:t>
            </a:r>
            <a:r>
              <a:rPr lang="fr-FR" sz="1400" dirty="0">
                <a:ea typeface="ＭＳ Ｐゴシック" pitchFamily="-64" charset="-128"/>
              </a:rPr>
              <a:t> planes:</a:t>
            </a:r>
          </a:p>
          <a:p>
            <a:pPr eaLnBrk="1" hangingPunct="1"/>
            <a:r>
              <a:rPr lang="fr-FR" sz="1400" b="1" dirty="0">
                <a:ea typeface="ＭＳ Ｐゴシック" pitchFamily="-64" charset="-128"/>
              </a:rPr>
              <a:t>g</a:t>
            </a:r>
            <a:r>
              <a:rPr lang="fr-FR" sz="1400" dirty="0">
                <a:ea typeface="ＭＳ Ｐゴシック" pitchFamily="-64" charset="-128"/>
              </a:rPr>
              <a:t> : </a:t>
            </a:r>
            <a:r>
              <a:rPr lang="fr-FR" sz="1400" dirty="0" err="1">
                <a:ea typeface="ＭＳ Ｐゴシック" pitchFamily="-64" charset="-128"/>
              </a:rPr>
              <a:t>reciprocal</a:t>
            </a:r>
            <a:r>
              <a:rPr lang="fr-FR" sz="1400" dirty="0">
                <a:ea typeface="ＭＳ Ｐゴシック" pitchFamily="-64" charset="-128"/>
              </a:rPr>
              <a:t> </a:t>
            </a:r>
            <a:r>
              <a:rPr lang="fr-FR" sz="1400" dirty="0" err="1">
                <a:ea typeface="ＭＳ Ｐゴシック" pitchFamily="-64" charset="-128"/>
              </a:rPr>
              <a:t>lattice</a:t>
            </a:r>
            <a:r>
              <a:rPr lang="fr-FR" sz="1400" dirty="0">
                <a:ea typeface="ＭＳ Ｐゴシック" pitchFamily="-64" charset="-128"/>
              </a:rPr>
              <a:t> </a:t>
            </a:r>
            <a:r>
              <a:rPr lang="fr-FR" sz="1400" dirty="0" err="1">
                <a:ea typeface="ＭＳ Ｐゴシック" pitchFamily="-64" charset="-128"/>
              </a:rPr>
              <a:t>vector</a:t>
            </a:r>
            <a:r>
              <a:rPr lang="fr-FR" sz="1400" dirty="0">
                <a:ea typeface="ＭＳ Ｐゴシック" pitchFamily="-64" charset="-128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18EDF9-FD64-4D7A-A864-D678CE954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2"/>
    </mc:Choice>
    <mc:Fallback>
      <p:transition spd="slow" advTm="7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0" x="3683000" y="4059238"/>
          <p14:tracePt t="1808" x="3883025" y="4130675"/>
          <p14:tracePt t="1816" x="4241800" y="4241800"/>
          <p14:tracePt t="1825" x="4799013" y="4402138"/>
          <p14:tracePt t="1832" x="5516563" y="4449763"/>
          <p14:tracePt t="1839" x="6321425" y="4410075"/>
          <p14:tracePt t="1849" x="6410325" y="4457700"/>
          <p14:tracePt t="1853" x="6410325" y="4537075"/>
          <p14:tracePt t="1861" x="6481763" y="4513263"/>
          <p14:tracePt t="1869" x="6537325" y="4418013"/>
          <p14:tracePt t="2062" x="6545263" y="4322763"/>
          <p14:tracePt t="2070" x="6545263" y="4186238"/>
          <p14:tracePt t="2078" x="6545263" y="4051300"/>
          <p14:tracePt t="2085" x="6521450" y="3898900"/>
          <p14:tracePt t="2093" x="6457950" y="3748088"/>
          <p14:tracePt t="2102" x="6376988" y="3587750"/>
          <p14:tracePt t="2109" x="6281738" y="3429000"/>
          <p14:tracePt t="2117" x="6186488" y="3270250"/>
          <p14:tracePt t="2126" x="6122988" y="3149600"/>
          <p14:tracePt t="2133" x="6059488" y="3062288"/>
          <p14:tracePt t="2142" x="5970588" y="3006725"/>
          <p14:tracePt t="2149" x="5907088" y="2982913"/>
          <p14:tracePt t="2156" x="5843588" y="2935288"/>
          <p14:tracePt t="2166" x="5819775" y="2919413"/>
          <p14:tracePt t="2172" x="5788025" y="2894013"/>
          <p14:tracePt t="2180" x="5772150" y="2862263"/>
          <p14:tracePt t="2188" x="5756275" y="2830513"/>
          <p14:tracePt t="2195" x="5740400" y="2806700"/>
          <p14:tracePt t="2204" x="5740400" y="2790825"/>
          <p14:tracePt t="2313" x="5756275" y="2774950"/>
          <p14:tracePt t="2322" x="5772150" y="2759075"/>
          <p14:tracePt t="2330" x="5780088" y="2751138"/>
          <p14:tracePt t="2338" x="5788025" y="2751138"/>
          <p14:tracePt t="2722" x="5795963" y="2790825"/>
          <p14:tracePt t="2728" x="5811838" y="2878138"/>
          <p14:tracePt t="2744" x="5819775" y="3022600"/>
          <p14:tracePt t="2752" x="5819775" y="3078163"/>
          <p14:tracePt t="2760" x="5819775" y="3109913"/>
          <p14:tracePt t="2768" x="5819775" y="3133725"/>
          <p14:tracePt t="2776" x="5819775" y="3141663"/>
          <p14:tracePt t="2784" x="5819775" y="3157538"/>
          <p14:tracePt t="5440" x="5803900" y="3125788"/>
          <p14:tracePt t="5447" x="5788025" y="3086100"/>
          <p14:tracePt t="5456" x="5780088" y="3078163"/>
          <p14:tracePt t="5463" x="5764213" y="3062288"/>
          <p14:tracePt t="5472" x="5748338" y="3038475"/>
          <p14:tracePt t="5480" x="5732463" y="3022600"/>
          <p14:tracePt t="5488" x="5716588" y="3006725"/>
          <p14:tracePt t="5493" x="5700713" y="2990850"/>
          <p14:tracePt t="5574" x="5700713" y="2998788"/>
          <p14:tracePt t="5582" x="5700713" y="3014663"/>
          <p14:tracePt t="5595" x="5700713" y="3022600"/>
          <p14:tracePt t="5604" x="5700713" y="3030538"/>
          <p14:tracePt t="5624" x="5700713" y="3038475"/>
          <p14:tracePt t="5640" x="5700713" y="3046413"/>
          <p14:tracePt t="5647" x="5700713" y="3054350"/>
          <p14:tracePt t="5668" x="5700713" y="3062288"/>
          <p14:tracePt t="5673" x="5700713" y="3078163"/>
          <p14:tracePt t="5689" x="5700713" y="3086100"/>
          <p14:tracePt t="5697" x="5700713" y="3101975"/>
          <p14:tracePt t="5714" x="5700713" y="3117850"/>
          <p14:tracePt t="5722" x="5700713" y="3133725"/>
          <p14:tracePt t="5738" x="5700713" y="3149600"/>
          <p14:tracePt t="5748" x="5700713" y="3157538"/>
          <p14:tracePt t="6235" x="5700713" y="3149600"/>
          <p14:tracePt t="6247" x="5700713" y="3141663"/>
          <p14:tracePt t="6254" x="5667375" y="3094038"/>
          <p14:tracePt t="6262" x="5611813" y="3038475"/>
          <p14:tracePt t="6269" x="5548313" y="2974975"/>
          <p14:tracePt t="6278" x="5516563" y="2909888"/>
          <p14:tracePt t="6286" x="5500688" y="2854325"/>
          <p14:tracePt t="6293" x="5484813" y="2806700"/>
          <p14:tracePt t="6302" x="5461000" y="2774950"/>
          <p14:tracePt t="6310" x="5453063" y="2727325"/>
          <p14:tracePt t="6317" x="5445125" y="2695575"/>
          <p14:tracePt t="6326" x="5445125" y="2640013"/>
          <p14:tracePt t="6334" x="5445125" y="2608263"/>
          <p14:tracePt t="6341" x="5445125" y="2566988"/>
          <p14:tracePt t="6350" x="5445125" y="2551113"/>
          <p14:tracePt t="6358" x="5445125" y="2527300"/>
          <p14:tracePt t="6368" x="5445125" y="2503488"/>
          <p14:tracePt t="6376" x="5445125" y="2479675"/>
          <p14:tracePt t="6385" x="5445125" y="2471738"/>
          <p14:tracePt t="6391" x="5445125" y="2463800"/>
          <p14:tracePt t="6400" x="5445125" y="2455863"/>
          <p14:tracePt t="6408" x="5445125" y="2447925"/>
          <p14:tracePt t="6424" x="5437188" y="2447925"/>
          <p14:tracePt t="6431" x="5413375" y="2447925"/>
          <p14:tracePt t="6444" x="5349875" y="2447925"/>
          <p14:tracePt t="6450" x="5300663" y="2463800"/>
          <p14:tracePt t="6457" x="5245100" y="2503488"/>
          <p14:tracePt t="6465" x="5181600" y="2559050"/>
          <p14:tracePt t="6474" x="5094288" y="2640013"/>
          <p14:tracePt t="6481" x="4991100" y="2727325"/>
          <p14:tracePt t="6490" x="4870450" y="2838450"/>
          <p14:tracePt t="6497" x="4751388" y="2935288"/>
          <p14:tracePt t="6506" x="4656138" y="3022600"/>
          <p14:tracePt t="6513" x="4567238" y="3101975"/>
          <p14:tracePt t="6521" x="4495800" y="3165475"/>
          <p14:tracePt t="6530" x="4440238" y="3205163"/>
          <p14:tracePt t="6535" x="4432300" y="3221038"/>
          <p14:tracePt t="6543" x="4424363" y="3236913"/>
          <p14:tracePt t="6631" x="4432300" y="3205163"/>
          <p14:tracePt t="6637" x="4448175" y="3173413"/>
          <p14:tracePt t="6645" x="4464050" y="3149600"/>
          <p14:tracePt t="6653" x="4479925" y="3133725"/>
          <p14:tracePt t="6663" x="4495800" y="3109913"/>
          <p14:tracePt t="6670" x="4511675" y="3078163"/>
          <p14:tracePt t="6678" x="4527550" y="3038475"/>
          <p14:tracePt t="6686" x="4576763" y="2974975"/>
          <p14:tracePt t="6693" x="4640263" y="2909888"/>
          <p14:tracePt t="6701" x="4687888" y="2838450"/>
          <p14:tracePt t="6709" x="4759325" y="2743200"/>
          <p14:tracePt t="6718" x="4806950" y="2655888"/>
          <p14:tracePt t="6725" x="4878388" y="2566988"/>
          <p14:tracePt t="6731" x="4933950" y="2471738"/>
          <p14:tracePt t="6739" x="4999038" y="2368550"/>
          <p14:tracePt t="6747" x="5070475" y="2281238"/>
          <p14:tracePt t="6756" x="5133975" y="2192338"/>
          <p14:tracePt t="6763" x="5197475" y="2105025"/>
          <p14:tracePt t="6772" x="5260975" y="2041525"/>
          <p14:tracePt t="6780" x="5326063" y="1978025"/>
          <p14:tracePt t="6788" x="5389563" y="1914525"/>
          <p14:tracePt t="6797" x="5453063" y="1849438"/>
          <p14:tracePt t="6804" x="5476875" y="1809750"/>
          <p14:tracePt t="6813" x="5492750" y="1801813"/>
          <p14:tracePt t="6819" x="5492750" y="1793875"/>
          <p14:tracePt t="6826" x="5492750" y="1785938"/>
          <p14:tracePt t="6834" x="5500688" y="1785938"/>
          <p14:tracePt t="6842" x="5500688" y="1778000"/>
          <p14:tracePt t="6858" x="5500688" y="1770063"/>
          <p14:tracePt t="6869" x="5500688" y="1762125"/>
          <p14:tracePt t="7008" x="5492750" y="1762125"/>
          <p14:tracePt t="7022" x="5476875" y="1785938"/>
          <p14:tracePt t="7030" x="5437188" y="1817688"/>
          <p14:tracePt t="7037" x="5381625" y="1873250"/>
          <p14:tracePt t="7048" x="5349875" y="1906588"/>
          <p14:tracePt t="7054" x="5326063" y="1946275"/>
          <p14:tracePt t="7064" x="5284788" y="1993900"/>
          <p14:tracePt t="7070" x="5245100" y="2041525"/>
          <p14:tracePt t="7077" x="5189538" y="2105025"/>
          <p14:tracePt t="7086" x="5141913" y="2176463"/>
          <p14:tracePt t="7094" x="5086350" y="2241550"/>
          <p14:tracePt t="7102" x="5046663" y="2305050"/>
          <p14:tracePt t="7108" x="5006975" y="2376488"/>
          <p14:tracePt t="7116" x="4959350" y="2463800"/>
          <p14:tracePt t="7124" x="4918075" y="2535238"/>
          <p14:tracePt t="7131" x="4878388" y="2624138"/>
          <p14:tracePt t="7139" x="4830763" y="2711450"/>
          <p14:tracePt t="7147" x="4791075" y="2798763"/>
          <p14:tracePt t="7160" x="4743450" y="2909888"/>
          <p14:tracePt t="7168" x="4727575" y="2967038"/>
          <p14:tracePt t="7176" x="4711700" y="3006725"/>
          <p14:tracePt t="7183" x="4703763" y="3014663"/>
          <p14:tracePt t="7192" x="4695825" y="3030538"/>
          <p14:tracePt t="7250" x="4735513" y="2967038"/>
          <p14:tracePt t="7258" x="4806950" y="2862263"/>
          <p14:tracePt t="7267" x="4894263" y="2743200"/>
          <p14:tracePt t="7273" x="4991100" y="2584450"/>
          <p14:tracePt t="7281" x="5110163" y="2392363"/>
          <p14:tracePt t="7290" x="5221288" y="2224088"/>
          <p14:tracePt t="7297" x="5349875" y="2009775"/>
          <p14:tracePt t="7304" x="5461000" y="1841500"/>
          <p14:tracePt t="7313" x="5532438" y="1682750"/>
          <p14:tracePt t="7320" x="5603875" y="1555750"/>
          <p14:tracePt t="7327" x="5635625" y="1466850"/>
          <p14:tracePt t="7336" x="5659438" y="1411288"/>
          <p14:tracePt t="7343" x="5676900" y="1363663"/>
          <p14:tracePt t="7352" x="5692775" y="1347788"/>
          <p14:tracePt t="7359" x="5692775" y="1331913"/>
          <p14:tracePt t="7410" x="5676900" y="1347788"/>
          <p14:tracePt t="7418" x="5611813" y="1427163"/>
          <p14:tracePt t="7425" x="5548313" y="1514475"/>
          <p14:tracePt t="7434" x="5476875" y="1619250"/>
          <p14:tracePt t="7441" x="5413375" y="1730375"/>
          <p14:tracePt t="7449" x="5341938" y="1841500"/>
          <p14:tracePt t="7457" x="5268913" y="1970088"/>
          <p14:tracePt t="7466" x="5205413" y="2089150"/>
          <p14:tracePt t="7474" x="5133975" y="2184400"/>
          <p14:tracePt t="7481" x="5078413" y="2273300"/>
          <p14:tracePt t="7488" x="5038725" y="2360613"/>
          <p14:tracePt t="7497" x="5006975" y="2424113"/>
          <p14:tracePt t="7504" x="4975225" y="2479675"/>
          <p14:tracePt t="7513" x="4959350" y="2495550"/>
          <p14:tracePt t="7520" x="4959350" y="2511425"/>
          <p14:tracePt t="7582" x="4959350" y="2503488"/>
          <p14:tracePt t="7590" x="4959350" y="2487613"/>
          <p14:tracePt t="7598" x="4967288" y="2487613"/>
          <p14:tracePt t="7606" x="4967288" y="2479675"/>
          <p14:tracePt t="7614" x="4967288" y="2471738"/>
          <p14:tracePt t="7621" x="4975225" y="2471738"/>
          <p14:tracePt t="7845" x="4943475" y="2487613"/>
          <p14:tracePt t="7853" x="4910138" y="2503488"/>
          <p14:tracePt t="7861" x="4886325" y="2519363"/>
          <p14:tracePt t="7868" x="4878388" y="2527300"/>
          <p14:tracePt t="7876" x="4862513" y="2535238"/>
          <p14:tracePt t="7883" x="4846638" y="2543175"/>
          <p14:tracePt t="7898" x="4838700" y="2543175"/>
          <p14:tracePt t="7928" x="4838700" y="2551113"/>
          <p14:tracePt t="8626" x="4846638" y="2527300"/>
          <p14:tracePt t="8632" x="4951413" y="2376488"/>
          <p14:tracePt t="8640" x="5062538" y="2208213"/>
          <p14:tracePt t="8648" x="5197475" y="2009775"/>
          <p14:tracePt t="8656" x="5373688" y="1809750"/>
          <p14:tracePt t="8664" x="5556250" y="1579563"/>
          <p14:tracePt t="8672" x="5748338" y="1371600"/>
          <p14:tracePt t="8681" x="5954713" y="1179513"/>
          <p14:tracePt t="8688" x="6162675" y="981075"/>
          <p14:tracePt t="8697" x="6369050" y="788988"/>
          <p14:tracePt t="8704" x="6537325" y="677863"/>
          <p14:tracePt t="8714" x="6680200" y="590550"/>
          <p14:tracePt t="8720" x="6769100" y="534988"/>
          <p14:tracePt t="8726" x="6800850" y="519113"/>
          <p14:tracePt t="8734" x="6808788" y="519113"/>
          <p14:tracePt t="8781" x="6800850" y="534988"/>
          <p14:tracePt t="8789" x="6769100" y="574675"/>
          <p14:tracePt t="8797" x="6719888" y="638175"/>
          <p14:tracePt t="8805" x="6672263" y="701675"/>
          <p14:tracePt t="8813" x="6632575" y="765175"/>
          <p14:tracePt t="8819" x="6569075" y="820738"/>
          <p14:tracePt t="8827" x="6529388" y="885825"/>
          <p14:tracePt t="8835" x="6497638" y="933450"/>
          <p14:tracePt t="8844" x="6481763" y="957263"/>
          <p14:tracePt t="8851" x="6465888" y="973138"/>
          <p14:tracePt t="8860" x="6457950" y="989013"/>
          <p14:tracePt t="8867" x="6442075" y="996950"/>
          <p14:tracePt t="8876" x="6434138" y="1004888"/>
          <p14:tracePt t="8883" x="6426200" y="1012825"/>
          <p14:tracePt t="8982" x="6426200" y="1020763"/>
          <p14:tracePt t="9060" x="6376988" y="1052513"/>
          <p14:tracePt t="9067" x="6242050" y="1179513"/>
          <p14:tracePt t="9076" x="6075363" y="1363663"/>
          <p14:tracePt t="9083" x="5930900" y="1514475"/>
          <p14:tracePt t="9092" x="5764213" y="1698625"/>
          <p14:tracePt t="9100" x="5651500" y="1817688"/>
          <p14:tracePt t="9106" x="5556250" y="1938338"/>
          <p14:tracePt t="9113" x="5468938" y="2033588"/>
          <p14:tracePt t="9122" x="5389563" y="2120900"/>
          <p14:tracePt t="9129" x="5326063" y="2224088"/>
          <p14:tracePt t="9138" x="5268913" y="2312988"/>
          <p14:tracePt t="9146" x="5237163" y="2408238"/>
          <p14:tracePt t="9154" x="5213350" y="2479675"/>
          <p14:tracePt t="9163" x="5189538" y="2566988"/>
          <p14:tracePt t="9170" x="5181600" y="2624138"/>
          <p14:tracePt t="9179" x="5173663" y="2679700"/>
          <p14:tracePt t="9185" x="5173663" y="2719388"/>
          <p14:tracePt t="9196" x="5173663" y="2751138"/>
          <p14:tracePt t="9200" x="5181600" y="2782888"/>
          <p14:tracePt t="9208" x="5189538" y="2806700"/>
          <p14:tracePt t="9215" x="5197475" y="2822575"/>
          <p14:tracePt t="9272" x="5205413" y="2822575"/>
          <p14:tracePt t="9288" x="5213350" y="2822575"/>
          <p14:tracePt t="9302" x="5221288" y="2822575"/>
          <p14:tracePt t="9310" x="5221288" y="2806700"/>
          <p14:tracePt t="9391" x="5229225" y="2806700"/>
          <p14:tracePt t="9472" x="5237163" y="2806700"/>
          <p14:tracePt t="9478" x="5284788" y="2806700"/>
          <p14:tracePt t="9487" x="5326063" y="2806700"/>
          <p14:tracePt t="9495" x="5357813" y="2806700"/>
          <p14:tracePt t="9501" x="5397500" y="2806700"/>
          <p14:tracePt t="9513" x="5437188" y="2806700"/>
          <p14:tracePt t="9517" x="5461000" y="2806700"/>
          <p14:tracePt t="9525" x="5484813" y="2822575"/>
          <p14:tracePt t="9533" x="5508625" y="2830513"/>
          <p14:tracePt t="9541" x="5524500" y="2838450"/>
          <p14:tracePt t="9549" x="5532438" y="2854325"/>
          <p14:tracePt t="9557" x="5548313" y="2870200"/>
          <p14:tracePt t="9565" x="5564188" y="2886075"/>
          <p14:tracePt t="9573" x="5580063" y="2901950"/>
          <p14:tracePt t="9581" x="5595938" y="2909888"/>
          <p14:tracePt t="9589" x="5603875" y="2919413"/>
          <p14:tracePt t="9596" x="5619750" y="2927350"/>
          <p14:tracePt t="9605" x="5635625" y="2935288"/>
          <p14:tracePt t="9612" x="5651500" y="2943225"/>
          <p14:tracePt t="9619" x="5659438" y="2943225"/>
          <p14:tracePt t="9629" x="5676900" y="2951163"/>
          <p14:tracePt t="9636" x="5692775" y="2951163"/>
          <p14:tracePt t="9645" x="5700713" y="2951163"/>
          <p14:tracePt t="9652" x="5708650" y="2951163"/>
          <p14:tracePt t="9659" x="5724525" y="2951163"/>
          <p14:tracePt t="9778" x="5716588" y="2951163"/>
          <p14:tracePt t="9784" x="5700713" y="2951163"/>
          <p14:tracePt t="9791" x="5692775" y="2951163"/>
          <p14:tracePt t="9799" x="5676900" y="2951163"/>
          <p14:tracePt t="9808" x="5667375" y="2951163"/>
          <p14:tracePt t="9816" x="5659438" y="2951163"/>
          <p14:tracePt t="9824" x="5651500" y="2943225"/>
          <p14:tracePt t="9832" x="5643563" y="2943225"/>
          <p14:tracePt t="9839" x="5635625" y="2943225"/>
          <p14:tracePt t="9848" x="5619750" y="2943225"/>
          <p14:tracePt t="9855" x="5603875" y="2943225"/>
          <p14:tracePt t="9864" x="5595938" y="2943225"/>
          <p14:tracePt t="9872" x="5580063" y="2943225"/>
          <p14:tracePt t="9880" x="5572125" y="2951163"/>
          <p14:tracePt t="9885" x="5564188" y="2951163"/>
          <p14:tracePt t="9906" x="5556250" y="2951163"/>
          <p14:tracePt t="9918" x="5556250" y="2959100"/>
          <p14:tracePt t="9926" x="5548313" y="2959100"/>
          <p14:tracePt t="9958" x="5556250" y="2959100"/>
          <p14:tracePt t="9965" x="5564188" y="2959100"/>
          <p14:tracePt t="9974" x="5588000" y="2959100"/>
          <p14:tracePt t="9979" x="5627688" y="2951163"/>
          <p14:tracePt t="9988" x="5667375" y="2935288"/>
          <p14:tracePt t="9995" x="5708650" y="2927350"/>
          <p14:tracePt t="10004" x="5772150" y="2909888"/>
          <p14:tracePt t="10012" x="5851525" y="2886075"/>
          <p14:tracePt t="10020" x="5922963" y="2862263"/>
          <p14:tracePt t="10028" x="6010275" y="2846388"/>
          <p14:tracePt t="10035" x="6091238" y="2822575"/>
          <p14:tracePt t="10046" x="6178550" y="2798763"/>
          <p14:tracePt t="10052" x="6265863" y="2782888"/>
          <p14:tracePt t="10062" x="6345238" y="2759075"/>
          <p14:tracePt t="10068" x="6434138" y="2735263"/>
          <p14:tracePt t="10074" x="6513513" y="2727325"/>
          <p14:tracePt t="10081" x="6600825" y="2703513"/>
          <p14:tracePt t="10090" x="6688138" y="2687638"/>
          <p14:tracePt t="10097" x="6769100" y="2663825"/>
          <p14:tracePt t="10106" x="6856413" y="2655888"/>
          <p14:tracePt t="10113" x="6935788" y="2632075"/>
          <p14:tracePt t="10121" x="7023100" y="2616200"/>
          <p14:tracePt t="10129" x="7094538" y="2600325"/>
          <p14:tracePt t="10138" x="7167563" y="2584450"/>
          <p14:tracePt t="10145" x="7223125" y="2576513"/>
          <p14:tracePt t="10153" x="7262813" y="2576513"/>
          <p14:tracePt t="10163" x="7294563" y="2566988"/>
          <p14:tracePt t="10169" x="7310438" y="2566988"/>
          <p14:tracePt t="10256" x="7294563" y="2566988"/>
          <p14:tracePt t="10264" x="7294563" y="2576513"/>
          <p14:tracePt t="10271" x="7246938" y="2592388"/>
          <p14:tracePt t="10279" x="7175500" y="2608263"/>
          <p14:tracePt t="10287" x="7086600" y="2632075"/>
          <p14:tracePt t="10296" x="6967538" y="2655888"/>
          <p14:tracePt t="10303" x="6824663" y="2679700"/>
          <p14:tracePt t="10312" x="6672263" y="2703513"/>
          <p14:tracePt t="10319" x="6537325" y="2719388"/>
          <p14:tracePt t="10327" x="6418263" y="2743200"/>
          <p14:tracePt t="10333" x="6273800" y="2767013"/>
          <p14:tracePt t="10341" x="6170613" y="2790825"/>
          <p14:tracePt t="10350" x="6067425" y="2814638"/>
          <p14:tracePt t="10358" x="5986463" y="2846388"/>
          <p14:tracePt t="10365" x="5915025" y="2862263"/>
          <p14:tracePt t="10373" x="5851525" y="2886075"/>
          <p14:tracePt t="10381" x="5819775" y="2901950"/>
          <p14:tracePt t="10390" x="5803900" y="2909888"/>
          <p14:tracePt t="10397" x="5788025" y="2919413"/>
          <p14:tracePt t="10406" x="5780088" y="2919413"/>
          <p14:tracePt t="10413" x="5764213" y="2935288"/>
          <p14:tracePt t="10421" x="5748338" y="2951163"/>
          <p14:tracePt t="10428" x="5740400" y="2967038"/>
          <p14:tracePt t="10436" x="5724525" y="2982913"/>
          <p14:tracePt t="10452" x="5708650" y="2998788"/>
          <p14:tracePt t="10461" x="5692775" y="3014663"/>
          <p14:tracePt t="10467" x="5684838" y="3030538"/>
          <p14:tracePt t="10476" x="5676900" y="3030538"/>
          <p14:tracePt t="10483" x="5676900" y="3038475"/>
          <p14:tracePt t="10492" x="5667375" y="3046413"/>
          <p14:tracePt t="10844" x="5667375" y="3038475"/>
          <p14:tracePt t="10895" x="5667375" y="3030538"/>
          <p14:tracePt t="11329" x="5684838" y="3014663"/>
          <p14:tracePt t="11338" x="5700713" y="3006725"/>
          <p14:tracePt t="11346" x="5716588" y="2990850"/>
          <p14:tracePt t="11354" x="5724525" y="2974975"/>
          <p14:tracePt t="11361" x="5740400" y="2959100"/>
          <p14:tracePt t="11370" x="5748338" y="2951163"/>
          <p14:tracePt t="11378" x="5764213" y="2951163"/>
          <p14:tracePt t="11383" x="5772150" y="2935288"/>
          <p14:tracePt t="11395" x="5780088" y="2927350"/>
          <p14:tracePt t="11402" x="5788025" y="2919413"/>
          <p14:tracePt t="11790" x="5795963" y="2909888"/>
          <p14:tracePt t="11802" x="5803900" y="2894013"/>
          <p14:tracePt t="11809" x="5811838" y="2878138"/>
          <p14:tracePt t="11819" x="5827713" y="2878138"/>
          <p14:tracePt t="11825" x="5835650" y="2862263"/>
          <p14:tracePt t="11834" x="5843588" y="2846388"/>
          <p14:tracePt t="11841" x="5843588" y="2838450"/>
          <p14:tracePt t="11850" x="5851525" y="2838450"/>
          <p14:tracePt t="12046" x="5851525" y="2854325"/>
          <p14:tracePt t="12061" x="5851525" y="2862263"/>
          <p14:tracePt t="12069" x="5851525" y="2870200"/>
          <p14:tracePt t="12077" x="5851525" y="2878138"/>
          <p14:tracePt t="12094" x="5851525" y="2886075"/>
          <p14:tracePt t="12100" x="5851525" y="2894013"/>
          <p14:tracePt t="12115" x="5851525" y="2901950"/>
          <p14:tracePt t="12123" x="5851525" y="2909888"/>
          <p14:tracePt t="12132" x="5851525" y="2919413"/>
          <p14:tracePt t="12140" x="5851525" y="2927350"/>
          <p14:tracePt t="12148" x="5851525" y="2935288"/>
          <p14:tracePt t="12156" x="5851525" y="2943225"/>
          <p14:tracePt t="12163" x="5843588" y="2943225"/>
          <p14:tracePt t="12180" x="5843588" y="2951163"/>
          <p14:tracePt t="12194" x="5843588" y="2959100"/>
          <p14:tracePt t="12205" x="5835650" y="2967038"/>
          <p14:tracePt t="12226" x="5835650" y="2974975"/>
          <p14:tracePt t="12234" x="5827713" y="2982913"/>
          <p14:tracePt t="12242" x="5827713" y="2990850"/>
          <p14:tracePt t="12250" x="5819775" y="3006725"/>
          <p14:tracePt t="12258" x="5819775" y="3022600"/>
          <p14:tracePt t="12265" x="5811838" y="3038475"/>
          <p14:tracePt t="12274" x="5803900" y="3038475"/>
          <p14:tracePt t="12280" x="5803900" y="3054350"/>
          <p14:tracePt t="12288" x="5795963" y="3062288"/>
          <p14:tracePt t="12552" x="5803900" y="3062288"/>
          <p14:tracePt t="12559" x="5811838" y="3046413"/>
          <p14:tracePt t="12565" x="5819775" y="3030538"/>
          <p14:tracePt t="12574" x="5835650" y="3022600"/>
          <p14:tracePt t="12582" x="5843588" y="3014663"/>
          <p14:tracePt t="12590" x="5859463" y="2998788"/>
          <p14:tracePt t="12598" x="5867400" y="2982913"/>
          <p14:tracePt t="12606" x="5883275" y="2967038"/>
          <p14:tracePt t="12621" x="5883275" y="2959100"/>
          <p14:tracePt t="12629" x="5883275" y="2951163"/>
          <p14:tracePt t="12638" x="5891213" y="2951163"/>
          <p14:tracePt t="12645" x="5899150" y="2943225"/>
          <p14:tracePt t="12662" x="5907088" y="2927350"/>
          <p14:tracePt t="12668" x="5915025" y="2919413"/>
          <p14:tracePt t="12677" x="5930900" y="2909888"/>
          <p14:tracePt t="12684" x="5930900" y="2894013"/>
          <p14:tracePt t="12692" x="5946775" y="2878138"/>
          <p14:tracePt t="12700" x="5962650" y="2862263"/>
          <p14:tracePt t="12708" x="5978525" y="2854325"/>
          <p14:tracePt t="12716" x="5994400" y="2838450"/>
          <p14:tracePt t="12724" x="6010275" y="2822575"/>
          <p14:tracePt t="12732" x="6018213" y="2806700"/>
          <p14:tracePt t="12740" x="6043613" y="2790825"/>
          <p14:tracePt t="12747" x="6067425" y="2774950"/>
          <p14:tracePt t="12754" x="6091238" y="2759075"/>
          <p14:tracePt t="12761" x="6115050" y="2735263"/>
          <p14:tracePt t="12770" x="6146800" y="2719388"/>
          <p14:tracePt t="12778" x="6162675" y="2703513"/>
          <p14:tracePt t="12786" x="6178550" y="2695575"/>
          <p14:tracePt t="12795" x="6194425" y="2679700"/>
          <p14:tracePt t="12802" x="6202363" y="2663825"/>
          <p14:tracePt t="12811" x="6210300" y="2647950"/>
          <p14:tracePt t="12818" x="6218238" y="2632075"/>
          <p14:tracePt t="12828" x="6234113" y="2624138"/>
          <p14:tracePt t="12833" x="6242050" y="2608263"/>
          <p14:tracePt t="12842" x="6257925" y="2592388"/>
          <p14:tracePt t="12850" x="6273800" y="2576513"/>
          <p14:tracePt t="12856" x="6273800" y="2566988"/>
          <p14:tracePt t="12864" x="6289675" y="2551113"/>
          <p14:tracePt t="12872" x="6297613" y="2535238"/>
          <p14:tracePt t="12880" x="6313488" y="2519363"/>
          <p14:tracePt t="12888" x="6321425" y="2503488"/>
          <p14:tracePt t="12895" x="6337300" y="2495550"/>
          <p14:tracePt t="12904" x="6345238" y="2479675"/>
          <p14:tracePt t="12911" x="6345238" y="2463800"/>
          <p14:tracePt t="12919" x="6361113" y="2447925"/>
          <p14:tracePt t="12928" x="6369050" y="2432050"/>
          <p14:tracePt t="12935" x="6384925" y="2424113"/>
          <p14:tracePt t="12944" x="6402388" y="2408238"/>
          <p14:tracePt t="12950" x="6418263" y="2392363"/>
          <p14:tracePt t="12958" x="6426200" y="2376488"/>
          <p14:tracePt t="12966" x="6442075" y="2360613"/>
          <p14:tracePt t="12973" x="6457950" y="2352675"/>
          <p14:tracePt t="12981" x="6465888" y="2336800"/>
          <p14:tracePt t="12990" x="6481763" y="2320925"/>
          <p14:tracePt t="12998" x="6497638" y="2305050"/>
          <p14:tracePt t="13006" x="6505575" y="2289175"/>
          <p14:tracePt t="13014" x="6513513" y="2281238"/>
          <p14:tracePt t="13022" x="6521450" y="2265363"/>
          <p14:tracePt t="13029" x="6537325" y="2249488"/>
          <p14:tracePt t="13038" x="6545263" y="2233613"/>
          <p14:tracePt t="13044" x="6561138" y="2208213"/>
          <p14:tracePt t="13052" x="6577013" y="2192338"/>
          <p14:tracePt t="13061" x="6584950" y="2176463"/>
          <p14:tracePt t="13068" x="6600825" y="2160588"/>
          <p14:tracePt t="13078" x="6616700" y="2144713"/>
          <p14:tracePt t="13083" x="6632575" y="2120900"/>
          <p14:tracePt t="13092" x="6648450" y="2097088"/>
          <p14:tracePt t="13100" x="6664325" y="2081213"/>
          <p14:tracePt t="13107" x="6680200" y="2073275"/>
          <p14:tracePt t="13115" x="6696075" y="2049463"/>
          <p14:tracePt t="13124" x="6704013" y="2033588"/>
          <p14:tracePt t="13132" x="6727825" y="2017713"/>
          <p14:tracePt t="13137" x="6743700" y="2001838"/>
          <p14:tracePt t="13146" x="6759575" y="1985963"/>
          <p14:tracePt t="13154" x="6777038" y="1978025"/>
          <p14:tracePt t="13161" x="6784975" y="1962150"/>
          <p14:tracePt t="13169" x="6800850" y="1946275"/>
          <p14:tracePt t="13178" x="6816725" y="1930400"/>
          <p14:tracePt t="13186" x="6824663" y="1914525"/>
          <p14:tracePt t="13194" x="6840538" y="1906588"/>
          <p14:tracePt t="13201" x="6856413" y="1890713"/>
          <p14:tracePt t="13210" x="6864350" y="1873250"/>
          <p14:tracePt t="13218" x="6880225" y="1857375"/>
          <p14:tracePt t="13229" x="6888163" y="1833563"/>
          <p14:tracePt t="13238" x="6896100" y="1833563"/>
          <p14:tracePt t="13245" x="6911975" y="1817688"/>
          <p14:tracePt t="13254" x="6919913" y="1801813"/>
          <p14:tracePt t="13261" x="6935788" y="1785938"/>
          <p14:tracePt t="13270" x="6951663" y="1770063"/>
          <p14:tracePt t="13277" x="6967538" y="1762125"/>
          <p14:tracePt t="13284" x="6983413" y="1746250"/>
          <p14:tracePt t="13292" x="6999288" y="1730375"/>
          <p14:tracePt t="13299" x="7007225" y="1714500"/>
          <p14:tracePt t="13308" x="7015163" y="1698625"/>
          <p14:tracePt t="13316" x="7023100" y="1690688"/>
          <p14:tracePt t="13324" x="7031038" y="1690688"/>
          <p14:tracePt t="13332" x="7031038" y="1682750"/>
          <p14:tracePt t="13375" x="7038975" y="1682750"/>
          <p14:tracePt t="13398" x="7038975" y="1674813"/>
          <p14:tracePt t="13425" x="7038975" y="1666875"/>
          <p14:tracePt t="13438" x="7046913" y="1666875"/>
          <p14:tracePt t="13446" x="7046913" y="1658938"/>
          <p14:tracePt t="13543" x="7054850" y="1658938"/>
          <p14:tracePt t="14467" x="7023100" y="1706563"/>
          <p14:tracePt t="14475" x="7007225" y="1722438"/>
          <p14:tracePt t="14484" x="6991350" y="1730375"/>
          <p14:tracePt t="14492" x="6983413" y="1746250"/>
          <p14:tracePt t="14499" x="6967538" y="1762125"/>
          <p14:tracePt t="14507" x="6951663" y="1778000"/>
          <p14:tracePt t="14516" x="6935788" y="1793875"/>
          <p14:tracePt t="14524" x="6927850" y="1801813"/>
          <p14:tracePt t="14531" x="6911975" y="1809750"/>
          <p14:tracePt t="14538" x="6911975" y="1817688"/>
          <p14:tracePt t="14546" x="6911975" y="1825625"/>
          <p14:tracePt t="14553" x="6904038" y="1825625"/>
          <p14:tracePt t="14625" x="6896100" y="1833563"/>
          <p14:tracePt t="14712" x="6911975" y="1809750"/>
          <p14:tracePt t="14720" x="6935788" y="1785938"/>
          <p14:tracePt t="14725" x="6951663" y="1738313"/>
          <p14:tracePt t="14734" x="6975475" y="1706563"/>
          <p14:tracePt t="14743" x="7007225" y="1643063"/>
          <p14:tracePt t="14749" x="7023100" y="1619250"/>
          <p14:tracePt t="14758" x="7046913" y="1587500"/>
          <p14:tracePt t="14766" x="7062788" y="1563688"/>
          <p14:tracePt t="14774" x="7078663" y="1547813"/>
          <p14:tracePt t="14782" x="7094538" y="1538288"/>
          <p14:tracePt t="14790" x="7110413" y="1522413"/>
          <p14:tracePt t="14798" x="7118350" y="1506538"/>
          <p14:tracePt t="14806" x="7135813" y="1490663"/>
          <p14:tracePt t="14813" x="7151688" y="1474788"/>
          <p14:tracePt t="14822" x="7167563" y="1458913"/>
          <p14:tracePt t="14827" x="7183438" y="1450975"/>
          <p14:tracePt t="14836" x="7199313" y="1435100"/>
          <p14:tracePt t="14844" x="7207250" y="1411288"/>
          <p14:tracePt t="14851" x="7223125" y="1395413"/>
          <p14:tracePt t="14861" x="7239000" y="1379538"/>
          <p14:tracePt t="14868" x="7254875" y="1363663"/>
          <p14:tracePt t="14877" x="7270750" y="1355725"/>
          <p14:tracePt t="14884" x="7286625" y="1331913"/>
          <p14:tracePt t="14896" x="7294563" y="1316038"/>
          <p14:tracePt t="14900" x="7310438" y="1300163"/>
          <p14:tracePt t="14908" x="7326313" y="1284288"/>
          <p14:tracePt t="14962" x="7326313" y="1276350"/>
          <p14:tracePt t="14986" x="7342188" y="1260475"/>
          <p14:tracePt t="14993" x="7358063" y="1244600"/>
          <p14:tracePt t="15008" x="7366000" y="1236663"/>
          <p14:tracePt t="15018" x="7373938" y="1220788"/>
          <p14:tracePt t="15025" x="7389813" y="1212850"/>
          <p14:tracePt t="15032" x="7397750" y="1195388"/>
          <p14:tracePt t="15044" x="7421563" y="1171575"/>
          <p14:tracePt t="15052" x="7437438" y="1155700"/>
          <p14:tracePt t="15060" x="7453313" y="1139825"/>
          <p14:tracePt t="15068" x="7469188" y="1123950"/>
          <p14:tracePt t="15077" x="7493000" y="1108075"/>
          <p14:tracePt t="15084" x="7510463" y="1100138"/>
          <p14:tracePt t="15094" x="7518400" y="1084263"/>
          <p14:tracePt t="15099" x="7534275" y="1068388"/>
          <p14:tracePt t="15108" x="7550150" y="1060450"/>
          <p14:tracePt t="15116" x="7566025" y="1044575"/>
          <p14:tracePt t="15124" x="7581900" y="1028700"/>
          <p14:tracePt t="15129" x="7589838" y="1020763"/>
          <p14:tracePt t="15138" x="7589838" y="1004888"/>
          <p14:tracePt t="15145" x="7605713" y="996950"/>
          <p14:tracePt t="15161" x="7613650" y="989013"/>
          <p14:tracePt t="16278" x="7597775" y="1012825"/>
          <p14:tracePt t="16286" x="7550150" y="1052513"/>
          <p14:tracePt t="16294" x="7518400" y="1084263"/>
          <p14:tracePt t="16302" x="7493000" y="1100138"/>
          <p14:tracePt t="16309" x="7461250" y="1131888"/>
          <p14:tracePt t="16318" x="7405688" y="1171575"/>
          <p14:tracePt t="16326" x="7342188" y="1236663"/>
          <p14:tracePt t="16334" x="7262813" y="1316038"/>
          <p14:tracePt t="16343" x="7183438" y="1403350"/>
          <p14:tracePt t="16350" x="7094538" y="1506538"/>
          <p14:tracePt t="16359" x="7007225" y="1611313"/>
          <p14:tracePt t="16366" x="6904038" y="1698625"/>
          <p14:tracePt t="16374" x="6800850" y="1801813"/>
          <p14:tracePt t="16382" x="6704013" y="1906588"/>
          <p14:tracePt t="16389" x="6600825" y="2009775"/>
          <p14:tracePt t="16396" x="6513513" y="2112963"/>
          <p14:tracePt t="16404" x="6418263" y="2216150"/>
          <p14:tracePt t="16411" x="6329363" y="2297113"/>
          <p14:tracePt t="16420" x="6242050" y="2368550"/>
          <p14:tracePt t="16427" x="6178550" y="2432050"/>
          <p14:tracePt t="16436" x="6115050" y="2495550"/>
          <p14:tracePt t="16443" x="6051550" y="2551113"/>
          <p14:tracePt t="16452" x="5986463" y="2600325"/>
          <p14:tracePt t="16460" x="5930900" y="2655888"/>
          <p14:tracePt t="16468" x="5867400" y="2695575"/>
          <p14:tracePt t="16476" x="5803900" y="2751138"/>
          <p14:tracePt t="16484" x="5740400" y="2798763"/>
          <p14:tracePt t="16490" x="5667375" y="2854325"/>
          <p14:tracePt t="16498" x="5580063" y="2909888"/>
          <p14:tracePt t="16505" x="5492750" y="2967038"/>
          <p14:tracePt t="16514" x="5405438" y="3022600"/>
          <p14:tracePt t="16521" x="5318125" y="3070225"/>
          <p14:tracePt t="16530" x="5213350" y="3141663"/>
          <p14:tracePt t="16537" x="5102225" y="3197225"/>
          <p14:tracePt t="16545" x="4999038" y="3252788"/>
          <p14:tracePt t="16553" x="4902200" y="3294063"/>
          <p14:tracePt t="16561" x="4799013" y="3349625"/>
          <p14:tracePt t="16569" x="4711700" y="3397250"/>
          <p14:tracePt t="16577" x="4640263" y="3436938"/>
          <p14:tracePt t="16583" x="4584700" y="3460750"/>
          <p14:tracePt t="16592" x="4519613" y="3476625"/>
          <p14:tracePt t="16600" x="4495800" y="3492500"/>
          <p14:tracePt t="16609" x="4479925" y="3500438"/>
          <p14:tracePt t="16616" x="4464050" y="3500438"/>
          <p14:tracePt t="16624" x="4448175" y="3500438"/>
          <p14:tracePt t="16631" x="4432300" y="3500438"/>
          <p14:tracePt t="16640" x="4416425" y="3484563"/>
          <p14:tracePt t="16648" x="4392613" y="3468688"/>
          <p14:tracePt t="16656" x="4376738" y="3460750"/>
          <p14:tracePt t="16664" x="4360863" y="3444875"/>
          <p14:tracePt t="16672" x="4337050" y="3429000"/>
          <p14:tracePt t="16677" x="4305300" y="3405188"/>
          <p14:tracePt t="16686" x="4273550" y="3373438"/>
          <p14:tracePt t="16693" x="4249738" y="3349625"/>
          <p14:tracePt t="16701" x="4233863" y="3333750"/>
          <p14:tracePt t="16709" x="4217988" y="3325813"/>
          <p14:tracePt t="16717" x="4200525" y="3309938"/>
          <p14:tracePt t="16726" x="4192588" y="3294063"/>
          <p14:tracePt t="16733" x="4192588" y="3278188"/>
          <p14:tracePt t="16750" x="4192588" y="3270250"/>
          <p14:tracePt t="16759" x="4192588" y="3252788"/>
          <p14:tracePt t="16766" x="4192588" y="3244850"/>
          <p14:tracePt t="16776" x="4192588" y="3221038"/>
          <p14:tracePt t="16784" x="4200525" y="3197225"/>
          <p14:tracePt t="16790" x="4217988" y="3173413"/>
          <p14:tracePt t="16798" x="4233863" y="3133725"/>
          <p14:tracePt t="16806" x="4257675" y="3101975"/>
          <p14:tracePt t="16814" x="4273550" y="3054350"/>
          <p14:tracePt t="16822" x="4289425" y="2990850"/>
          <p14:tracePt t="16829" x="4313238" y="2935288"/>
          <p14:tracePt t="16838" x="4329113" y="2901950"/>
          <p14:tracePt t="16845" x="4352925" y="2862263"/>
          <p14:tracePt t="16854" x="4368800" y="2830513"/>
          <p14:tracePt t="16861" x="4384675" y="2814638"/>
          <p14:tracePt t="16870" x="4400550" y="2790825"/>
          <p14:tracePt t="16877" x="4416425" y="2782888"/>
          <p14:tracePt t="16886" x="4432300" y="2767013"/>
          <p14:tracePt t="16893" x="4440238" y="2751138"/>
          <p14:tracePt t="16900" x="4448175" y="2735263"/>
          <p14:tracePt t="16910" x="4456113" y="2727325"/>
          <p14:tracePt t="16915" x="4464050" y="2727325"/>
          <p14:tracePt t="16923" x="4471988" y="2719388"/>
          <p14:tracePt t="16931" x="4471988" y="2711450"/>
          <p14:tracePt t="16939" x="4487863" y="2703513"/>
          <p14:tracePt t="16947" x="4503738" y="2703513"/>
          <p14:tracePt t="16955" x="4519613" y="2687638"/>
          <p14:tracePt t="16964" x="4519613" y="2679700"/>
          <p14:tracePt t="16972" x="4527550" y="2679700"/>
          <p14:tracePt t="16980" x="4535488" y="2671763"/>
          <p14:tracePt t="17007" x="4543425" y="2671763"/>
          <p14:tracePt t="17028" x="4551363" y="2671763"/>
          <p14:tracePt t="17036" x="4559300" y="2671763"/>
          <p14:tracePt t="17043" x="4576763" y="2671763"/>
          <p14:tracePt t="17049" x="4592638" y="2679700"/>
          <p14:tracePt t="17059" x="4608513" y="2679700"/>
          <p14:tracePt t="17068" x="4616450" y="2679700"/>
          <p14:tracePt t="17076" x="4632325" y="2679700"/>
          <p14:tracePt t="17082" x="4640263" y="2679700"/>
          <p14:tracePt t="17102" x="4648200" y="2687638"/>
          <p14:tracePt t="17109" x="4656138" y="2687638"/>
          <p14:tracePt t="17126" x="4664075" y="2687638"/>
          <p14:tracePt t="17134" x="4672013" y="2687638"/>
          <p14:tracePt t="17143" x="4687888" y="2695575"/>
          <p14:tracePt t="17148" x="4695825" y="2695575"/>
          <p14:tracePt t="17156" x="4711700" y="2695575"/>
          <p14:tracePt t="17163" x="4735513" y="2695575"/>
          <p14:tracePt t="17171" x="4759325" y="2679700"/>
          <p14:tracePt t="17180" x="4767263" y="2679700"/>
          <p14:tracePt t="17188" x="4799013" y="2679700"/>
          <p14:tracePt t="17196" x="4822825" y="2663825"/>
          <p14:tracePt t="17203" x="4862513" y="2655888"/>
          <p14:tracePt t="17212" x="4894263" y="2647950"/>
          <p14:tracePt t="17219" x="4926013" y="2640013"/>
          <p14:tracePt t="17227" x="4951413" y="2624138"/>
          <p14:tracePt t="17235" x="4967288" y="2608263"/>
          <p14:tracePt t="17243" x="4983163" y="2592388"/>
          <p14:tracePt t="17249" x="4991100" y="2576513"/>
          <p14:tracePt t="17259" x="5006975" y="2566988"/>
          <p14:tracePt t="17266" x="5014913" y="2566988"/>
          <p14:tracePt t="17368" x="5014913" y="2584450"/>
          <p14:tracePt t="17376" x="4999038" y="2600325"/>
          <p14:tracePt t="17384" x="4983163" y="2608263"/>
          <p14:tracePt t="17392" x="4975225" y="2624138"/>
          <p14:tracePt t="17400" x="4959350" y="2647950"/>
          <p14:tracePt t="17409" x="4943475" y="2671763"/>
          <p14:tracePt t="17416" x="4926013" y="2687638"/>
          <p14:tracePt t="17425" x="4910138" y="2703513"/>
          <p14:tracePt t="17432" x="4894263" y="2711450"/>
          <p14:tracePt t="17438" x="4894263" y="2719388"/>
          <p14:tracePt t="17445" x="4894263" y="2727325"/>
          <p14:tracePt t="17646" x="4886325" y="2727325"/>
          <p14:tracePt t="17670" x="4878388" y="2735263"/>
          <p14:tracePt t="17682" x="4870450" y="2735263"/>
          <p14:tracePt t="17698" x="4854575" y="2735263"/>
          <p14:tracePt t="17706" x="4838700" y="2743200"/>
          <p14:tracePt t="17713" x="4830763" y="2759075"/>
          <p14:tracePt t="17720" x="4814888" y="2767013"/>
          <p14:tracePt t="17728" x="4799013" y="2774950"/>
          <p14:tracePt t="17736" x="4783138" y="2790825"/>
          <p14:tracePt t="17744" x="4775200" y="2798763"/>
          <p14:tracePt t="17752" x="4767263" y="2814638"/>
          <p14:tracePt t="17759" x="4751388" y="2830513"/>
          <p14:tracePt t="17768" x="4735513" y="2846388"/>
          <p14:tracePt t="17776" x="4719638" y="2862263"/>
          <p14:tracePt t="17784" x="4703763" y="2870200"/>
          <p14:tracePt t="17792" x="4703763" y="2878138"/>
          <p14:tracePt t="17800" x="4695825" y="2886075"/>
          <p14:tracePt t="17809" x="4679950" y="2901950"/>
          <p14:tracePt t="17814" x="4664075" y="2901950"/>
          <p14:tracePt t="17822" x="4664075" y="2919413"/>
          <p14:tracePt t="17830" x="4648200" y="2927350"/>
          <p14:tracePt t="17837" x="4632325" y="2943225"/>
          <p14:tracePt t="17845" x="4624388" y="2943225"/>
          <p14:tracePt t="17854" x="4616450" y="2943225"/>
          <p14:tracePt t="17862" x="4600575" y="2943225"/>
          <p14:tracePt t="17870" x="4584700" y="2927350"/>
          <p14:tracePt t="17878" x="4559300" y="2909888"/>
          <p14:tracePt t="17886" x="4535488" y="2894013"/>
          <p14:tracePt t="17894" x="4527550" y="2886075"/>
          <p14:tracePt t="17901" x="4511675" y="2870200"/>
          <p14:tracePt t="17909" x="4495800" y="2854325"/>
          <p14:tracePt t="17916" x="4471988" y="2838450"/>
          <p14:tracePt t="17926" x="4456113" y="2830513"/>
          <p14:tracePt t="17932" x="4424363" y="2822575"/>
          <p14:tracePt t="17940" x="4408488" y="2822575"/>
          <p14:tracePt t="17948" x="4392613" y="2814638"/>
          <p14:tracePt t="17956" x="4376738" y="2814638"/>
          <p14:tracePt t="17972" x="4368800" y="2814638"/>
          <p14:tracePt t="17980" x="4360863" y="2814638"/>
          <p14:tracePt t="18164" x="4360863" y="2822575"/>
          <p14:tracePt t="18172" x="4360863" y="2838450"/>
          <p14:tracePt t="18179" x="4360863" y="2854325"/>
          <p14:tracePt t="18187" x="4360863" y="2862263"/>
          <p14:tracePt t="18195" x="4360863" y="2878138"/>
          <p14:tracePt t="18201" x="4360863" y="2894013"/>
          <p14:tracePt t="18209" x="4360863" y="2901950"/>
          <p14:tracePt t="18218" x="4360863" y="2909888"/>
          <p14:tracePt t="18225" x="4360863" y="2919413"/>
          <p14:tracePt t="18234" x="4360863" y="2927350"/>
          <p14:tracePt t="18250" x="4368800" y="2927350"/>
          <p14:tracePt t="18265" x="4376738" y="2935288"/>
          <p14:tracePt t="18286" x="4384675" y="2935288"/>
          <p14:tracePt t="18394" x="4392613" y="2927350"/>
          <p14:tracePt t="18402" x="4400550" y="2919413"/>
          <p14:tracePt t="18414" x="4400550" y="2909888"/>
          <p14:tracePt t="18425" x="4408488" y="2901950"/>
          <p14:tracePt t="18434" x="4408488" y="2886075"/>
          <p14:tracePt t="18442" x="4416425" y="2846388"/>
          <p14:tracePt t="18449" x="4424363" y="2814638"/>
          <p14:tracePt t="18459" x="4432300" y="2759075"/>
          <p14:tracePt t="18466" x="4448175" y="2695575"/>
          <p14:tracePt t="18475" x="4471988" y="2640013"/>
          <p14:tracePt t="18479" x="4479925" y="2584450"/>
          <p14:tracePt t="18488" x="4495800" y="2535238"/>
          <p14:tracePt t="18495" x="4495800" y="2511425"/>
          <p14:tracePt t="18503" x="4503738" y="2495550"/>
          <p14:tracePt t="18511" x="4503738" y="2487613"/>
          <p14:tracePt t="18519" x="4503738" y="2479675"/>
          <p14:tracePt t="18528" x="4511675" y="2463800"/>
          <p14:tracePt t="18762" x="4527550" y="2471738"/>
          <p14:tracePt t="18770" x="4592638" y="2455863"/>
          <p14:tracePt t="18778" x="4679950" y="2400300"/>
          <p14:tracePt t="18786" x="4806950" y="2328863"/>
          <p14:tracePt t="18793" x="4918075" y="2281238"/>
          <p14:tracePt t="18802" x="4991100" y="2265363"/>
          <p14:tracePt t="18809" x="5022850" y="2257425"/>
          <p14:tracePt t="18818" x="5038725" y="2249488"/>
          <p14:tracePt t="18867" x="5046663" y="2249488"/>
          <p14:tracePt t="18875" x="5054600" y="2257425"/>
          <p14:tracePt t="18884" x="5054600" y="2265363"/>
          <p14:tracePt t="18892" x="5062538" y="2273300"/>
          <p14:tracePt t="18900" x="5062538" y="2281238"/>
          <p14:tracePt t="18908" x="5062538" y="2297113"/>
          <p14:tracePt t="18915" x="5070475" y="2312988"/>
          <p14:tracePt t="18925" x="5070475" y="2320925"/>
          <p14:tracePt t="18932" x="5078413" y="2344738"/>
          <p14:tracePt t="18942" x="5094288" y="2368550"/>
          <p14:tracePt t="18948" x="5102225" y="2400300"/>
          <p14:tracePt t="18954" x="5110163" y="2424113"/>
          <p14:tracePt t="18961" x="5118100" y="2447925"/>
          <p14:tracePt t="18970" x="5126038" y="2471738"/>
          <p14:tracePt t="18977" x="5126038" y="2487613"/>
          <p14:tracePt t="18986" x="5126038" y="2503488"/>
          <p14:tracePt t="18993" x="5126038" y="2511425"/>
          <p14:tracePt t="19002" x="5126038" y="2527300"/>
          <p14:tracePt t="19009" x="5126038" y="2535238"/>
          <p14:tracePt t="19018" x="5126038" y="2551113"/>
          <p14:tracePt t="19026" x="5126038" y="2566988"/>
          <p14:tracePt t="19034" x="5126038" y="2576513"/>
          <p14:tracePt t="19042" x="5126038" y="2592388"/>
          <p14:tracePt t="19048" x="5126038" y="2608263"/>
          <p14:tracePt t="19056" x="5126038" y="2616200"/>
          <p14:tracePt t="19064" x="5126038" y="2640013"/>
          <p14:tracePt t="19072" x="5126038" y="2663825"/>
          <p14:tracePt t="19080" x="5126038" y="2687638"/>
          <p14:tracePt t="19088" x="5126038" y="2727325"/>
          <p14:tracePt t="19096" x="5126038" y="2743200"/>
          <p14:tracePt t="19104" x="5126038" y="2767013"/>
          <p14:tracePt t="19111" x="5126038" y="2798763"/>
          <p14:tracePt t="19120" x="5133975" y="2814638"/>
          <p14:tracePt t="19127" x="5133975" y="2838450"/>
          <p14:tracePt t="19136" x="5141913" y="2854325"/>
          <p14:tracePt t="19141" x="5141913" y="2878138"/>
          <p14:tracePt t="19149" x="5141913" y="2901950"/>
          <p14:tracePt t="19158" x="5141913" y="2935288"/>
          <p14:tracePt t="19165" x="5157788" y="2974975"/>
          <p14:tracePt t="19175" x="5157788" y="3006725"/>
          <p14:tracePt t="19181" x="5181600" y="3054350"/>
          <p14:tracePt t="19191" x="5197475" y="3101975"/>
          <p14:tracePt t="19197" x="5221288" y="3157538"/>
          <p14:tracePt t="19206" x="5237163" y="3213100"/>
          <p14:tracePt t="19214" x="5292725" y="3278188"/>
          <p14:tracePt t="19222" x="5357813" y="3365500"/>
          <p14:tracePt t="19229" x="5421313" y="3452813"/>
          <p14:tracePt t="19235" x="5500688" y="3532188"/>
          <p14:tracePt t="19243" x="5572125" y="3595688"/>
          <p14:tracePt t="19252" x="5651500" y="3660775"/>
          <p14:tracePt t="19259" x="5724525" y="3716338"/>
          <p14:tracePt t="19268" x="5772150" y="3748088"/>
          <p14:tracePt t="19276" x="5819775" y="3763963"/>
          <p14:tracePt t="19283" x="5835650" y="3771900"/>
          <p14:tracePt t="19292" x="5843588" y="3771900"/>
          <p14:tracePt t="19432" x="5843588" y="3763963"/>
          <p14:tracePt t="19440" x="5835650" y="3763963"/>
          <p14:tracePt t="19448" x="5835650" y="3756025"/>
          <p14:tracePt t="19460" x="5835650" y="3748088"/>
          <p14:tracePt t="19468" x="5827713" y="3748088"/>
          <p14:tracePt t="19516" x="5819775" y="3748088"/>
          <p14:tracePt t="19528" x="5811838" y="3740150"/>
          <p14:tracePt t="19533" x="5803900" y="3740150"/>
          <p14:tracePt t="19554" x="5795963" y="3740150"/>
          <p14:tracePt t="19586" x="5788025" y="3740150"/>
          <p14:tracePt t="19602" x="5780088" y="3740150"/>
          <p14:tracePt t="19609" x="5772150" y="3740150"/>
          <p14:tracePt t="19618" x="5764213" y="3740150"/>
          <p14:tracePt t="19632" x="5756275" y="3740150"/>
          <p14:tracePt t="19643" x="5748338" y="3740150"/>
          <p14:tracePt t="19668" x="5740400" y="3740150"/>
          <p14:tracePt t="19676" x="5732463" y="3740150"/>
          <p14:tracePt t="19696" x="5724525" y="3740150"/>
          <p14:tracePt t="19812" x="5716588" y="3740150"/>
          <p14:tracePt t="19863" x="5708650" y="3740150"/>
          <p14:tracePt t="19876" x="5700713" y="3740150"/>
          <p14:tracePt t="19892" x="5692775" y="3740150"/>
          <p14:tracePt t="19898" x="5684838" y="3740150"/>
          <p14:tracePt t="19945" x="5676900" y="3740150"/>
          <p14:tracePt t="19962" x="5667375" y="3748088"/>
          <p14:tracePt t="19974" x="5659438" y="3748088"/>
          <p14:tracePt t="19982" x="5659438" y="3756025"/>
          <p14:tracePt t="20004" x="5659438" y="3763963"/>
          <p14:tracePt t="20012" x="5651500" y="3763963"/>
          <p14:tracePt t="20028" x="5651500" y="3771900"/>
          <p14:tracePt t="20035" x="5643563" y="3779838"/>
          <p14:tracePt t="20059" x="5643563" y="3787775"/>
          <p14:tracePt t="20182" x="5643563" y="3795713"/>
          <p14:tracePt t="20347" x="5635625" y="3787775"/>
          <p14:tracePt t="20362" x="5635625" y="3779838"/>
          <p14:tracePt t="20367" x="5635625" y="3771900"/>
          <p14:tracePt t="20379" x="5635625" y="3763963"/>
          <p14:tracePt t="20514" x="5627688" y="3763963"/>
          <p14:tracePt t="20690" x="5619750" y="3763963"/>
          <p14:tracePt t="20702" x="5603875" y="3763963"/>
          <p14:tracePt t="20709" x="5588000" y="3756025"/>
          <p14:tracePt t="20718" x="5580063" y="3756025"/>
          <p14:tracePt t="20725" x="5572125" y="3748088"/>
          <p14:tracePt t="20734" x="5564188" y="3748088"/>
          <p14:tracePt t="20742" x="5556250" y="3740150"/>
          <p14:tracePt t="20750" x="5548313" y="3740150"/>
          <p14:tracePt t="20757" x="5532438" y="3724275"/>
          <p14:tracePt t="20763" x="5508625" y="3716338"/>
          <p14:tracePt t="20771" x="5492750" y="3700463"/>
          <p14:tracePt t="20780" x="5476875" y="3684588"/>
          <p14:tracePt t="20787" x="5468938" y="3668713"/>
          <p14:tracePt t="20795" x="5461000" y="3652838"/>
          <p14:tracePt t="20804" x="5445125" y="3636963"/>
          <p14:tracePt t="20812" x="5437188" y="3636963"/>
          <p14:tracePt t="20819" x="5429250" y="3629025"/>
          <p14:tracePt t="20827" x="5429250" y="3621088"/>
          <p14:tracePt t="20976" x="5429250" y="3613150"/>
          <p14:tracePt t="20984" x="5429250" y="3605213"/>
          <p14:tracePt t="20992" x="5421313" y="3587750"/>
          <p14:tracePt t="21000" x="5413375" y="3579813"/>
          <p14:tracePt t="21007" x="5405438" y="3563938"/>
          <p14:tracePt t="21016" x="5405438" y="3548063"/>
          <p14:tracePt t="21024" x="5397500" y="3540125"/>
          <p14:tracePt t="21032" x="5397500" y="3532188"/>
          <p14:tracePt t="21041" x="5397500" y="3524250"/>
          <p14:tracePt t="21048" x="5397500" y="3516313"/>
          <p14:tracePt t="21063" x="5397500" y="3508375"/>
          <p14:tracePt t="21071" x="5389563" y="3492500"/>
          <p14:tracePt t="21091" x="5389563" y="3484563"/>
          <p14:tracePt t="21099" x="5389563" y="3468688"/>
          <p14:tracePt t="21108" x="5389563" y="3460750"/>
          <p14:tracePt t="21116" x="5389563" y="3444875"/>
          <p14:tracePt t="21122" x="5389563" y="3429000"/>
          <p14:tracePt t="21130" x="5389563" y="3421063"/>
          <p14:tracePt t="21138" x="5389563" y="3405188"/>
          <p14:tracePt t="21146" x="5389563" y="3389313"/>
          <p14:tracePt t="21161" x="5389563" y="3381375"/>
          <p14:tracePt t="21170" x="5389563" y="3373438"/>
          <p14:tracePt t="21185" x="5389563" y="3365500"/>
          <p14:tracePt t="21194" x="5389563" y="3357563"/>
          <p14:tracePt t="21210" x="5389563" y="3349625"/>
          <p14:tracePt t="21337" x="5405438" y="3357563"/>
          <p14:tracePt t="21346" x="5421313" y="3373438"/>
          <p14:tracePt t="21353" x="5429250" y="3389313"/>
          <p14:tracePt t="21361" x="5445125" y="3397250"/>
          <p14:tracePt t="21369" x="5461000" y="3413125"/>
          <p14:tracePt t="21377" x="5476875" y="3429000"/>
          <p14:tracePt t="21385" x="5492750" y="3444875"/>
          <p14:tracePt t="21394" x="5500688" y="3460750"/>
          <p14:tracePt t="21402" x="5516563" y="3468688"/>
          <p14:tracePt t="21408" x="5532438" y="3484563"/>
          <p14:tracePt t="21417" x="5540375" y="3492500"/>
          <p14:tracePt t="21424" x="5548313" y="3508375"/>
          <p14:tracePt t="21431" x="5556250" y="3508375"/>
          <p14:tracePt t="21440" x="5564188" y="3508375"/>
          <p14:tracePt t="21447" x="5572125" y="3516313"/>
          <p14:tracePt t="21457" x="5572125" y="3524250"/>
          <p14:tracePt t="21472" x="5580063" y="3532188"/>
          <p14:tracePt t="21484" x="5588000" y="3532188"/>
          <p14:tracePt t="21490" x="5588000" y="3540125"/>
          <p14:tracePt t="21497" x="5595938" y="3540125"/>
          <p14:tracePt t="21509" x="5595938" y="3548063"/>
          <p14:tracePt t="21586" x="5595938" y="3556000"/>
          <p14:tracePt t="21599" x="5603875" y="3556000"/>
          <p14:tracePt t="21607" x="5611813" y="3563938"/>
          <p14:tracePt t="21616" x="5611813" y="3571875"/>
          <p14:tracePt t="21625" x="5619750" y="3579813"/>
          <p14:tracePt t="21631" x="5619750" y="3595688"/>
          <p14:tracePt t="21641" x="5619750" y="3613150"/>
          <p14:tracePt t="21648" x="5619750" y="3621088"/>
          <p14:tracePt t="21658" x="5619750" y="3636963"/>
          <p14:tracePt t="21664" x="5627688" y="3652838"/>
          <p14:tracePt t="21674" x="5635625" y="3660775"/>
          <p14:tracePt t="21680" x="5635625" y="3676650"/>
          <p14:tracePt t="21686" x="5635625" y="3684588"/>
          <p14:tracePt t="21693" x="5643563" y="3692525"/>
          <p14:tracePt t="21803" x="5643563" y="3700463"/>
          <p14:tracePt t="21822" x="5643563" y="3708400"/>
          <p14:tracePt t="21893" x="5651500" y="3708400"/>
          <p14:tracePt t="21909" x="5667375" y="3700463"/>
          <p14:tracePt t="21917" x="5692775" y="3684588"/>
          <p14:tracePt t="21925" x="5708650" y="3668713"/>
          <p14:tracePt t="21933" x="5740400" y="3644900"/>
          <p14:tracePt t="21941" x="5772150" y="3621088"/>
          <p14:tracePt t="21949" x="5811838" y="3605213"/>
          <p14:tracePt t="21958" x="5843588" y="3571875"/>
          <p14:tracePt t="21965" x="5883275" y="3548063"/>
          <p14:tracePt t="21974" x="5930900" y="3516313"/>
          <p14:tracePt t="21979" x="5970588" y="3500438"/>
          <p14:tracePt t="21987" x="6010275" y="3476625"/>
          <p14:tracePt t="21996" x="6059488" y="3444875"/>
          <p14:tracePt t="22003" x="6115050" y="3429000"/>
          <p14:tracePt t="22011" x="6162675" y="3405188"/>
          <p14:tracePt t="22020" x="6210300" y="3389313"/>
          <p14:tracePt t="22028" x="6234113" y="3373438"/>
          <p14:tracePt t="22035" x="6242050" y="3357563"/>
          <p14:tracePt t="22043" x="6257925" y="3349625"/>
          <p14:tracePt t="22052" x="6273800" y="3341688"/>
          <p14:tracePt t="22059" x="6273800" y="3333750"/>
          <p14:tracePt t="22067" x="6281738" y="3333750"/>
          <p14:tracePt t="22077" x="6281738" y="3325813"/>
          <p14:tracePt t="22661" x="6289675" y="3309938"/>
          <p14:tracePt t="22670" x="6321425" y="3278188"/>
          <p14:tracePt t="22677" x="6337300" y="3236913"/>
          <p14:tracePt t="22685" x="6384925" y="3181350"/>
          <p14:tracePt t="22693" x="6450013" y="3117850"/>
          <p14:tracePt t="22701" x="6513513" y="3054350"/>
          <p14:tracePt t="22709" x="6577013" y="2990850"/>
          <p14:tracePt t="22717" x="6640513" y="2927350"/>
          <p14:tracePt t="22725" x="6696075" y="2862263"/>
          <p14:tracePt t="22734" x="6759575" y="2798763"/>
          <p14:tracePt t="22741" x="6816725" y="2735263"/>
          <p14:tracePt t="22748" x="6856413" y="2695575"/>
          <p14:tracePt t="22757" x="6896100" y="2647950"/>
          <p14:tracePt t="22764" x="6911975" y="2616200"/>
          <p14:tracePt t="22773" x="6951663" y="2576513"/>
          <p14:tracePt t="22780" x="6975475" y="2543175"/>
          <p14:tracePt t="22787" x="6991350" y="2527300"/>
          <p14:tracePt t="22796" x="7015163" y="2495550"/>
          <p14:tracePt t="22804" x="7038975" y="2479675"/>
          <p14:tracePt t="22812" x="7054850" y="2463800"/>
          <p14:tracePt t="22820" x="7070725" y="2447925"/>
          <p14:tracePt t="22828" x="7078663" y="2439988"/>
          <p14:tracePt t="22834" x="7094538" y="2424113"/>
          <p14:tracePt t="22841" x="7110413" y="2408238"/>
          <p14:tracePt t="22849" x="7126288" y="2392363"/>
          <p14:tracePt t="22857" x="7143750" y="2376488"/>
          <p14:tracePt t="22866" x="7159625" y="2360613"/>
          <p14:tracePt t="22873" x="7159625" y="2352675"/>
          <p14:tracePt t="22892" x="7183438" y="2336800"/>
          <p14:tracePt t="22898" x="7191375" y="2320925"/>
          <p14:tracePt t="23254" x="7191375" y="2328863"/>
          <p14:tracePt t="23262" x="7175500" y="2344738"/>
          <p14:tracePt t="23270" x="7167563" y="2352675"/>
          <p14:tracePt t="23277" x="7159625" y="2368550"/>
          <p14:tracePt t="23286" x="7151688" y="2384425"/>
          <p14:tracePt t="23294" x="7135813" y="2408238"/>
          <p14:tracePt t="23302" x="7118350" y="2432050"/>
          <p14:tracePt t="23310" x="7102475" y="2463800"/>
          <p14:tracePt t="23318" x="7078663" y="2511425"/>
          <p14:tracePt t="23325" x="7062788" y="2551113"/>
          <p14:tracePt t="23332" x="7046913" y="2616200"/>
          <p14:tracePt t="23340" x="7023100" y="2655888"/>
          <p14:tracePt t="23348" x="7007225" y="2703513"/>
          <p14:tracePt t="23356" x="6991350" y="2751138"/>
          <p14:tracePt t="23364" x="6975475" y="2782888"/>
          <p14:tracePt t="23373" x="6959600" y="2806700"/>
          <p14:tracePt t="23379" x="6943725" y="2822575"/>
          <p14:tracePt t="23390" x="6927850" y="2838450"/>
          <p14:tracePt t="23396" x="6919913" y="2854325"/>
          <p14:tracePt t="23404" x="6904038" y="2862263"/>
          <p14:tracePt t="23412" x="6904038" y="2870200"/>
          <p14:tracePt t="23420" x="6896100" y="2886075"/>
          <p14:tracePt t="23428" x="6880225" y="2901950"/>
          <p14:tracePt t="23434" x="6872288" y="2901950"/>
          <p14:tracePt t="23442" x="6864350" y="2919413"/>
          <p14:tracePt t="23450" x="6848475" y="2935288"/>
          <p14:tracePt t="23457" x="6840538" y="2943225"/>
          <p14:tracePt t="23466" x="6824663" y="2951163"/>
          <p14:tracePt t="23473" x="6816725" y="2967038"/>
          <p14:tracePt t="23481" x="6816725" y="2974975"/>
          <p14:tracePt t="23490" x="6808788" y="2982913"/>
          <p14:tracePt t="23498" x="6792913" y="2998788"/>
          <p14:tracePt t="23507" x="6784975" y="3006725"/>
          <p14:tracePt t="23513" x="6777038" y="3014663"/>
          <p14:tracePt t="23519" x="6777038" y="3022600"/>
          <p14:tracePt t="23528" x="6769100" y="3030538"/>
          <p14:tracePt t="23536" x="6759575" y="3038475"/>
          <p14:tracePt t="23552" x="6751638" y="3046413"/>
          <p14:tracePt t="23559" x="6751638" y="3054350"/>
          <p14:tracePt t="23568" x="6743700" y="3070225"/>
          <p14:tracePt t="23575" x="6727825" y="3078163"/>
          <p14:tracePt t="23584" x="6727825" y="3094038"/>
          <p14:tracePt t="23591" x="6711950" y="3109913"/>
          <p14:tracePt t="23600" x="6711950" y="3117850"/>
          <p14:tracePt t="23607" x="6711950" y="3125788"/>
          <p14:tracePt t="23615" x="6704013" y="3133725"/>
          <p14:tracePt t="23623" x="6696075" y="3149600"/>
          <p14:tracePt t="23637" x="6688138" y="3149600"/>
          <p14:tracePt t="23646" x="6688138" y="3157538"/>
          <p14:tracePt t="23653" x="6688138" y="3173413"/>
          <p14:tracePt t="23661" x="6680200" y="3173413"/>
          <p14:tracePt t="23669" x="6672263" y="3189288"/>
          <p14:tracePt t="23678" x="6664325" y="3205163"/>
          <p14:tracePt t="23685" x="6648450" y="3213100"/>
          <p14:tracePt t="23693" x="6640513" y="3228975"/>
          <p14:tracePt t="23702" x="6632575" y="3244850"/>
          <p14:tracePt t="23707" x="6624638" y="3252788"/>
          <p14:tracePt t="23715" x="6608763" y="3262313"/>
          <p14:tracePt t="23723" x="6600825" y="3270250"/>
          <p14:tracePt t="23740" x="6600825" y="3278188"/>
          <p14:tracePt t="23748" x="6592888" y="3278188"/>
          <p14:tracePt t="23756" x="6592888" y="3286125"/>
          <p14:tracePt t="23763" x="6584950" y="3286125"/>
          <p14:tracePt t="23804" x="6577013" y="3286125"/>
          <p14:tracePt t="23905" x="6569075" y="3286125"/>
          <p14:tracePt t="28135" x="6561138" y="3294063"/>
          <p14:tracePt t="28143" x="6537325" y="3325813"/>
          <p14:tracePt t="28152" x="6489700" y="3349625"/>
          <p14:tracePt t="28159" x="6457950" y="3389313"/>
          <p14:tracePt t="28168" x="6426200" y="3413125"/>
          <p14:tracePt t="28176" x="6402388" y="3429000"/>
          <p14:tracePt t="28183" x="6376988" y="3444875"/>
          <p14:tracePt t="28192" x="6353175" y="3460750"/>
          <p14:tracePt t="28199" x="6337300" y="3476625"/>
          <p14:tracePt t="28207" x="6329363" y="3492500"/>
          <p14:tracePt t="28213" x="6313488" y="3500438"/>
          <p14:tracePt t="28221" x="6305550" y="3500438"/>
          <p14:tracePt t="28269" x="6297613" y="3500438"/>
          <p14:tracePt t="28277" x="6281738" y="3444875"/>
          <p14:tracePt t="28286" x="6265863" y="3389313"/>
          <p14:tracePt t="28295" x="6242050" y="3325813"/>
          <p14:tracePt t="28302" x="6210300" y="3270250"/>
          <p14:tracePt t="28307" x="6194425" y="3205163"/>
          <p14:tracePt t="28315" x="6170613" y="3149600"/>
          <p14:tracePt t="28323" x="6154738" y="3094038"/>
          <p14:tracePt t="28331" x="6146800" y="3062288"/>
          <p14:tracePt t="28339" x="6138863" y="3014663"/>
          <p14:tracePt t="28347" x="6138863" y="2974975"/>
          <p14:tracePt t="28355" x="6138863" y="2935288"/>
          <p14:tracePt t="28363" x="6138863" y="2878138"/>
          <p14:tracePt t="28371" x="6138863" y="2830513"/>
          <p14:tracePt t="28379" x="6146800" y="2790825"/>
          <p14:tracePt t="28387" x="6162675" y="2743200"/>
          <p14:tracePt t="28395" x="6178550" y="2711450"/>
          <p14:tracePt t="28401" x="6186488" y="2695575"/>
          <p14:tracePt t="28409" x="6202363" y="2679700"/>
          <p14:tracePt t="28418" x="6210300" y="2663825"/>
          <p14:tracePt t="28426" x="6218238" y="2655888"/>
          <p14:tracePt t="28433" x="6226175" y="2647950"/>
          <p14:tracePt t="28486" x="6234113" y="2655888"/>
          <p14:tracePt t="28492" x="6249988" y="2663825"/>
          <p14:tracePt t="28500" x="6257925" y="2679700"/>
          <p14:tracePt t="28508" x="6273800" y="2703513"/>
          <p14:tracePt t="28515" x="6289675" y="2727325"/>
          <p14:tracePt t="28524" x="6305550" y="2759075"/>
          <p14:tracePt t="28531" x="6321425" y="2782888"/>
          <p14:tracePt t="28540" x="6337300" y="2806700"/>
          <p14:tracePt t="28548" x="6353175" y="2822575"/>
          <p14:tracePt t="28555" x="6353175" y="2830513"/>
          <p14:tracePt t="28564" x="6361113" y="2838450"/>
          <p14:tracePt t="28614" x="6369050" y="2838450"/>
          <p14:tracePt t="28621" x="6392863" y="2806700"/>
          <p14:tracePt t="28630" x="6434138" y="2743200"/>
          <p14:tracePt t="28637" x="6473825" y="2687638"/>
          <p14:tracePt t="28646" x="6513513" y="2624138"/>
          <p14:tracePt t="28655" x="6569075" y="2551113"/>
          <p14:tracePt t="28662" x="6600825" y="2463800"/>
          <p14:tracePt t="28671" x="6632575" y="2392363"/>
          <p14:tracePt t="28678" x="6664325" y="2320925"/>
          <p14:tracePt t="28684" x="6680200" y="2249488"/>
          <p14:tracePt t="28691" x="6704013" y="2184400"/>
          <p14:tracePt t="28700" x="6719888" y="2136775"/>
          <p14:tracePt t="28708" x="6727825" y="2128838"/>
          <p14:tracePt t="28716" x="6735763" y="2112963"/>
          <p14:tracePt t="28794" x="6743700" y="2120900"/>
          <p14:tracePt t="28802" x="6759575" y="2152650"/>
          <p14:tracePt t="28809" x="6777038" y="2200275"/>
          <p14:tracePt t="28817" x="6792913" y="2233613"/>
          <p14:tracePt t="28825" x="6808788" y="2265363"/>
          <p14:tracePt t="28833" x="6824663" y="2289175"/>
          <p14:tracePt t="28842" x="6840538" y="2305050"/>
          <p14:tracePt t="28849" x="6856413" y="2320925"/>
          <p14:tracePt t="28857" x="6864350" y="2320925"/>
          <p14:tracePt t="28866" x="6864350" y="2328863"/>
          <p14:tracePt t="28876" x="6872288" y="2328863"/>
          <p14:tracePt t="28904" x="6896100" y="2297113"/>
          <p14:tracePt t="28912" x="6911975" y="2233613"/>
          <p14:tracePt t="28921" x="6927850" y="2184400"/>
          <p14:tracePt t="28928" x="6951663" y="2128838"/>
          <p14:tracePt t="28937" x="6967538" y="2097088"/>
          <p14:tracePt t="28944" x="6983413" y="2065338"/>
          <p14:tracePt t="28952" x="6991350" y="2049463"/>
          <p14:tracePt t="28960" x="6999288" y="2033588"/>
          <p14:tracePt t="28971" x="7007225" y="2025650"/>
          <p14:tracePt t="39008" x="6983413" y="2041525"/>
          <p14:tracePt t="39016" x="6792913" y="2152650"/>
          <p14:tracePt t="39023" x="6537325" y="2360613"/>
          <p14:tracePt t="39031" x="6257925" y="2551113"/>
          <p14:tracePt t="39039" x="5970588" y="2759075"/>
          <p14:tracePt t="39047" x="5756275" y="2901950"/>
          <p14:tracePt t="39056" x="5580063" y="3030538"/>
          <p14:tracePt t="39063" x="5437188" y="3133725"/>
          <p14:tracePt t="39072" x="5292725" y="3236913"/>
          <p14:tracePt t="39079" x="5102225" y="3357563"/>
          <p14:tracePt t="39087" x="4902200" y="3492500"/>
          <p14:tracePt t="39093" x="4664075" y="3621088"/>
          <p14:tracePt t="39101" x="4448175" y="3748088"/>
          <p14:tracePt t="39109" x="4233863" y="3867150"/>
          <p14:tracePt t="39117" x="4049713" y="3956050"/>
          <p14:tracePt t="39126" x="3890963" y="4035425"/>
          <p14:tracePt t="39134" x="3722688" y="4146550"/>
          <p14:tracePt t="39142" x="3532188" y="4265613"/>
          <p14:tracePt t="39150" x="3363913" y="4378325"/>
          <p14:tracePt t="39158" x="3173413" y="4513263"/>
          <p14:tracePt t="39167" x="2981325" y="4624388"/>
          <p14:tracePt t="39174" x="2790825" y="4745038"/>
          <p14:tracePt t="39183" x="2622550" y="4856163"/>
          <p14:tracePt t="39188" x="2432050" y="4976813"/>
          <p14:tracePt t="39196" x="2263775" y="5087938"/>
          <p14:tracePt t="39204" x="2120900" y="5191125"/>
          <p14:tracePt t="39212" x="1992313" y="5286375"/>
          <p14:tracePt t="39220" x="1873250" y="5383213"/>
          <p14:tracePt t="39228" x="1778000" y="5478463"/>
          <p14:tracePt t="39236" x="1682750" y="5565775"/>
          <p14:tracePt t="39244" x="1593850" y="5653088"/>
          <p14:tracePt t="39251" x="1506538" y="5734050"/>
          <p14:tracePt t="39260" x="1427163" y="5821363"/>
          <p14:tracePt t="39268" x="1347788" y="5908675"/>
          <p14:tracePt t="39276" x="1266825" y="6005513"/>
          <p14:tracePt t="39284" x="1179513" y="6076950"/>
          <p14:tracePt t="39290" x="1108075" y="6156325"/>
          <p14:tracePt t="39298" x="1044575" y="6219825"/>
          <p14:tracePt t="39305" x="965200" y="6283325"/>
          <p14:tracePt t="39314" x="900113" y="6348413"/>
          <p14:tracePt t="39321" x="828675" y="6411913"/>
          <p14:tracePt t="39330" x="765175" y="6475413"/>
          <p14:tracePt t="39338" x="701675" y="6530975"/>
          <p14:tracePt t="39346" x="654050" y="6570663"/>
          <p14:tracePt t="39353" x="606425" y="6586538"/>
          <p14:tracePt t="39362" x="582613" y="6602413"/>
          <p14:tracePt t="39369" x="550863" y="6618288"/>
          <p14:tracePt t="39376" x="525463" y="6634163"/>
          <p14:tracePt t="39383" x="493713" y="6650038"/>
          <p14:tracePt t="39392" x="469900" y="6657975"/>
          <p14:tracePt t="39400" x="446088" y="6657975"/>
          <p14:tracePt t="39408" x="430213" y="6634163"/>
          <p14:tracePt t="39417" x="406400" y="6594475"/>
          <p14:tracePt t="39424" x="366713" y="6507163"/>
          <p14:tracePt t="39434" x="319088" y="6427788"/>
          <p14:tracePt t="39440" x="303213" y="6348413"/>
          <p14:tracePt t="39448" x="279400" y="6259513"/>
          <p14:tracePt t="39456" x="271463" y="6180138"/>
          <p14:tracePt t="39464" x="279400" y="6092825"/>
          <p14:tracePt t="39469" x="303213" y="6021388"/>
          <p14:tracePt t="39478" x="327025" y="5948363"/>
          <p14:tracePt t="39485" x="342900" y="5876925"/>
          <p14:tracePt t="39494" x="366713" y="5821363"/>
          <p14:tracePt t="39501" x="382588" y="5749925"/>
          <p14:tracePt t="39510" x="414338" y="5686425"/>
          <p14:tracePt t="39517" x="446088" y="5629275"/>
          <p14:tracePt t="39526" x="485775" y="5565775"/>
          <p14:tracePt t="39534" x="517525" y="5502275"/>
          <p14:tracePt t="39542" x="558800" y="5446713"/>
          <p14:tracePt t="39551" x="598488" y="5383213"/>
          <p14:tracePt t="39558" x="646113" y="5319713"/>
          <p14:tracePt t="39564" x="701675" y="5254625"/>
          <p14:tracePt t="39571" x="749300" y="5207000"/>
          <p14:tracePt t="39579" x="788988" y="5167313"/>
          <p14:tracePt t="39588" x="812800" y="5151438"/>
          <p14:tracePt t="39596" x="836613" y="5143500"/>
          <p14:tracePt t="39604" x="844550" y="5127625"/>
          <p14:tracePt t="39611" x="852488" y="5119688"/>
          <p14:tracePt t="39619" x="868363" y="5111750"/>
          <p14:tracePt t="39628" x="868363" y="5103813"/>
          <p14:tracePt t="39635" x="884238" y="5095875"/>
          <p14:tracePt t="39643" x="900113" y="5087938"/>
          <p14:tracePt t="39651" x="908050" y="5080000"/>
          <p14:tracePt t="39659" x="917575" y="5080000"/>
          <p14:tracePt t="39667" x="925513" y="5080000"/>
          <p14:tracePt t="39676" x="933450" y="5080000"/>
          <p14:tracePt t="39683" x="941388" y="5064125"/>
          <p14:tracePt t="39692" x="965200" y="5048250"/>
          <p14:tracePt t="39699" x="1004888" y="5032375"/>
          <p14:tracePt t="39705" x="1068388" y="5008563"/>
          <p14:tracePt t="39714" x="1123950" y="4984750"/>
          <p14:tracePt t="39722" x="1187450" y="4959350"/>
          <p14:tracePt t="39730" x="1219200" y="4943475"/>
          <p14:tracePt t="39738" x="1243013" y="4927600"/>
          <p14:tracePt t="39747" x="1258888" y="4903788"/>
          <p14:tracePt t="39754" x="1274763" y="4887913"/>
          <p14:tracePt t="39762" x="1284288" y="4879975"/>
          <p14:tracePt t="39770" x="1292225" y="4864100"/>
          <p14:tracePt t="39777" x="1300163" y="4848225"/>
          <p14:tracePt t="39786" x="1308100" y="4832350"/>
          <p14:tracePt t="39793" x="1323975" y="4816475"/>
          <p14:tracePt t="39801" x="1331913" y="4808538"/>
          <p14:tracePt t="39809" x="1331913" y="4800600"/>
          <p14:tracePt t="39820" x="1331913" y="4792663"/>
          <p14:tracePt t="39825" x="1339850" y="4792663"/>
          <p14:tracePt t="39928" x="1339850" y="4784725"/>
          <p14:tracePt t="40120" x="1347788" y="4800600"/>
          <p14:tracePt t="40128" x="1403350" y="4816475"/>
          <p14:tracePt t="40136" x="1458913" y="4832350"/>
          <p14:tracePt t="40144" x="1546225" y="4840288"/>
          <p14:tracePt t="40152" x="1625600" y="4840288"/>
          <p14:tracePt t="40158" x="1722438" y="4840288"/>
          <p14:tracePt t="40166" x="1809750" y="4824413"/>
          <p14:tracePt t="40174" x="1889125" y="4808538"/>
          <p14:tracePt t="40183" x="1976438" y="4784725"/>
          <p14:tracePt t="40189" x="2033588" y="4768850"/>
          <p14:tracePt t="40199" x="2089150" y="4745038"/>
          <p14:tracePt t="40206" x="2136775" y="4729163"/>
          <p14:tracePt t="40214" x="2152650" y="4713288"/>
          <p14:tracePt t="40222" x="2168525" y="4705350"/>
          <p14:tracePt t="40230" x="2176463" y="4705350"/>
          <p14:tracePt t="40237" x="2176463" y="4697413"/>
          <p14:tracePt t="40398" x="2168525" y="4697413"/>
          <p14:tracePt t="40444" x="2160588" y="4697413"/>
          <p14:tracePt t="40508" x="2160588" y="4705350"/>
          <p14:tracePt t="40582" x="2160588" y="4713288"/>
          <p14:tracePt t="42458" x="2144713" y="4721225"/>
          <p14:tracePt t="42466" x="2081213" y="4768850"/>
          <p14:tracePt t="42474" x="1992313" y="4800600"/>
          <p14:tracePt t="42482" x="1905000" y="4832350"/>
          <p14:tracePt t="42490" x="1825625" y="4856163"/>
          <p14:tracePt t="42498" x="1722438" y="4879975"/>
          <p14:tracePt t="42506" x="1625600" y="4895850"/>
          <p14:tracePt t="42515" x="1514475" y="4919663"/>
          <p14:tracePt t="42521" x="1419225" y="4943475"/>
          <p14:tracePt t="42529" x="1308100" y="4967288"/>
          <p14:tracePt t="42538" x="1211263" y="4976813"/>
          <p14:tracePt t="42546" x="1139825" y="4976813"/>
          <p14:tracePt t="42551" x="1084263" y="4992688"/>
          <p14:tracePt t="42560" x="1052513" y="5000625"/>
          <p14:tracePt t="42568" x="1036638" y="5008563"/>
          <p14:tracePt t="42576" x="1028700" y="5016500"/>
          <p14:tracePt t="42583" x="1012825" y="5024438"/>
          <p14:tracePt t="42592" x="1004888" y="5032375"/>
          <p14:tracePt t="42599" x="996950" y="5040313"/>
          <p14:tracePt t="42608" x="981075" y="5056188"/>
          <p14:tracePt t="42615" x="973138" y="5072063"/>
          <p14:tracePt t="42624" x="957263" y="5087938"/>
          <p14:tracePt t="42633" x="941388" y="5095875"/>
          <p14:tracePt t="42640" x="933450" y="5103813"/>
          <p14:tracePt t="42646" x="925513" y="5103813"/>
          <p14:tracePt t="43694" x="925513" y="5111750"/>
          <p14:tracePt t="43712" x="925513" y="5119688"/>
          <p14:tracePt t="43731" x="933450" y="5119688"/>
          <p14:tracePt t="43739" x="973138" y="5111750"/>
          <p14:tracePt t="43747" x="1036638" y="5103813"/>
          <p14:tracePt t="43755" x="1092200" y="5095875"/>
          <p14:tracePt t="43763" x="1147763" y="5072063"/>
          <p14:tracePt t="43771" x="1203325" y="5064125"/>
          <p14:tracePt t="43782" x="1250950" y="5056188"/>
          <p14:tracePt t="43786" x="1274763" y="5048250"/>
          <p14:tracePt t="43793" x="1284288" y="5040313"/>
          <p14:tracePt t="43801" x="1300163" y="5032375"/>
          <p14:tracePt t="43810" x="1316038" y="5024438"/>
          <p14:tracePt t="43818" x="1323975" y="5024438"/>
          <p14:tracePt t="43826" x="1323975" y="5016500"/>
          <p14:tracePt t="43834" x="1331913" y="5008563"/>
          <p14:tracePt t="43842" x="1339850" y="5008563"/>
          <p14:tracePt t="43849" x="1347788" y="5008563"/>
          <p14:tracePt t="43857" x="1347788" y="5000625"/>
          <p14:tracePt t="43873" x="1355725" y="5000625"/>
          <p14:tracePt t="43881" x="1363663" y="5000625"/>
          <p14:tracePt t="43900" x="1379538" y="4984750"/>
          <p14:tracePt t="43903" x="1387475" y="4984750"/>
          <p14:tracePt t="43912" x="1395413" y="4976813"/>
          <p14:tracePt t="43919" x="1411288" y="4967288"/>
          <p14:tracePt t="43928" x="1419225" y="4967288"/>
          <p14:tracePt t="43936" x="1427163" y="4967288"/>
          <p14:tracePt t="43944" x="1435100" y="4959350"/>
          <p14:tracePt t="43951" x="1450975" y="4959350"/>
          <p14:tracePt t="43960" x="1458913" y="4951413"/>
          <p14:tracePt t="43968" x="1474788" y="4951413"/>
          <p14:tracePt t="43974" x="1490663" y="4951413"/>
          <p14:tracePt t="43982" x="1498600" y="4951413"/>
          <p14:tracePt t="43990" x="1506538" y="4951413"/>
          <p14:tracePt t="43998" x="1522413" y="4951413"/>
          <p14:tracePt t="44006" x="1530350" y="4951413"/>
          <p14:tracePt t="44015" x="1546225" y="4951413"/>
          <p14:tracePt t="44022" x="1554163" y="4951413"/>
          <p14:tracePt t="44031" x="1562100" y="4951413"/>
          <p14:tracePt t="44038" x="1570038" y="4951413"/>
          <p14:tracePt t="44046" x="1577975" y="4951413"/>
          <p14:tracePt t="44054" x="1585913" y="4951413"/>
          <p14:tracePt t="44062" x="1601788" y="4951413"/>
          <p14:tracePt t="44069" x="1617663" y="4959350"/>
          <p14:tracePt t="44075" x="1625600" y="4959350"/>
          <p14:tracePt t="44084" x="1641475" y="4959350"/>
          <p14:tracePt t="44092" x="1658938" y="4959350"/>
          <p14:tracePt t="44111" x="1666875" y="4959350"/>
          <p14:tracePt t="44124" x="1674813" y="4959350"/>
          <p14:tracePt t="44174" x="1682750" y="4959350"/>
          <p14:tracePt t="44532" x="1682750" y="4951413"/>
          <p14:tracePt t="44634" x="1690688" y="4951413"/>
          <p14:tracePt t="48884" x="1682750" y="4935538"/>
          <p14:tracePt t="48892" x="1674813" y="4919663"/>
          <p14:tracePt t="48900" x="1674813" y="4911725"/>
          <p14:tracePt t="48907" x="1666875" y="4895850"/>
          <p14:tracePt t="48916" x="1666875" y="4887913"/>
          <p14:tracePt t="48924" x="1666875" y="4879975"/>
          <p14:tracePt t="48932" x="1666875" y="4864100"/>
          <p14:tracePt t="48940" x="1666875" y="4848225"/>
          <p14:tracePt t="48948" x="1666875" y="4840288"/>
          <p14:tracePt t="48956" x="1666875" y="4816475"/>
          <p14:tracePt t="48963" x="1674813" y="4784725"/>
          <p14:tracePt t="48972" x="1682750" y="4752975"/>
          <p14:tracePt t="48980" x="1682750" y="4713288"/>
          <p14:tracePt t="48987" x="1690688" y="4665663"/>
          <p14:tracePt t="48996" x="1698625" y="4608513"/>
          <p14:tracePt t="49002" x="1706563" y="4537075"/>
          <p14:tracePt t="49009" x="1730375" y="4481513"/>
          <p14:tracePt t="49018" x="1746250" y="4433888"/>
          <p14:tracePt t="49026" x="1746250" y="4425950"/>
          <p14:tracePt t="49033" x="1754188" y="4425950"/>
          <p14:tracePt t="49144" x="1754188" y="4418013"/>
          <p14:tracePt t="49156" x="1738313" y="4418013"/>
          <p14:tracePt t="49164" x="1682750" y="4457700"/>
          <p14:tracePt t="49172" x="1609725" y="4521200"/>
          <p14:tracePt t="49181" x="1522413" y="4576763"/>
          <p14:tracePt t="49186" x="1435100" y="4633913"/>
          <p14:tracePt t="49194" x="1371600" y="4697413"/>
          <p14:tracePt t="49202" x="1308100" y="4745038"/>
          <p14:tracePt t="49210" x="1243013" y="4800600"/>
          <p14:tracePt t="49218" x="1171575" y="4856163"/>
          <p14:tracePt t="49225" x="1108075" y="4895850"/>
          <p14:tracePt t="49234" x="1044575" y="4919663"/>
          <p14:tracePt t="49241" x="996950" y="4959350"/>
          <p14:tracePt t="49249" x="941388" y="4984750"/>
          <p14:tracePt t="49258" x="884238" y="5000625"/>
          <p14:tracePt t="49266" x="844550" y="5016500"/>
          <p14:tracePt t="49273" x="804863" y="5040313"/>
          <p14:tracePt t="49279" x="757238" y="5056188"/>
          <p14:tracePt t="49287" x="725488" y="5072063"/>
          <p14:tracePt t="49296" x="677863" y="5087938"/>
          <p14:tracePt t="49304" x="630238" y="5111750"/>
          <p14:tracePt t="49312" x="598488" y="5135563"/>
          <p14:tracePt t="49319" x="550863" y="5151438"/>
          <p14:tracePt t="49329" x="525463" y="5167313"/>
          <p14:tracePt t="49336" x="501650" y="5191125"/>
          <p14:tracePt t="49346" x="477838" y="5214938"/>
          <p14:tracePt t="49352" x="454025" y="5238750"/>
          <p14:tracePt t="49360" x="430213" y="5262563"/>
          <p14:tracePt t="49368" x="414338" y="5278438"/>
          <p14:tracePt t="49373" x="398463" y="5294313"/>
          <p14:tracePt t="49382" x="390525" y="5310188"/>
          <p14:tracePt t="49397" x="382588" y="5319713"/>
          <p14:tracePt t="49442" x="398463" y="5310188"/>
          <p14:tracePt t="49450" x="430213" y="5294313"/>
          <p14:tracePt t="49457" x="493713" y="5246688"/>
          <p14:tracePt t="49466" x="574675" y="5183188"/>
          <p14:tracePt t="49472" x="661988" y="5111750"/>
          <p14:tracePt t="49480" x="733425" y="5048250"/>
          <p14:tracePt t="49488" x="820738" y="4992688"/>
          <p14:tracePt t="49496" x="925513" y="4927600"/>
          <p14:tracePt t="49503" x="1012825" y="4864100"/>
          <p14:tracePt t="49513" x="1100138" y="4792663"/>
          <p14:tracePt t="49520" x="1179513" y="4729163"/>
          <p14:tracePt t="49530" x="1235075" y="4681538"/>
          <p14:tracePt t="49536" x="1284288" y="4649788"/>
          <p14:tracePt t="49546" x="1308100" y="4633913"/>
          <p14:tracePt t="49551" x="1323975" y="4616450"/>
          <p14:tracePt t="49560" x="1331913" y="4608513"/>
          <p14:tracePt t="49642" x="1331913" y="4624388"/>
          <p14:tracePt t="49650" x="1323975" y="4633913"/>
          <p14:tracePt t="49696" x="1323975" y="4641850"/>
          <p14:tracePt t="49708" x="1323975" y="4649788"/>
          <p14:tracePt t="49723" x="1316038" y="4657725"/>
          <p14:tracePt t="49732" x="1316038" y="4665663"/>
          <p14:tracePt t="49758" x="1316038" y="4657725"/>
          <p14:tracePt t="53116" x="1316038" y="4649788"/>
          <p14:tracePt t="53123" x="1355725" y="4608513"/>
          <p14:tracePt t="53132" x="1379538" y="4584700"/>
          <p14:tracePt t="53140" x="1395413" y="4560888"/>
          <p14:tracePt t="53148" x="1411288" y="4537075"/>
          <p14:tracePt t="53156" x="1427163" y="4505325"/>
          <p14:tracePt t="53164" x="1443038" y="4473575"/>
          <p14:tracePt t="53171" x="1466850" y="4418013"/>
          <p14:tracePt t="53179" x="1474788" y="4354513"/>
          <p14:tracePt t="53187" x="1482725" y="4298950"/>
          <p14:tracePt t="53194" x="1482725" y="4233863"/>
          <p14:tracePt t="53202" x="1482725" y="4178300"/>
          <p14:tracePt t="53211" x="1482725" y="4122738"/>
          <p14:tracePt t="53217" x="1482725" y="4067175"/>
          <p14:tracePt t="53227" x="1482725" y="4019550"/>
          <p14:tracePt t="53234" x="1482725" y="4003675"/>
          <p14:tracePt t="53242" x="1482725" y="3995738"/>
          <p14:tracePt t="53567" x="1490663" y="3995738"/>
          <p14:tracePt t="53667" x="1498600" y="3987800"/>
          <p14:tracePt t="53677" x="1506538" y="3979863"/>
          <p14:tracePt t="53696" x="1514475" y="3979863"/>
          <p14:tracePt t="53711" x="1522413" y="3979863"/>
          <p14:tracePt t="53720" x="1530350" y="3971925"/>
          <p14:tracePt t="53727" x="1546225" y="3971925"/>
          <p14:tracePt t="53736" x="1554163" y="3971925"/>
          <p14:tracePt t="53744" x="1562100" y="3971925"/>
          <p14:tracePt t="53751" x="1570038" y="3971925"/>
          <p14:tracePt t="53761" x="1577975" y="3971925"/>
          <p14:tracePt t="53768" x="1585913" y="3971925"/>
          <p14:tracePt t="53777" x="1601788" y="3971925"/>
          <p14:tracePt t="53784" x="1617663" y="3971925"/>
          <p14:tracePt t="53794" x="1625600" y="3971925"/>
          <p14:tracePt t="53800" x="1641475" y="3971925"/>
          <p14:tracePt t="53805" x="1658938" y="3971925"/>
          <p14:tracePt t="53814" x="1666875" y="3971925"/>
          <p14:tracePt t="53823" x="1682750" y="3971925"/>
          <p14:tracePt t="53830" x="1698625" y="3971925"/>
          <p14:tracePt t="53838" x="1738313" y="3971925"/>
          <p14:tracePt t="53846" x="1770063" y="3971925"/>
          <p14:tracePt t="53854" x="1809750" y="3971925"/>
          <p14:tracePt t="53861" x="1865313" y="3971925"/>
          <p14:tracePt t="53881" x="1928813" y="3995738"/>
          <p14:tracePt t="53883" x="1984375" y="4003675"/>
          <p14:tracePt t="53891" x="2041525" y="4011613"/>
          <p14:tracePt t="53900" x="2089150" y="4035425"/>
          <p14:tracePt t="53908" x="2120900" y="4051300"/>
          <p14:tracePt t="53915" x="2144713" y="4067175"/>
          <p14:tracePt t="53924" x="2160588" y="4075113"/>
          <p14:tracePt t="53931" x="2176463" y="4090988"/>
          <p14:tracePt t="53939" x="2192338" y="4106863"/>
          <p14:tracePt t="53947" x="2208213" y="4130675"/>
          <p14:tracePt t="53956" x="2224088" y="4146550"/>
          <p14:tracePt t="53963" x="2232025" y="4162425"/>
          <p14:tracePt t="53970" x="2247900" y="4170363"/>
          <p14:tracePt t="53977" x="2263775" y="4186238"/>
          <p14:tracePt t="53986" x="2279650" y="4202113"/>
          <p14:tracePt t="53994" x="2295525" y="4217988"/>
          <p14:tracePt t="54001" x="2303463" y="4233863"/>
          <p14:tracePt t="54010" x="2327275" y="4249738"/>
          <p14:tracePt t="54018" x="2351088" y="4265613"/>
          <p14:tracePt t="54027" x="2366963" y="4273550"/>
          <p14:tracePt t="54034" x="2384425" y="4281488"/>
          <p14:tracePt t="54043" x="2400300" y="4298950"/>
          <p14:tracePt t="54050" x="2408238" y="4306888"/>
          <p14:tracePt t="54057" x="2432050" y="4314825"/>
          <p14:tracePt t="54063" x="2455863" y="4322763"/>
          <p14:tracePt t="54072" x="2487613" y="4322763"/>
          <p14:tracePt t="54079" x="2519363" y="4338638"/>
          <p14:tracePt t="54088" x="2551113" y="4346575"/>
          <p14:tracePt t="54095" x="2582863" y="4346575"/>
          <p14:tracePt t="54104" x="2598738" y="4354513"/>
          <p14:tracePt t="54111" x="2630488" y="4362450"/>
          <p14:tracePt t="54120" x="2670175" y="4378325"/>
          <p14:tracePt t="54127" x="2686050" y="4386263"/>
          <p14:tracePt t="54136" x="2725738" y="4402138"/>
          <p14:tracePt t="54144" x="2751138" y="4410075"/>
          <p14:tracePt t="54152" x="2782888" y="4418013"/>
          <p14:tracePt t="54157" x="2830513" y="4433888"/>
          <p14:tracePt t="54165" x="2878138" y="4441825"/>
          <p14:tracePt t="54174" x="2933700" y="4449763"/>
          <p14:tracePt t="54181" x="2989263" y="4449763"/>
          <p14:tracePt t="54189" x="3044825" y="4449763"/>
          <p14:tracePt t="54198" x="3100388" y="4449763"/>
          <p14:tracePt t="54205" x="3157538" y="4441825"/>
          <p14:tracePt t="54214" x="3221038" y="4425950"/>
          <p14:tracePt t="54222" x="3276600" y="4402138"/>
          <p14:tracePt t="54229" x="3332163" y="4386263"/>
          <p14:tracePt t="54237" x="3371850" y="4370388"/>
          <p14:tracePt t="54244" x="3387725" y="4354513"/>
          <p14:tracePt t="54252" x="3411538" y="4338638"/>
          <p14:tracePt t="54260" x="3427413" y="4322763"/>
          <p14:tracePt t="54268" x="3443288" y="4306888"/>
          <p14:tracePt t="54277" x="3459163" y="4291013"/>
          <p14:tracePt t="54284" x="3484563" y="4273550"/>
          <p14:tracePt t="54294" x="3508375" y="4257675"/>
          <p14:tracePt t="54299" x="3524250" y="4241800"/>
          <p14:tracePt t="54308" x="3556000" y="4225925"/>
          <p14:tracePt t="54316" x="3579813" y="4217988"/>
          <p14:tracePt t="54323" x="3595688" y="4210050"/>
          <p14:tracePt t="54331" x="3619500" y="4202113"/>
          <p14:tracePt t="54339" x="3635375" y="4202113"/>
          <p14:tracePt t="54347" x="3643313" y="4202113"/>
          <p14:tracePt t="54356" x="3667125" y="4202113"/>
          <p14:tracePt t="54363" x="3690938" y="4202113"/>
          <p14:tracePt t="54369" x="3698875" y="4210050"/>
          <p14:tracePt t="54380" x="3722688" y="4210050"/>
          <p14:tracePt t="54385" x="3738563" y="4225925"/>
          <p14:tracePt t="54394" x="3754438" y="4233863"/>
          <p14:tracePt t="54402" x="3762375" y="4233863"/>
          <p14:tracePt t="54410" x="3770313" y="4241800"/>
          <p14:tracePt t="54532" x="3770313" y="4233863"/>
          <p14:tracePt t="54540" x="3762375" y="4233863"/>
          <p14:tracePt t="54547" x="3746500" y="4225925"/>
          <p14:tracePt t="54554" x="3730625" y="4217988"/>
          <p14:tracePt t="54569" x="3722688" y="4217988"/>
          <p14:tracePt t="54634" x="3722688" y="4225925"/>
          <p14:tracePt t="54660" x="3722688" y="4233863"/>
          <p14:tracePt t="54750" x="3722688" y="4225925"/>
          <p14:tracePt t="55126" x="3722688" y="4233863"/>
          <p14:tracePt t="55133" x="3762375" y="4265613"/>
          <p14:tracePt t="55142" x="3817938" y="4322763"/>
          <p14:tracePt t="55149" x="3898900" y="4378325"/>
          <p14:tracePt t="55158" x="3970338" y="4394200"/>
          <p14:tracePt t="55166" x="4025900" y="4418013"/>
          <p14:tracePt t="55174" x="4089400" y="4433888"/>
          <p14:tracePt t="55185" x="4129088" y="4449763"/>
          <p14:tracePt t="55194" x="4176713" y="4473575"/>
          <p14:tracePt t="55201" x="4233863" y="4481513"/>
          <p14:tracePt t="55210" x="4305300" y="4489450"/>
          <p14:tracePt t="55216" x="4392613" y="4505325"/>
          <p14:tracePt t="55224" x="4471988" y="4521200"/>
          <p14:tracePt t="55232" x="4584700" y="4537075"/>
          <p14:tracePt t="55239" x="4695825" y="4545013"/>
          <p14:tracePt t="55247" x="4799013" y="4552950"/>
          <p14:tracePt t="55256" x="4886325" y="4576763"/>
          <p14:tracePt t="55264" x="4975225" y="4600575"/>
          <p14:tracePt t="55272" x="5054600" y="4608513"/>
          <p14:tracePt t="55279" x="5110163" y="4624388"/>
          <p14:tracePt t="55288" x="5149850" y="4641850"/>
          <p14:tracePt t="55296" x="5165725" y="4649788"/>
          <p14:tracePt t="55303" x="5181600" y="4657725"/>
          <p14:tracePt t="55310" x="5205413" y="4673600"/>
          <p14:tracePt t="55318" x="5253038" y="4689475"/>
          <p14:tracePt t="55327" x="5292725" y="4713288"/>
          <p14:tracePt t="55334" x="5341938" y="4721225"/>
          <p14:tracePt t="55343" x="5397500" y="4729163"/>
          <p14:tracePt t="55350" x="5453063" y="4737100"/>
          <p14:tracePt t="55357" x="5524500" y="4745038"/>
          <p14:tracePt t="55366" x="5603875" y="4760913"/>
          <p14:tracePt t="55374" x="5708650" y="4768850"/>
          <p14:tracePt t="55382" x="5803900" y="4776788"/>
          <p14:tracePt t="55390" x="5883275" y="4792663"/>
          <p14:tracePt t="55397" x="5970588" y="4800600"/>
          <p14:tracePt t="55403" x="6034088" y="4808538"/>
          <p14:tracePt t="55412" x="6107113" y="4824413"/>
          <p14:tracePt t="55419" x="6178550" y="4832350"/>
          <p14:tracePt t="55427" x="6234113" y="4848225"/>
          <p14:tracePt t="55435" x="6281738" y="4856163"/>
          <p14:tracePt t="55443" x="6337300" y="4879975"/>
          <p14:tracePt t="55451" x="6384925" y="4887913"/>
          <p14:tracePt t="55460" x="6442075" y="4903788"/>
          <p14:tracePt t="55468" x="6489700" y="4919663"/>
          <p14:tracePt t="55477" x="6529388" y="4927600"/>
          <p14:tracePt t="55483" x="6561138" y="4935538"/>
          <p14:tracePt t="55493" x="6600825" y="4951413"/>
          <p14:tracePt t="55500" x="6624638" y="4951413"/>
          <p14:tracePt t="55507" x="6648450" y="4959350"/>
          <p14:tracePt t="55513" x="6672263" y="4959350"/>
          <p14:tracePt t="55522" x="6688138" y="4959350"/>
          <p14:tracePt t="55529" x="6696075" y="4967288"/>
          <p14:tracePt t="55538" x="6704013" y="4967288"/>
          <p14:tracePt t="55545" x="6711950" y="4967288"/>
          <p14:tracePt t="55788" x="6711950" y="4984750"/>
          <p14:tracePt t="55796" x="6704013" y="5000625"/>
          <p14:tracePt t="55803" x="6688138" y="5008563"/>
          <p14:tracePt t="55811" x="6672263" y="5024438"/>
          <p14:tracePt t="55819" x="6664325" y="5048250"/>
          <p14:tracePt t="55827" x="6648450" y="5064125"/>
          <p14:tracePt t="55836" x="6632575" y="5087938"/>
          <p14:tracePt t="55843" x="6608763" y="5111750"/>
          <p14:tracePt t="55851" x="6569075" y="5143500"/>
          <p14:tracePt t="55860" x="6537325" y="5167313"/>
          <p14:tracePt t="55868" x="6481763" y="5183188"/>
          <p14:tracePt t="55878" x="6442075" y="5199063"/>
          <p14:tracePt t="55882" x="6410325" y="5214938"/>
          <p14:tracePt t="55889" x="6384925" y="5230813"/>
          <p14:tracePt t="55902" x="6345238" y="5254625"/>
          <p14:tracePt t="55911" x="6313488" y="5262563"/>
          <p14:tracePt t="55918" x="6257925" y="5278438"/>
          <p14:tracePt t="55926" x="6194425" y="5286375"/>
          <p14:tracePt t="55934" x="6138863" y="5294313"/>
          <p14:tracePt t="55943" x="6083300" y="5294313"/>
          <p14:tracePt t="55949" x="6026150" y="5294313"/>
          <p14:tracePt t="55959" x="5970588" y="5286375"/>
          <p14:tracePt t="55964" x="5915025" y="5270500"/>
          <p14:tracePt t="55972" x="5859463" y="5262563"/>
          <p14:tracePt t="55980" x="5795963" y="5254625"/>
          <p14:tracePt t="55987" x="5740400" y="5238750"/>
          <p14:tracePt t="55996" x="5684838" y="5222875"/>
          <p14:tracePt t="56004" x="5635625" y="5214938"/>
          <p14:tracePt t="56011" x="5595938" y="5207000"/>
          <p14:tracePt t="56020" x="5572125" y="5199063"/>
          <p14:tracePt t="56027" x="5532438" y="5183188"/>
          <p14:tracePt t="56035" x="5492750" y="5167313"/>
          <p14:tracePt t="56043" x="5453063" y="5151438"/>
          <p14:tracePt t="56052" x="5389563" y="5135563"/>
          <p14:tracePt t="56060" x="5334000" y="5119688"/>
          <p14:tracePt t="56065" x="5276850" y="5103813"/>
          <p14:tracePt t="56074" x="5213350" y="5080000"/>
          <p14:tracePt t="56082" x="5157788" y="5072063"/>
          <p14:tracePt t="56089" x="5102225" y="5064125"/>
          <p14:tracePt t="56097" x="5046663" y="5048250"/>
          <p14:tracePt t="56106" x="4991100" y="5048250"/>
          <p14:tracePt t="56114" x="4933950" y="5048250"/>
          <p14:tracePt t="56122" x="4910138" y="5048250"/>
          <p14:tracePt t="56129" x="4886325" y="5048250"/>
          <p14:tracePt t="56138" x="4870450" y="5048250"/>
          <p14:tracePt t="56146" x="4846638" y="5048250"/>
          <p14:tracePt t="56151" x="4822825" y="5048250"/>
          <p14:tracePt t="56160" x="4799013" y="5048250"/>
          <p14:tracePt t="56168" x="4767263" y="5056188"/>
          <p14:tracePt t="56177" x="4743450" y="5056188"/>
          <p14:tracePt t="56183" x="4719638" y="5056188"/>
          <p14:tracePt t="56193" x="4695825" y="5056188"/>
          <p14:tracePt t="56200" x="4672013" y="5056188"/>
          <p14:tracePt t="56210" x="4664075" y="5056188"/>
          <p14:tracePt t="56216" x="4640263" y="5056188"/>
          <p14:tracePt t="56224" x="4624388" y="5048250"/>
          <p14:tracePt t="56232" x="4608513" y="5040313"/>
          <p14:tracePt t="56239" x="4600575" y="5032375"/>
          <p14:tracePt t="56247" x="4584700" y="5032375"/>
          <p14:tracePt t="56253" x="4576763" y="5032375"/>
          <p14:tracePt t="56261" x="4567238" y="5024438"/>
          <p14:tracePt t="56270" x="4559300" y="5016500"/>
          <p14:tracePt t="56277" x="4543425" y="5016500"/>
          <p14:tracePt t="56293" x="4519613" y="5008563"/>
          <p14:tracePt t="56301" x="4495800" y="5000625"/>
          <p14:tracePt t="56309" x="4464050" y="4992688"/>
          <p14:tracePt t="56318" x="4432300" y="4984750"/>
          <p14:tracePt t="56326" x="4400550" y="4976813"/>
          <p14:tracePt t="56334" x="4368800" y="4959350"/>
          <p14:tracePt t="56340" x="4337050" y="4951413"/>
          <p14:tracePt t="56347" x="4313238" y="4935538"/>
          <p14:tracePt t="56356" x="4281488" y="4919663"/>
          <p14:tracePt t="56363" x="4257675" y="4903788"/>
          <p14:tracePt t="56372" x="4241800" y="4887913"/>
          <p14:tracePt t="56379" x="4217988" y="4872038"/>
          <p14:tracePt t="56388" x="4184650" y="4856163"/>
          <p14:tracePt t="56395" x="4144963" y="4840288"/>
          <p14:tracePt t="56404" x="4129088" y="4824413"/>
          <p14:tracePt t="56411" x="4105275" y="4808538"/>
          <p14:tracePt t="56420" x="4081463" y="4784725"/>
          <p14:tracePt t="56427" x="4057650" y="4760913"/>
          <p14:tracePt t="56435" x="4041775" y="4737100"/>
          <p14:tracePt t="56443" x="4025900" y="4729163"/>
          <p14:tracePt t="56449" x="4010025" y="4713288"/>
          <p14:tracePt t="56459" x="3994150" y="4697413"/>
          <p14:tracePt t="56466" x="3986213" y="4681538"/>
          <p14:tracePt t="56473" x="3970338" y="4665663"/>
          <p14:tracePt t="56482" x="3954463" y="4649788"/>
          <p14:tracePt t="56489" x="3946525" y="4641850"/>
          <p14:tracePt t="56498" x="3930650" y="4633913"/>
          <p14:tracePt t="56506" x="3930650" y="4624388"/>
          <p14:tracePt t="56514" x="3930650" y="4616450"/>
          <p14:tracePt t="56524" x="3922713" y="4616450"/>
          <p14:tracePt t="56547" x="3914775" y="4608513"/>
          <p14:tracePt t="56556" x="3914775" y="4600575"/>
          <p14:tracePt t="56563" x="3906838" y="4592638"/>
          <p14:tracePt t="56767" x="3898900" y="4584700"/>
          <p14:tracePt t="56784" x="3890963" y="4576763"/>
          <p14:tracePt t="56791" x="3883025" y="4568825"/>
          <p14:tracePt t="56800" x="3867150" y="4560888"/>
          <p14:tracePt t="56807" x="3851275" y="4545013"/>
          <p14:tracePt t="56816" x="3833813" y="4537075"/>
          <p14:tracePt t="56831" x="3825875" y="4529138"/>
          <p14:tracePt t="56906" x="3817938" y="4529138"/>
          <p14:tracePt t="56979" x="3817938" y="4513263"/>
          <p14:tracePt t="56991" x="3817938" y="4505325"/>
          <p14:tracePt t="57015" x="3817938" y="4497388"/>
          <p14:tracePt t="57031" x="3817938" y="4489450"/>
          <p14:tracePt t="57040" x="3825875" y="4489450"/>
          <p14:tracePt t="57047" x="3825875" y="4481513"/>
          <p14:tracePt t="57062" x="3833813" y="4481513"/>
          <p14:tracePt t="57070" x="3843338" y="4473575"/>
          <p14:tracePt t="57085" x="3851275" y="4465638"/>
          <p14:tracePt t="57093" x="3859213" y="4457700"/>
          <p14:tracePt t="57102" x="3867150" y="4457700"/>
          <p14:tracePt t="57109" x="3875088" y="4457700"/>
          <p14:tracePt t="57118" x="3890963" y="4457700"/>
          <p14:tracePt t="57126" x="3898900" y="4457700"/>
          <p14:tracePt t="57133" x="3930650" y="4457700"/>
          <p14:tracePt t="57139" x="3954463" y="4457700"/>
          <p14:tracePt t="57147" x="3986213" y="4457700"/>
          <p14:tracePt t="57155" x="4010025" y="4457700"/>
          <p14:tracePt t="57164" x="4049713" y="4465638"/>
          <p14:tracePt t="57172" x="4089400" y="4465638"/>
          <p14:tracePt t="57180" x="4137025" y="4473575"/>
          <p14:tracePt t="57188" x="4168775" y="4489450"/>
          <p14:tracePt t="57196" x="4200525" y="4505325"/>
          <p14:tracePt t="57204" x="4225925" y="4521200"/>
          <p14:tracePt t="57212" x="4249738" y="4537075"/>
          <p14:tracePt t="57220" x="4265613" y="4552950"/>
          <p14:tracePt t="57227" x="4289425" y="4568825"/>
          <p14:tracePt t="57236" x="4305300" y="4584700"/>
          <p14:tracePt t="57243" x="4321175" y="4592638"/>
          <p14:tracePt t="57249" x="4329113" y="4608513"/>
          <p14:tracePt t="57259" x="4344988" y="4616450"/>
          <p14:tracePt t="57266" x="4360863" y="4624388"/>
          <p14:tracePt t="57276" x="4368800" y="4641850"/>
          <p14:tracePt t="57290" x="4384675" y="4657725"/>
          <p14:tracePt t="57298" x="4392613" y="4665663"/>
          <p14:tracePt t="57305" x="4392613" y="4673600"/>
          <p14:tracePt t="57313" x="4400550" y="4681538"/>
          <p14:tracePt t="57322" x="4408488" y="4689475"/>
          <p14:tracePt t="57330" x="4416425" y="4697413"/>
          <p14:tracePt t="57336" x="4424363" y="4697413"/>
          <p14:tracePt t="57343" x="4432300" y="4705350"/>
          <p14:tracePt t="57351" x="4448175" y="4721225"/>
          <p14:tracePt t="57359" x="4456113" y="4729163"/>
          <p14:tracePt t="57368" x="4471988" y="4729163"/>
          <p14:tracePt t="57376" x="4487863" y="4745038"/>
          <p14:tracePt t="57383" x="4503738" y="4760913"/>
          <p14:tracePt t="57392" x="4535488" y="4776788"/>
          <p14:tracePt t="57400" x="4559300" y="4784725"/>
          <p14:tracePt t="57409" x="4576763" y="4800600"/>
          <p14:tracePt t="57416" x="4616450" y="4816475"/>
          <p14:tracePt t="57422" x="4632325" y="4824413"/>
          <p14:tracePt t="57429" x="4656138" y="4840288"/>
          <p14:tracePt t="57438" x="4679950" y="4848225"/>
          <p14:tracePt t="57446" x="4711700" y="4864100"/>
          <p14:tracePt t="57454" x="4743450" y="4872038"/>
          <p14:tracePt t="57462" x="4775200" y="4887913"/>
          <p14:tracePt t="57469" x="4799013" y="4887913"/>
          <p14:tracePt t="57478" x="4822825" y="4895850"/>
          <p14:tracePt t="57486" x="4854575" y="4903788"/>
          <p14:tracePt t="57494" x="4878388" y="4911725"/>
          <p14:tracePt t="57501" x="4894263" y="4919663"/>
          <p14:tracePt t="57510" x="4918075" y="4927600"/>
          <p14:tracePt t="57518" x="4943475" y="4943475"/>
          <p14:tracePt t="57524" x="4967288" y="4951413"/>
          <p14:tracePt t="57532" x="4983163" y="4959350"/>
          <p14:tracePt t="57540" x="5006975" y="4976813"/>
          <p14:tracePt t="57548" x="5014913" y="4984750"/>
          <p14:tracePt t="57556" x="5030788" y="5000625"/>
          <p14:tracePt t="57564" x="5046663" y="5008563"/>
          <p14:tracePt t="57572" x="5062538" y="5016500"/>
          <p14:tracePt t="57580" x="5070475" y="5024438"/>
          <p14:tracePt t="57587" x="5086350" y="5024438"/>
          <p14:tracePt t="57596" x="5102225" y="5040313"/>
          <p14:tracePt t="57603" x="5118100" y="5048250"/>
          <p14:tracePt t="57609" x="5126038" y="5056188"/>
          <p14:tracePt t="57618" x="5141913" y="5072063"/>
          <p14:tracePt t="57626" x="5157788" y="5087938"/>
          <p14:tracePt t="57633" x="5173663" y="5095875"/>
          <p14:tracePt t="57643" x="5197475" y="5103813"/>
          <p14:tracePt t="57650" x="5221288" y="5111750"/>
          <p14:tracePt t="57659" x="5237163" y="5119688"/>
          <p14:tracePt t="57666" x="5260975" y="5127625"/>
          <p14:tracePt t="57676" x="5284788" y="5135563"/>
          <p14:tracePt t="57682" x="5310188" y="5135563"/>
          <p14:tracePt t="57690" x="5326063" y="5135563"/>
          <p14:tracePt t="57698" x="5341938" y="5135563"/>
          <p14:tracePt t="57706" x="5357813" y="5135563"/>
          <p14:tracePt t="57712" x="5365750" y="5135563"/>
          <p14:tracePt t="57720" x="5381625" y="5135563"/>
          <p14:tracePt t="57728" x="5389563" y="5135563"/>
          <p14:tracePt t="57743" x="5405438" y="5135563"/>
          <p14:tracePt t="57752" x="5413375" y="5135563"/>
          <p14:tracePt t="57833" x="5413375" y="5143500"/>
          <p14:tracePt t="57846" x="5421313" y="5143500"/>
          <p14:tracePt t="57878" x="5429250" y="5143500"/>
          <p14:tracePt t="57900" x="5429250" y="5151438"/>
          <p14:tracePt t="57928" x="5437188" y="5151438"/>
          <p14:tracePt t="57948" x="5445125" y="5151438"/>
          <p14:tracePt t="57959" x="5453063" y="5159375"/>
          <p14:tracePt t="57968" x="5461000" y="5167313"/>
          <p14:tracePt t="57975" x="5468938" y="5183188"/>
          <p14:tracePt t="57984" x="5484813" y="5191125"/>
          <p14:tracePt t="57993" x="5500688" y="5207000"/>
          <p14:tracePt t="57998" x="5516563" y="5222875"/>
          <p14:tracePt t="58005" x="5540375" y="5238750"/>
          <p14:tracePt t="58014" x="5548313" y="5254625"/>
          <p14:tracePt t="58022" x="5564188" y="5270500"/>
          <p14:tracePt t="58029" x="5580063" y="5278438"/>
          <p14:tracePt t="58037" x="5595938" y="5286375"/>
          <p14:tracePt t="58046" x="5611813" y="5294313"/>
          <p14:tracePt t="58069" x="5619750" y="5294313"/>
          <p14:tracePt t="58336" x="5627688" y="5294313"/>
          <p14:tracePt t="58402" x="5627688" y="5286375"/>
          <p14:tracePt t="58437" x="5627688" y="5278438"/>
          <p14:tracePt t="60048" x="5635625" y="5270500"/>
          <p14:tracePt t="60059" x="5643563" y="5270500"/>
          <p14:tracePt t="60067" x="5692775" y="5246688"/>
          <p14:tracePt t="60075" x="5748338" y="5214938"/>
          <p14:tracePt t="60083" x="5811838" y="5199063"/>
          <p14:tracePt t="60091" x="5859463" y="5175250"/>
          <p14:tracePt t="60097" x="5875338" y="5159375"/>
          <p14:tracePt t="60105" x="5915025" y="5143500"/>
          <p14:tracePt t="60114" x="5954713" y="5127625"/>
          <p14:tracePt t="60122" x="5994400" y="5111750"/>
          <p14:tracePt t="60130" x="6026150" y="5095875"/>
          <p14:tracePt t="60143" x="6051550" y="5080000"/>
          <p14:tracePt t="60145" x="6059488" y="5064125"/>
          <p14:tracePt t="60153" x="6075363" y="5048250"/>
          <p14:tracePt t="60161" x="6099175" y="5024438"/>
          <p14:tracePt t="60170" x="6122988" y="5000625"/>
          <p14:tracePt t="60175" x="6146800" y="4976813"/>
          <p14:tracePt t="60184" x="6170613" y="4959350"/>
          <p14:tracePt t="60192" x="6186488" y="4943475"/>
          <p14:tracePt t="60200" x="6218238" y="4903788"/>
          <p14:tracePt t="60208" x="6257925" y="4879975"/>
          <p14:tracePt t="60216" x="6305550" y="4848225"/>
          <p14:tracePt t="60224" x="6361113" y="4808538"/>
          <p14:tracePt t="60231" x="6426200" y="4768850"/>
          <p14:tracePt t="60241" x="6497638" y="4737100"/>
          <p14:tracePt t="60247" x="6561138" y="4705350"/>
          <p14:tracePt t="60255" x="6616700" y="4689475"/>
          <p14:tracePt t="60263" x="6680200" y="4665663"/>
          <p14:tracePt t="60271" x="6735763" y="4649788"/>
          <p14:tracePt t="60278" x="6792913" y="4624388"/>
          <p14:tracePt t="60286" x="6840538" y="4608513"/>
          <p14:tracePt t="60293" x="6864350" y="4592638"/>
          <p14:tracePt t="60302" x="6880225" y="4584700"/>
          <p14:tracePt t="60317" x="6888163" y="4584700"/>
          <p14:tracePt t="60369" x="6896100" y="4576763"/>
          <p14:tracePt t="60382" x="6904038" y="4568825"/>
          <p14:tracePt t="60389" x="6959600" y="4552950"/>
          <p14:tracePt t="60396" x="7015163" y="4537075"/>
          <p14:tracePt t="60404" x="7086600" y="4513263"/>
          <p14:tracePt t="60412" x="7159625" y="4497388"/>
          <p14:tracePt t="60419" x="7231063" y="4473575"/>
          <p14:tracePt t="60427" x="7286625" y="4465638"/>
          <p14:tracePt t="60435" x="7358063" y="4441825"/>
          <p14:tracePt t="60444" x="7389813" y="4425950"/>
          <p14:tracePt t="60452" x="7405688" y="4418013"/>
          <p14:tracePt t="60459" x="7421563" y="4418013"/>
          <p14:tracePt t="60718" x="7429500" y="4418013"/>
          <p14:tracePt t="60730" x="7445375" y="4418013"/>
          <p14:tracePt t="60737" x="7461250" y="4433888"/>
          <p14:tracePt t="60746" x="7469188" y="4449763"/>
          <p14:tracePt t="60754" x="7510463" y="4465638"/>
          <p14:tracePt t="60762" x="7550150" y="4481513"/>
          <p14:tracePt t="60770" x="7613650" y="4505325"/>
          <p14:tracePt t="60775" x="7645400" y="4505325"/>
          <p14:tracePt t="60784" x="7661275" y="4513263"/>
          <p14:tracePt t="60792" x="7677150" y="4513263"/>
          <p14:tracePt t="60800" x="7693025" y="4521200"/>
          <p14:tracePt t="60808" x="7700963" y="4521200"/>
          <p14:tracePt t="61008" x="7700963" y="4529138"/>
          <p14:tracePt t="63910" x="7669213" y="4521200"/>
          <p14:tracePt t="63918" x="7581900" y="4473575"/>
          <p14:tracePt t="63926" x="7502525" y="4433888"/>
          <p14:tracePt t="63933" x="7437438" y="4394200"/>
          <p14:tracePt t="63941" x="7405688" y="4370388"/>
          <p14:tracePt t="63950" x="7389813" y="4370388"/>
          <p14:tracePt t="64288" x="7373938" y="4370388"/>
          <p14:tracePt t="64294" x="7334250" y="4441825"/>
          <p14:tracePt t="64301" x="7270750" y="4529138"/>
          <p14:tracePt t="64309" x="7199313" y="4641850"/>
          <p14:tracePt t="64317" x="7135813" y="4776788"/>
          <p14:tracePt t="64325" x="7054850" y="4927600"/>
          <p14:tracePt t="64333" x="6983413" y="5064125"/>
          <p14:tracePt t="64342" x="6904038" y="5222875"/>
          <p14:tracePt t="64350" x="6848475" y="5335588"/>
          <p14:tracePt t="64357" x="6792913" y="5430838"/>
          <p14:tracePt t="64366" x="6769100" y="5502275"/>
          <p14:tracePt t="64373" x="6751638" y="5565775"/>
          <p14:tracePt t="64382" x="6735763" y="5581650"/>
          <p14:tracePt t="64436" x="6727825" y="5589588"/>
          <p14:tracePt t="64451" x="6719888" y="5597525"/>
          <p14:tracePt t="64459" x="6711950" y="5605463"/>
          <p14:tracePt t="64467" x="6704013" y="5621338"/>
          <p14:tracePt t="64476" x="6688138" y="5637213"/>
          <p14:tracePt t="64484" x="6664325" y="5653088"/>
          <p14:tracePt t="64490" x="6632575" y="5678488"/>
          <p14:tracePt t="64497" x="6584950" y="5694363"/>
          <p14:tracePt t="64506" x="6553200" y="5710238"/>
          <p14:tracePt t="64513" x="6521450" y="5734050"/>
          <p14:tracePt t="64523" x="6489700" y="5749925"/>
          <p14:tracePt t="64530" x="6450013" y="5765800"/>
          <p14:tracePt t="64539" x="6442075" y="5781675"/>
          <p14:tracePt t="64545" x="6426200" y="5789613"/>
          <p14:tracePt t="64554" x="6410325" y="5797550"/>
          <p14:tracePt t="64710" x="6434138" y="5781675"/>
          <p14:tracePt t="64718" x="6481763" y="5741988"/>
          <p14:tracePt t="64726" x="6505575" y="5726113"/>
          <p14:tracePt t="64734" x="6505575" y="5718175"/>
          <p14:tracePt t="64741" x="6513513" y="5710238"/>
          <p14:tracePt t="64749" x="6513513" y="5678488"/>
          <p14:tracePt t="64757" x="6505575" y="5629275"/>
          <p14:tracePt t="64766" x="6505575" y="5589588"/>
          <p14:tracePt t="64773" x="6505575" y="5557838"/>
          <p14:tracePt t="64779" x="6513513" y="5518150"/>
          <p14:tracePt t="64790" x="6537325" y="5470525"/>
          <p14:tracePt t="64796" x="6553200" y="5407025"/>
          <p14:tracePt t="64803" x="6569075" y="5367338"/>
          <p14:tracePt t="64812" x="6592888" y="5319713"/>
          <p14:tracePt t="64820" x="6600825" y="5302250"/>
          <p14:tracePt t="64828" x="6608763" y="5286375"/>
          <p14:tracePt t="64836" x="6616700" y="5286375"/>
          <p14:tracePt t="64848" x="6624638" y="5278438"/>
          <p14:tracePt t="64856" x="6624638" y="5270500"/>
          <p14:tracePt t="64862" x="6632575" y="5262563"/>
          <p14:tracePt t="64873" x="6640513" y="5254625"/>
          <p14:tracePt t="64880" x="6648450" y="5246688"/>
          <p14:tracePt t="64891" x="6656388" y="5238750"/>
          <p14:tracePt t="64906" x="6656388" y="5230813"/>
          <p14:tracePt t="64987" x="6648450" y="5230813"/>
          <p14:tracePt t="64996" x="6640513" y="5238750"/>
          <p14:tracePt t="65004" x="6624638" y="5246688"/>
          <p14:tracePt t="65016" x="6608763" y="5254625"/>
          <p14:tracePt t="65023" x="6600825" y="5254625"/>
          <p14:tracePt t="65039" x="6592888" y="5254625"/>
          <p14:tracePt t="65048" x="6584950" y="5254625"/>
          <p14:tracePt t="65102" x="6608763" y="5207000"/>
          <p14:tracePt t="65110" x="6640513" y="5159375"/>
          <p14:tracePt t="65118" x="6672263" y="5135563"/>
          <p14:tracePt t="65126" x="6704013" y="5087938"/>
          <p14:tracePt t="65133" x="6727825" y="5064125"/>
          <p14:tracePt t="65141" x="6751638" y="5040313"/>
          <p14:tracePt t="65149" x="6777038" y="5024438"/>
          <p14:tracePt t="65158" x="6800850" y="5008563"/>
          <p14:tracePt t="65166" x="6808788" y="4992688"/>
          <p14:tracePt t="65172" x="6848475" y="4976813"/>
          <p14:tracePt t="65180" x="6856413" y="4967288"/>
          <p14:tracePt t="65189" x="6872288" y="4959350"/>
          <p14:tracePt t="65195" x="6888163" y="4943475"/>
          <p14:tracePt t="65326" x="6872288" y="4959350"/>
          <p14:tracePt t="65333" x="6864350" y="4967288"/>
          <p14:tracePt t="65341" x="6856413" y="4967288"/>
          <p14:tracePt t="65349" x="6856413" y="4976813"/>
          <p14:tracePt t="65356" x="6848475" y="4984750"/>
          <p14:tracePt t="65363" x="6832600" y="4992688"/>
          <p14:tracePt t="65399" x="6824663" y="5000625"/>
          <p14:tracePt t="65407" x="6816725" y="5000625"/>
          <p14:tracePt t="65416" x="6808788" y="5016500"/>
          <p14:tracePt t="65423" x="6792913" y="5024438"/>
          <p14:tracePt t="65432" x="6777038" y="5032375"/>
          <p14:tracePt t="65440" x="6751638" y="5040313"/>
          <p14:tracePt t="65447" x="6735763" y="5056188"/>
          <p14:tracePt t="65453" x="6696075" y="5072063"/>
          <p14:tracePt t="65461" x="6672263" y="5080000"/>
          <p14:tracePt t="65469" x="6632575" y="5080000"/>
          <p14:tracePt t="65477" x="6608763" y="5087938"/>
          <p14:tracePt t="65486" x="6592888" y="5095875"/>
          <p14:tracePt t="65493" x="6584950" y="5095875"/>
          <p14:tracePt t="65502" x="6569075" y="5103813"/>
          <p14:tracePt t="65510" x="6553200" y="5111750"/>
          <p14:tracePt t="65518" x="6545263" y="5119688"/>
          <p14:tracePt t="65526" x="6529388" y="5127625"/>
          <p14:tracePt t="65534" x="6513513" y="5135563"/>
          <p14:tracePt t="65541" x="6497638" y="5135563"/>
          <p14:tracePt t="65550" x="6497638" y="5143500"/>
          <p14:tracePt t="65557" x="6481763" y="5151438"/>
          <p14:tracePt t="65564" x="6457950" y="5159375"/>
          <p14:tracePt t="65573" x="6434138" y="5167313"/>
          <p14:tracePt t="65580" x="6410325" y="5183188"/>
          <p14:tracePt t="65590" x="6392863" y="5199063"/>
          <p14:tracePt t="65596" x="6369050" y="5207000"/>
          <p14:tracePt t="65603" x="6345238" y="5214938"/>
          <p14:tracePt t="65611" x="6313488" y="5222875"/>
          <p14:tracePt t="65620" x="6273800" y="5222875"/>
          <p14:tracePt t="65627" x="6226175" y="5238750"/>
          <p14:tracePt t="65636" x="6186488" y="5246688"/>
          <p14:tracePt t="65644" x="6130925" y="5246688"/>
          <p14:tracePt t="65652" x="6067425" y="5254625"/>
          <p14:tracePt t="65659" x="6026150" y="5254625"/>
          <p14:tracePt t="65666" x="5970588" y="5254625"/>
          <p14:tracePt t="65673" x="5915025" y="5262563"/>
          <p14:tracePt t="65682" x="5875338" y="5262563"/>
          <p14:tracePt t="65690" x="5835650" y="5262563"/>
          <p14:tracePt t="65698" x="5803900" y="5262563"/>
          <p14:tracePt t="65706" x="5772150" y="5262563"/>
          <p14:tracePt t="65714" x="5748338" y="5254625"/>
          <p14:tracePt t="65722" x="5708650" y="5246688"/>
          <p14:tracePt t="65729" x="5676900" y="5238750"/>
          <p14:tracePt t="65739" x="5635625" y="5222875"/>
          <p14:tracePt t="65746" x="5603875" y="5207000"/>
          <p14:tracePt t="65751" x="5580063" y="5191125"/>
          <p14:tracePt t="65759" x="5572125" y="5175250"/>
          <p14:tracePt t="65768" x="5556250" y="5159375"/>
          <p14:tracePt t="65775" x="5540375" y="5143500"/>
          <p14:tracePt t="65784" x="5524500" y="5135563"/>
          <p14:tracePt t="65792" x="5508625" y="5119688"/>
          <p14:tracePt t="65799" x="5500688" y="5103813"/>
          <p14:tracePt t="65807" x="5492750" y="5087938"/>
          <p14:tracePt t="65816" x="5484813" y="5080000"/>
          <p14:tracePt t="65825" x="5476875" y="5072063"/>
          <p14:tracePt t="65836" x="5476875" y="5048250"/>
          <p14:tracePt t="65843" x="5468938" y="5048250"/>
          <p14:tracePt t="65849" x="5461000" y="5032375"/>
          <p14:tracePt t="65857" x="5461000" y="5024438"/>
          <p14:tracePt t="65866" x="5453063" y="5024438"/>
          <p14:tracePt t="65874" x="5445125" y="5016500"/>
          <p14:tracePt t="65882" x="5445125" y="5000625"/>
          <p14:tracePt t="65905" x="5429250" y="4976813"/>
          <p14:tracePt t="65913" x="5421313" y="4967288"/>
          <p14:tracePt t="65922" x="5413375" y="4967288"/>
          <p14:tracePt t="65930" x="5405438" y="4959350"/>
          <p14:tracePt t="65939" x="5397500" y="4959350"/>
          <p14:tracePt t="65996" x="5397500" y="4967288"/>
          <p14:tracePt t="66134" x="5397500" y="4959350"/>
          <p14:tracePt t="66154" x="5389563" y="4951413"/>
          <p14:tracePt t="66160" x="5381625" y="4943475"/>
          <p14:tracePt t="66168" x="5365750" y="4927600"/>
          <p14:tracePt t="66176" x="5349875" y="4927600"/>
          <p14:tracePt t="66184" x="5341938" y="4927600"/>
          <p14:tracePt t="66192" x="5326063" y="4927600"/>
          <p14:tracePt t="66200" x="5318125" y="4927600"/>
          <p14:tracePt t="66248" x="5318125" y="4935538"/>
          <p14:tracePt t="66257" x="5318125" y="4943475"/>
          <p14:tracePt t="66281" x="5318125" y="4927600"/>
          <p14:tracePt t="66289" x="5326063" y="4919663"/>
          <p14:tracePt t="66297" x="5326063" y="4895850"/>
          <p14:tracePt t="66305" x="5326063" y="4864100"/>
          <p14:tracePt t="66313" x="5318125" y="4832350"/>
          <p14:tracePt t="66322" x="5300663" y="4816475"/>
          <p14:tracePt t="66330" x="5284788" y="4800600"/>
          <p14:tracePt t="66339" x="5276850" y="4784725"/>
          <p14:tracePt t="66346" x="5268913" y="4784725"/>
          <p14:tracePt t="66355" x="5268913" y="4776788"/>
          <p14:tracePt t="66455" x="5284788" y="4776788"/>
          <p14:tracePt t="66464" x="5300663" y="4776788"/>
          <p14:tracePt t="66471" x="5310188" y="4784725"/>
          <p14:tracePt t="66480" x="5326063" y="4792663"/>
          <p14:tracePt t="66485" x="5341938" y="4800600"/>
          <p14:tracePt t="66495" x="5357813" y="4800600"/>
          <p14:tracePt t="66502" x="5365750" y="4800600"/>
          <p14:tracePt t="66509" x="5381625" y="4808538"/>
          <p14:tracePt t="66518" x="5397500" y="4824413"/>
          <p14:tracePt t="66525" x="5413375" y="4840288"/>
          <p14:tracePt t="66533" x="5421313" y="4856163"/>
          <p14:tracePt t="66542" x="5429250" y="4864100"/>
          <p14:tracePt t="66550" x="5445125" y="4879975"/>
          <p14:tracePt t="66557" x="5461000" y="4895850"/>
          <p14:tracePt t="66566" x="5484813" y="4927600"/>
          <p14:tracePt t="66573" x="5500688" y="4951413"/>
          <p14:tracePt t="66580" x="5524500" y="4967288"/>
          <p14:tracePt t="66589" x="5540375" y="4992688"/>
          <p14:tracePt t="66596" x="5572125" y="5040313"/>
          <p14:tracePt t="66606" x="5603875" y="5072063"/>
          <p14:tracePt t="66612" x="5635625" y="5095875"/>
          <p14:tracePt t="66619" x="5667375" y="5111750"/>
          <p14:tracePt t="66628" x="5708650" y="5135563"/>
          <p14:tracePt t="66636" x="5732463" y="5151438"/>
          <p14:tracePt t="66643" x="5756275" y="5151438"/>
          <p14:tracePt t="66656" x="5788025" y="5151438"/>
          <p14:tracePt t="66664" x="5803900" y="5151438"/>
          <p14:tracePt t="66672" x="5819775" y="5143500"/>
          <p14:tracePt t="66678" x="5835650" y="5127625"/>
          <p14:tracePt t="66685" x="5859463" y="5111750"/>
          <p14:tracePt t="66693" x="5899150" y="5095875"/>
          <p14:tracePt t="66702" x="5946775" y="5064125"/>
          <p14:tracePt t="66709" x="6010275" y="5024438"/>
          <p14:tracePt t="66718" x="6067425" y="4992688"/>
          <p14:tracePt t="66725" x="6130925" y="4967288"/>
          <p14:tracePt t="66733" x="6202363" y="4919663"/>
          <p14:tracePt t="66742" x="6289675" y="4887913"/>
          <p14:tracePt t="66750" x="6369050" y="4872038"/>
          <p14:tracePt t="66757" x="6442075" y="4848225"/>
          <p14:tracePt t="66764" x="6529388" y="4824413"/>
          <p14:tracePt t="66772" x="6584950" y="4808538"/>
          <p14:tracePt t="66779" x="6648450" y="4784725"/>
          <p14:tracePt t="66789" x="6704013" y="4768850"/>
          <p14:tracePt t="66795" x="6759575" y="4752975"/>
          <p14:tracePt t="66805" x="6832600" y="4729163"/>
          <p14:tracePt t="66812" x="6911975" y="4697413"/>
          <p14:tracePt t="66819" x="6983413" y="4681538"/>
          <p14:tracePt t="66827" x="7038975" y="4633913"/>
          <p14:tracePt t="66836" x="7110413" y="4600575"/>
          <p14:tracePt t="66843" x="7175500" y="4584700"/>
          <p14:tracePt t="66851" x="7246938" y="4560888"/>
          <p14:tracePt t="66859" x="7302500" y="4545013"/>
          <p14:tracePt t="66866" x="7373938" y="4521200"/>
          <p14:tracePt t="66873" x="7437438" y="4505325"/>
          <p14:tracePt t="66882" x="7477125" y="4497388"/>
          <p14:tracePt t="66889" x="7518400" y="4497388"/>
          <p14:tracePt t="66897" x="7550150" y="4497388"/>
          <p14:tracePt t="66906" x="7566025" y="4497388"/>
          <p14:tracePt t="66913" x="7573963" y="4497388"/>
          <p14:tracePt t="66922" x="7581900" y="4505325"/>
          <p14:tracePt t="66930" x="7597775" y="4521200"/>
          <p14:tracePt t="66938" x="7613650" y="4545013"/>
          <p14:tracePt t="66946" x="7637463" y="4584700"/>
          <p14:tracePt t="66955" x="7669213" y="4633913"/>
          <p14:tracePt t="66960" x="7685088" y="4681538"/>
          <p14:tracePt t="66968" x="7708900" y="4745038"/>
          <p14:tracePt t="66975" x="7724775" y="4784725"/>
          <p14:tracePt t="66984" x="7740650" y="4824413"/>
          <p14:tracePt t="66992" x="7764463" y="4856163"/>
          <p14:tracePt t="67000" x="7780338" y="4872038"/>
          <p14:tracePt t="67007" x="7788275" y="4887913"/>
          <p14:tracePt t="67015" x="7796213" y="4895850"/>
          <p14:tracePt t="67027" x="7796213" y="4903788"/>
          <p14:tracePt t="67074" x="7804150" y="4903788"/>
          <p14:tracePt t="67105" x="7820025" y="4895850"/>
          <p14:tracePt t="67114" x="7827963" y="4879975"/>
          <p14:tracePt t="67121" x="7835900" y="4864100"/>
          <p14:tracePt t="67129" x="7851775" y="4848225"/>
          <p14:tracePt t="67138" x="7851775" y="4840288"/>
          <p14:tracePt t="67146" x="7859713" y="4824413"/>
          <p14:tracePt t="67155" x="7859713" y="4808538"/>
          <p14:tracePt t="67162" x="7859713" y="4792663"/>
          <p14:tracePt t="67171" x="7859713" y="4768850"/>
          <p14:tracePt t="67178" x="7869238" y="4745038"/>
          <p14:tracePt t="67186" x="7869238" y="4721225"/>
          <p14:tracePt t="67194" x="7869238" y="4713288"/>
          <p14:tracePt t="67205" x="7869238" y="4705350"/>
          <p14:tracePt t="67280" x="7843838" y="4776788"/>
          <p14:tracePt t="67287" x="7827963" y="4832350"/>
          <p14:tracePt t="67296" x="7804150" y="4903788"/>
          <p14:tracePt t="67303" x="7788275" y="4959350"/>
          <p14:tracePt t="67311" x="7772400" y="5024438"/>
          <p14:tracePt t="67320" x="7748588" y="5080000"/>
          <p14:tracePt t="67327" x="7732713" y="5135563"/>
          <p14:tracePt t="67336" x="7708900" y="5207000"/>
          <p14:tracePt t="67343" x="7685088" y="5278438"/>
          <p14:tracePt t="67351" x="7677150" y="5367338"/>
          <p14:tracePt t="67357" x="7669213" y="5446713"/>
          <p14:tracePt t="67365" x="7645400" y="5534025"/>
          <p14:tracePt t="67374" x="7637463" y="5613400"/>
          <p14:tracePt t="67382" x="7629525" y="5702300"/>
          <p14:tracePt t="67389" x="7629525" y="5765800"/>
          <p14:tracePt t="67398" x="7629525" y="5837238"/>
          <p14:tracePt t="67405" x="7629525" y="5892800"/>
          <p14:tracePt t="67414" x="7613650" y="5948363"/>
          <p14:tracePt t="67422" x="7605713" y="6021388"/>
          <p14:tracePt t="67429" x="7597775" y="6076950"/>
          <p14:tracePt t="67438" x="7589838" y="6132513"/>
          <p14:tracePt t="67445" x="7566025" y="6180138"/>
          <p14:tracePt t="67452" x="7558088" y="6211888"/>
          <p14:tracePt t="67460" x="7542213" y="6243638"/>
          <p14:tracePt t="67467" x="7526338" y="6267450"/>
          <p14:tracePt t="67475" x="7518400" y="6283325"/>
          <p14:tracePt t="67484" x="7510463" y="6299200"/>
          <p14:tracePt t="67492" x="7493000" y="6315075"/>
          <p14:tracePt t="67500" x="7485063" y="6323013"/>
          <p14:tracePt t="67508" x="7477125" y="6338888"/>
          <p14:tracePt t="67516" x="7469188" y="6356350"/>
          <p14:tracePt t="67523" x="7461250" y="6372225"/>
          <p14:tracePt t="67538" x="7461250" y="6388100"/>
          <p14:tracePt t="67546" x="7461250" y="6396038"/>
          <p14:tracePt t="67558" x="7453313" y="6396038"/>
          <p14:tracePt t="67635" x="7453313" y="6372225"/>
          <p14:tracePt t="67644" x="7461250" y="6364288"/>
          <p14:tracePt t="67652" x="7469188" y="6348413"/>
          <p14:tracePt t="67660" x="7477125" y="6330950"/>
          <p14:tracePt t="67667" x="7485063" y="6315075"/>
          <p14:tracePt t="67675" x="7493000" y="6307138"/>
          <p14:tracePt t="67683" x="7502525" y="6291263"/>
          <p14:tracePt t="67692" x="7510463" y="6267450"/>
          <p14:tracePt t="67700" x="7510463" y="6251575"/>
          <p14:tracePt t="67708" x="7510463" y="6243638"/>
          <p14:tracePt t="67716" x="7518400" y="6227763"/>
          <p14:tracePt t="67725" x="7526338" y="6211888"/>
          <p14:tracePt t="67729" x="7534275" y="6196013"/>
          <p14:tracePt t="67738" x="7542213" y="6188075"/>
          <p14:tracePt t="67746" x="7542213" y="6172200"/>
          <p14:tracePt t="67755" x="7542213" y="6156325"/>
          <p14:tracePt t="67762" x="7542213" y="6148388"/>
          <p14:tracePt t="67772" x="7550150" y="6140450"/>
          <p14:tracePt t="67778" x="7550150" y="6132513"/>
          <p14:tracePt t="69400" x="7550150" y="6108700"/>
          <p14:tracePt t="69408" x="7534275" y="6069013"/>
          <p14:tracePt t="69419" x="7510463" y="5995988"/>
          <p14:tracePt t="69428" x="7493000" y="5932488"/>
          <p14:tracePt t="69437" x="7469188" y="5876925"/>
          <p14:tracePt t="69444" x="7453313" y="5805488"/>
          <p14:tracePt t="69451" x="7429500" y="5749925"/>
          <p14:tracePt t="69459" x="7413625" y="5686425"/>
          <p14:tracePt t="69466" x="7389813" y="5629275"/>
          <p14:tracePt t="69473" x="7373938" y="5565775"/>
          <p14:tracePt t="69482" x="7350125" y="5494338"/>
          <p14:tracePt t="69490" x="7334250" y="5438775"/>
          <p14:tracePt t="69497" x="7310438" y="5383213"/>
          <p14:tracePt t="69505" x="7302500" y="5327650"/>
          <p14:tracePt t="69514" x="7294563" y="5262563"/>
          <p14:tracePt t="69521" x="7294563" y="5238750"/>
          <p14:tracePt t="69530" x="7294563" y="5214938"/>
          <p14:tracePt t="69537" x="7294563" y="5199063"/>
          <p14:tracePt t="69546" x="7294563" y="5183188"/>
          <p14:tracePt t="69554" x="7310438" y="5175250"/>
          <p14:tracePt t="69562" x="7310438" y="5159375"/>
          <p14:tracePt t="69571" x="7318375" y="5143500"/>
          <p14:tracePt t="69577" x="7318375" y="5127625"/>
          <p14:tracePt t="69588" x="7318375" y="5119688"/>
          <p14:tracePt t="69593" x="7318375" y="5111750"/>
          <p14:tracePt t="69601" x="7326313" y="5095875"/>
          <p14:tracePt t="69610" x="7326313" y="5087938"/>
          <p14:tracePt t="69618" x="7326313" y="5080000"/>
          <p14:tracePt t="69626" x="7326313" y="5072063"/>
          <p14:tracePt t="69634" x="7334250" y="5064125"/>
          <p14:tracePt t="69642" x="7334250" y="5056188"/>
          <p14:tracePt t="70503" x="7342188" y="5048250"/>
          <p14:tracePt t="70509" x="7350125" y="5024438"/>
          <p14:tracePt t="70517" x="7366000" y="5000625"/>
          <p14:tracePt t="70525" x="7381875" y="4976813"/>
          <p14:tracePt t="70533" x="7397750" y="4943475"/>
          <p14:tracePt t="70541" x="7413625" y="4927600"/>
          <p14:tracePt t="70549" x="7429500" y="4911725"/>
          <p14:tracePt t="70558" x="7445375" y="4887913"/>
          <p14:tracePt t="70565" x="7461250" y="4879975"/>
          <p14:tracePt t="70573" x="7477125" y="4864100"/>
          <p14:tracePt t="70582" x="7477125" y="4848225"/>
          <p14:tracePt t="70590" x="7493000" y="4832350"/>
          <p14:tracePt t="70597" x="7502525" y="4832350"/>
          <p14:tracePt t="70607" x="7510463" y="4824413"/>
          <p14:tracePt t="70616" x="7510463" y="4816475"/>
          <p14:tracePt t="70623" x="7526338" y="4800600"/>
          <p14:tracePt t="70632" x="7542213" y="4800600"/>
          <p14:tracePt t="70639" x="7558088" y="4784725"/>
          <p14:tracePt t="70648" x="7573963" y="4776788"/>
          <p14:tracePt t="70656" x="7621588" y="4768850"/>
          <p14:tracePt t="70664" x="7677150" y="4768850"/>
          <p14:tracePt t="70671" x="7732713" y="4768850"/>
          <p14:tracePt t="70679" x="7788275" y="4768850"/>
          <p14:tracePt t="70687" x="7843838" y="4776788"/>
          <p14:tracePt t="70693" x="7900988" y="4800600"/>
          <p14:tracePt t="70703" x="7964488" y="4816475"/>
          <p14:tracePt t="70709" x="7996238" y="4832350"/>
          <p14:tracePt t="70718" x="8027988" y="4848225"/>
          <p14:tracePt t="70725" x="8051800" y="4864100"/>
          <p14:tracePt t="70734" x="8075613" y="4879975"/>
          <p14:tracePt t="70742" x="8091488" y="4903788"/>
          <p14:tracePt t="70749" x="8107363" y="4919663"/>
          <p14:tracePt t="70758" x="8115300" y="4935538"/>
          <p14:tracePt t="70766" x="8131175" y="4959350"/>
          <p14:tracePt t="70773" x="8139113" y="4967288"/>
          <p14:tracePt t="70782" x="8147050" y="4984750"/>
          <p14:tracePt t="70787" x="8147050" y="5016500"/>
          <p14:tracePt t="70796" x="8147050" y="5040313"/>
          <p14:tracePt t="70804" x="8147050" y="5056188"/>
          <p14:tracePt t="70811" x="8147050" y="5072063"/>
          <p14:tracePt t="70820" x="8147050" y="5095875"/>
          <p14:tracePt t="70827" x="8131175" y="5111750"/>
          <p14:tracePt t="70837" x="8115300" y="5119688"/>
          <p14:tracePt t="70843" x="8107363" y="5135563"/>
          <p14:tracePt t="70854" x="8091488" y="5151438"/>
          <p14:tracePt t="70860" x="8075613" y="5167313"/>
          <p14:tracePt t="70867" x="8059738" y="5183188"/>
          <p14:tracePt t="70889" x="8027988" y="5214938"/>
          <p14:tracePt t="70898" x="8012113" y="5222875"/>
          <p14:tracePt t="70906" x="8012113" y="5230813"/>
          <p14:tracePt t="70914" x="8004175" y="5238750"/>
          <p14:tracePt t="70922" x="7996238" y="5246688"/>
          <p14:tracePt t="70929" x="7988300" y="5254625"/>
          <p14:tracePt t="70937" x="7980363" y="5254625"/>
          <p14:tracePt t="70945" x="7972425" y="5262563"/>
          <p14:tracePt t="70953" x="7956550" y="5270500"/>
          <p14:tracePt t="70962" x="7948613" y="5286375"/>
          <p14:tracePt t="70970" x="7932738" y="5302250"/>
          <p14:tracePt t="70975" x="7916863" y="5302250"/>
          <p14:tracePt t="70984" x="7908925" y="5310188"/>
          <p14:tracePt t="70992" x="7900988" y="5319713"/>
          <p14:tracePt t="70999" x="7885113" y="5335588"/>
          <p14:tracePt t="71007" x="7877175" y="5343525"/>
          <p14:tracePt t="71016" x="7869238" y="5343525"/>
          <p14:tracePt t="71023" x="7869238" y="5351463"/>
          <p14:tracePt t="71031" x="7859713" y="5359400"/>
          <p14:tracePt t="71040" x="7859713" y="5367338"/>
          <p14:tracePt t="71048" x="7851775" y="5375275"/>
          <p14:tracePt t="71056" x="7851775" y="5383213"/>
          <p14:tracePt t="71065" x="7851775" y="5391150"/>
          <p14:tracePt t="71071" x="7851775" y="5399088"/>
          <p14:tracePt t="71078" x="7851775" y="5407025"/>
          <p14:tracePt t="71087" x="7851775" y="5414963"/>
          <p14:tracePt t="71105" x="7869238" y="5414963"/>
          <p14:tracePt t="71114" x="7877175" y="5414963"/>
          <p14:tracePt t="71121" x="7885113" y="5422900"/>
          <p14:tracePt t="71130" x="7900988" y="5430838"/>
          <p14:tracePt t="71137" x="7916863" y="5438775"/>
          <p14:tracePt t="71145" x="7932738" y="5438775"/>
          <p14:tracePt t="71153" x="7940675" y="5446713"/>
          <p14:tracePt t="71162" x="7956550" y="5446713"/>
          <p14:tracePt t="71168" x="7972425" y="5454650"/>
          <p14:tracePt t="71176" x="7980363" y="5454650"/>
          <p14:tracePt t="71184" x="7996238" y="5454650"/>
          <p14:tracePt t="71191" x="8012113" y="5454650"/>
          <p14:tracePt t="71200" x="8020050" y="5454650"/>
          <p14:tracePt t="71208" x="8027988" y="5454650"/>
          <p14:tracePt t="71216" x="8035925" y="5454650"/>
          <p14:tracePt t="71290" x="8043863" y="5446713"/>
          <p14:tracePt t="71302" x="8067675" y="5438775"/>
          <p14:tracePt t="71309" x="8075613" y="5430838"/>
          <p14:tracePt t="71317" x="8091488" y="5414963"/>
          <p14:tracePt t="71326" x="8107363" y="5407025"/>
          <p14:tracePt t="71333" x="8123238" y="5391150"/>
          <p14:tracePt t="71342" x="8147050" y="5375275"/>
          <p14:tracePt t="71349" x="8154988" y="5367338"/>
          <p14:tracePt t="71356" x="8170863" y="5351463"/>
          <p14:tracePt t="71366" x="8186738" y="5351463"/>
          <p14:tracePt t="71371" x="8194675" y="5351463"/>
          <p14:tracePt t="71380" x="8202613" y="5343525"/>
          <p14:tracePt t="71387" x="8218488" y="5343525"/>
          <p14:tracePt t="71396" x="8235950" y="5335588"/>
          <p14:tracePt t="71403" x="8243888" y="5335588"/>
          <p14:tracePt t="71412" x="8259763" y="5327650"/>
          <p14:tracePt t="71420" x="8275638" y="5327650"/>
          <p14:tracePt t="71428" x="8283575" y="5319713"/>
          <p14:tracePt t="71436" x="8299450" y="5319713"/>
          <p14:tracePt t="71444" x="8315325" y="5310188"/>
          <p14:tracePt t="71453" x="8323263" y="5310188"/>
          <p14:tracePt t="71460" x="8339138" y="5310188"/>
          <p14:tracePt t="71466" x="8355013" y="5310188"/>
          <p14:tracePt t="71474" x="8378825" y="5302250"/>
          <p14:tracePt t="71482" x="8402638" y="5302250"/>
          <p14:tracePt t="71489" x="8418513" y="5302250"/>
          <p14:tracePt t="71498" x="8434388" y="5294313"/>
          <p14:tracePt t="71506" x="8442325" y="5294313"/>
          <p14:tracePt t="71530" x="8442325" y="5286375"/>
          <p14:tracePt t="71555" x="8442325" y="5278438"/>
          <p14:tracePt t="71576" x="8434388" y="5262563"/>
          <p14:tracePt t="71584" x="8410575" y="5246688"/>
          <p14:tracePt t="71592" x="8386763" y="5230813"/>
          <p14:tracePt t="71599" x="8370888" y="5214938"/>
          <p14:tracePt t="71608" x="8355013" y="5199063"/>
          <p14:tracePt t="71616" x="8331200" y="5183188"/>
          <p14:tracePt t="71624" x="8315325" y="5183188"/>
          <p14:tracePt t="71634" x="8283575" y="5167313"/>
          <p14:tracePt t="71642" x="8267700" y="5167313"/>
          <p14:tracePt t="71650" x="8259763" y="5167313"/>
          <p14:tracePt t="71658" x="8243888" y="5167313"/>
          <p14:tracePt t="71666" x="8226425" y="5167313"/>
          <p14:tracePt t="71674" x="8218488" y="5167313"/>
          <p14:tracePt t="71682" x="8194675" y="5175250"/>
          <p14:tracePt t="71690" x="8162925" y="5183188"/>
          <p14:tracePt t="71698" x="8139113" y="5191125"/>
          <p14:tracePt t="71705" x="8091488" y="5207000"/>
          <p14:tracePt t="71713" x="8083550" y="5222875"/>
          <p14:tracePt t="71722" x="8067675" y="5230813"/>
          <p14:tracePt t="71736" x="8051800" y="5246688"/>
          <p14:tracePt t="71753" x="8035925" y="5262563"/>
          <p14:tracePt t="71759" x="8020050" y="5278438"/>
          <p14:tracePt t="71770" x="8012113" y="5286375"/>
          <p14:tracePt t="71775" x="7996238" y="5302250"/>
          <p14:tracePt t="71784" x="7980363" y="5310188"/>
          <p14:tracePt t="71792" x="7972425" y="5319713"/>
          <p14:tracePt t="71799" x="7964488" y="5327650"/>
          <p14:tracePt t="71807" x="7956550" y="5335588"/>
          <p14:tracePt t="71815" x="7956550" y="5343525"/>
          <p14:tracePt t="71821" x="7948613" y="5343525"/>
          <p14:tracePt t="71870" x="7948613" y="5351463"/>
          <p14:tracePt t="71881" x="7948613" y="5359400"/>
          <p14:tracePt t="71890" x="7956550" y="5375275"/>
          <p14:tracePt t="71898" x="7964488" y="5391150"/>
          <p14:tracePt t="71905" x="7972425" y="5399088"/>
          <p14:tracePt t="71912" x="7980363" y="5414963"/>
          <p14:tracePt t="71920" x="7996238" y="5430838"/>
          <p14:tracePt t="71928" x="8012113" y="5446713"/>
          <p14:tracePt t="71936" x="8027988" y="5462588"/>
          <p14:tracePt t="71944" x="8043863" y="5478463"/>
          <p14:tracePt t="71953" x="8059738" y="5486400"/>
          <p14:tracePt t="71960" x="8067675" y="5494338"/>
          <p14:tracePt t="71967" x="8083550" y="5510213"/>
          <p14:tracePt t="71980" x="8131175" y="5534025"/>
          <p14:tracePt t="71987" x="8170863" y="5557838"/>
          <p14:tracePt t="71996" x="8210550" y="5573713"/>
          <p14:tracePt t="72003" x="8283575" y="5589588"/>
          <p14:tracePt t="72010" x="8339138" y="5605463"/>
          <p14:tracePt t="72017" x="8394700" y="5613400"/>
          <p14:tracePt t="72026" x="8450263" y="5613400"/>
          <p14:tracePt t="72033" x="8482013" y="5621338"/>
          <p14:tracePt t="72041" x="8513763" y="5629275"/>
          <p14:tracePt t="72050" x="8537575" y="5629275"/>
          <p14:tracePt t="72058" x="8545513" y="5637213"/>
          <p14:tracePt t="72067" x="8561388" y="5637213"/>
          <p14:tracePt t="72073" x="8577263" y="5637213"/>
          <p14:tracePt t="72081" x="8585200" y="5637213"/>
          <p14:tracePt t="72090" x="8593138" y="5637213"/>
          <p14:tracePt t="72098" x="8602663" y="5637213"/>
          <p14:tracePt t="72128" x="8610600" y="5637213"/>
          <p14:tracePt t="72135" x="8626475" y="5637213"/>
          <p14:tracePt t="72143" x="8642350" y="5621338"/>
          <p14:tracePt t="72154" x="8650288" y="5605463"/>
          <p14:tracePt t="72159" x="8666163" y="5589588"/>
          <p14:tracePt t="72170" x="8682038" y="5581650"/>
          <p14:tracePt t="72176" x="8697913" y="5565775"/>
          <p14:tracePt t="72184" x="8713788" y="5549900"/>
          <p14:tracePt t="72191" x="8721725" y="5534025"/>
          <p14:tracePt t="72198" x="8721725" y="5518150"/>
          <p14:tracePt t="72205" x="8729663" y="5510213"/>
          <p14:tracePt t="72214" x="8737600" y="5494338"/>
          <p14:tracePt t="72221" x="8737600" y="5478463"/>
          <p14:tracePt t="72230" x="8737600" y="5470525"/>
          <p14:tracePt t="72237" x="8737600" y="5454650"/>
          <p14:tracePt t="72245" x="8737600" y="5430838"/>
          <p14:tracePt t="72253" x="8737600" y="5422900"/>
          <p14:tracePt t="72262" x="8737600" y="5407025"/>
          <p14:tracePt t="72270" x="8737600" y="5391150"/>
          <p14:tracePt t="72277" x="8729663" y="5383213"/>
          <p14:tracePt t="72283" x="8729663" y="5359400"/>
          <p14:tracePt t="72292" x="8713788" y="5335588"/>
          <p14:tracePt t="72300" x="8697913" y="5319713"/>
          <p14:tracePt t="72308" x="8682038" y="5302250"/>
          <p14:tracePt t="72316" x="8666163" y="5286375"/>
          <p14:tracePt t="72323" x="8650288" y="5278438"/>
          <p14:tracePt t="72332" x="8642350" y="5262563"/>
          <p14:tracePt t="72339" x="8634413" y="5246688"/>
          <p14:tracePt t="72347" x="8618538" y="5238750"/>
          <p14:tracePt t="72356" x="8602663" y="5222875"/>
          <p14:tracePt t="72363" x="8585200" y="5214938"/>
          <p14:tracePt t="72372" x="8577263" y="5214938"/>
          <p14:tracePt t="72378" x="8561388" y="5207000"/>
          <p14:tracePt t="72386" x="8553450" y="5207000"/>
          <p14:tracePt t="72394" x="8545513" y="5207000"/>
          <p14:tracePt t="72403" x="8529638" y="5207000"/>
          <p14:tracePt t="72410" x="8513763" y="5207000"/>
          <p14:tracePt t="72420" x="8505825" y="5207000"/>
          <p14:tracePt t="72425" x="8489950" y="5207000"/>
          <p14:tracePt t="72434" x="8474075" y="5207000"/>
          <p14:tracePt t="72442" x="8458200" y="5214938"/>
          <p14:tracePt t="72450" x="8450263" y="5222875"/>
          <p14:tracePt t="72458" x="8434388" y="5238750"/>
          <p14:tracePt t="72466" x="8418513" y="5246688"/>
          <p14:tracePt t="72471" x="8402638" y="5254625"/>
          <p14:tracePt t="72479" x="8394700" y="5262563"/>
          <p14:tracePt t="72490" x="8378825" y="5270500"/>
          <p14:tracePt t="72496" x="8362950" y="5286375"/>
          <p14:tracePt t="72503" x="8339138" y="5302250"/>
          <p14:tracePt t="72511" x="8323263" y="5319713"/>
          <p14:tracePt t="72519" x="8291513" y="5335588"/>
          <p14:tracePt t="72528" x="8275638" y="5351463"/>
          <p14:tracePt t="72536" x="8251825" y="5367338"/>
          <p14:tracePt t="72543" x="8235950" y="5383213"/>
          <p14:tracePt t="72553" x="8218488" y="5391150"/>
          <p14:tracePt t="72560" x="8202613" y="5407025"/>
          <p14:tracePt t="72569" x="8186738" y="5422900"/>
          <p14:tracePt t="72575" x="8178800" y="5438775"/>
          <p14:tracePt t="72584" x="8162925" y="5454650"/>
          <p14:tracePt t="72597" x="8154988" y="5470525"/>
          <p14:tracePt t="72605" x="8139113" y="5486400"/>
          <p14:tracePt t="72613" x="8131175" y="5502275"/>
          <p14:tracePt t="72622" x="8123238" y="5502275"/>
          <p14:tracePt t="72629" x="8123238" y="5518150"/>
          <p14:tracePt t="72637" x="8107363" y="5534025"/>
          <p14:tracePt t="72645" x="8091488" y="5549900"/>
          <p14:tracePt t="72653" x="8083550" y="5557838"/>
          <p14:tracePt t="72662" x="8075613" y="5573713"/>
          <p14:tracePt t="72669" x="8067675" y="5589588"/>
          <p14:tracePt t="72676" x="8067675" y="5597525"/>
          <p14:tracePt t="72684" x="8067675" y="5613400"/>
          <p14:tracePt t="72692" x="8067675" y="5629275"/>
          <p14:tracePt t="72699" x="8067675" y="5637213"/>
          <p14:tracePt t="72708" x="8067675" y="5653088"/>
          <p14:tracePt t="72716" x="8067675" y="5670550"/>
          <p14:tracePt t="72731" x="8075613" y="5686425"/>
          <p14:tracePt t="72740" x="8083550" y="5702300"/>
          <p14:tracePt t="72747" x="8099425" y="5710238"/>
          <p14:tracePt t="72755" x="8107363" y="5718175"/>
          <p14:tracePt t="72764" x="8123238" y="5726113"/>
          <p14:tracePt t="72771" x="8139113" y="5741988"/>
          <p14:tracePt t="72778" x="8154988" y="5757863"/>
          <p14:tracePt t="72787" x="8170863" y="5765800"/>
          <p14:tracePt t="72798" x="8186738" y="5773738"/>
          <p14:tracePt t="72806" x="8202613" y="5773738"/>
          <p14:tracePt t="72814" x="8218488" y="5773738"/>
          <p14:tracePt t="72821" x="8226425" y="5773738"/>
          <p14:tracePt t="72830" x="8243888" y="5773738"/>
          <p14:tracePt t="72837" x="8259763" y="5773738"/>
          <p14:tracePt t="72846" x="8267700" y="5773738"/>
          <p14:tracePt t="72853" x="8283575" y="5765800"/>
          <p14:tracePt t="72862" x="8291513" y="5765800"/>
          <p14:tracePt t="72869" x="8291513" y="5757863"/>
          <p14:tracePt t="72878" x="8299450" y="5757863"/>
          <p14:tracePt t="72886" x="8315325" y="5749925"/>
          <p14:tracePt t="72892" x="8323263" y="5749925"/>
          <p14:tracePt t="72900" x="8323263" y="5741988"/>
          <p14:tracePt t="72909" x="8331200" y="5734050"/>
          <p14:tracePt t="72919" x="8339138" y="5734050"/>
          <p14:tracePt t="72932" x="8355013" y="5718175"/>
          <p14:tracePt t="72940" x="8362950" y="5702300"/>
          <p14:tracePt t="72950" x="8370888" y="5686425"/>
          <p14:tracePt t="72956" x="8386763" y="5678488"/>
          <p14:tracePt t="72964" x="8394700" y="5662613"/>
          <p14:tracePt t="72972" x="8402638" y="5645150"/>
          <p14:tracePt t="72979" x="8410575" y="5629275"/>
          <p14:tracePt t="72987" x="8418513" y="5629275"/>
          <p14:tracePt t="73005" x="8418513" y="5597525"/>
          <p14:tracePt t="73012" x="8418513" y="5589588"/>
          <p14:tracePt t="73020" x="8418513" y="5581650"/>
          <p14:tracePt t="73028" x="8418513" y="5573713"/>
          <p14:tracePt t="73044" x="8418513" y="5565775"/>
          <p14:tracePt t="73053" x="8418513" y="5557838"/>
          <p14:tracePt t="73060" x="8418513" y="5549900"/>
          <p14:tracePt t="73069" x="8418513" y="5541963"/>
          <p14:tracePt t="73075" x="8418513" y="5534025"/>
          <p14:tracePt t="73084" x="8418513" y="5526088"/>
          <p14:tracePt t="73217" x="8418513" y="5518150"/>
          <p14:tracePt t="73244" x="8418513" y="5510213"/>
          <p14:tracePt t="73251" x="8418513" y="5502275"/>
          <p14:tracePt t="73260" x="8426450" y="5502275"/>
          <p14:tracePt t="73472" x="8426450" y="5494338"/>
          <p14:tracePt t="74130" x="8426450" y="5486400"/>
          <p14:tracePt t="74138" x="8434388" y="5478463"/>
          <p14:tracePt t="74146" x="8442325" y="5462588"/>
          <p14:tracePt t="74168" x="8450263" y="5462588"/>
          <p14:tracePt t="74448" x="8450263" y="5454650"/>
          <p14:tracePt t="74453" x="8402638" y="5430838"/>
          <p14:tracePt t="74461" x="8355013" y="5407025"/>
          <p14:tracePt t="74469" x="8299450" y="5375275"/>
          <p14:tracePt t="74478" x="8235950" y="5343525"/>
          <p14:tracePt t="74485" x="8178800" y="5310188"/>
          <p14:tracePt t="74493" x="8091488" y="5294313"/>
          <p14:tracePt t="74502" x="8004175" y="5270500"/>
          <p14:tracePt t="74509" x="7908925" y="5246688"/>
          <p14:tracePt t="74519" x="7796213" y="5238750"/>
          <p14:tracePt t="74525" x="7693025" y="5222875"/>
          <p14:tracePt t="74535" x="7566025" y="5222875"/>
          <p14:tracePt t="74541" x="7461250" y="5214938"/>
          <p14:tracePt t="74548" x="7326313" y="5222875"/>
          <p14:tracePt t="74555" x="7199313" y="5230813"/>
          <p14:tracePt t="74564" x="7102475" y="5254625"/>
          <p14:tracePt t="74572" x="7007225" y="5270500"/>
          <p14:tracePt t="74580" x="6919913" y="5294313"/>
          <p14:tracePt t="74587" x="6848475" y="5319713"/>
          <p14:tracePt t="74595" x="6769100" y="5335588"/>
          <p14:tracePt t="74604" x="6704013" y="5359400"/>
          <p14:tracePt t="74612" x="6648450" y="5375275"/>
          <p14:tracePt t="74619" x="6584950" y="5399088"/>
          <p14:tracePt t="74628" x="6569075" y="5414963"/>
          <p14:tracePt t="74635" x="6545263" y="5422900"/>
          <p14:tracePt t="74644" x="6529388" y="5430838"/>
          <p14:tracePt t="74650" x="6521450" y="5438775"/>
          <p14:tracePt t="74658" x="6513513" y="5446713"/>
          <p14:tracePt t="74665" x="6505575" y="5462588"/>
          <p14:tracePt t="74673" x="6497638" y="5462588"/>
          <p14:tracePt t="74681" x="6481763" y="5478463"/>
          <p14:tracePt t="74689" x="6473825" y="5494338"/>
          <p14:tracePt t="74705" x="6457950" y="5510213"/>
          <p14:tracePt t="74713" x="6442075" y="5526088"/>
          <p14:tracePt t="74722" x="6426200" y="5541963"/>
          <p14:tracePt t="74730" x="6418263" y="5557838"/>
          <p14:tracePt t="74737" x="6402388" y="5565775"/>
          <p14:tracePt t="74743" x="6384925" y="5581650"/>
          <p14:tracePt t="74752" x="6369050" y="5597525"/>
          <p14:tracePt t="74759" x="6353175" y="5613400"/>
          <p14:tracePt t="74769" x="6345238" y="5629275"/>
          <p14:tracePt t="74775" x="6321425" y="5645150"/>
          <p14:tracePt t="74785" x="6297613" y="5653088"/>
          <p14:tracePt t="74792" x="6249988" y="5678488"/>
          <p14:tracePt t="74799" x="6194425" y="5694363"/>
          <p14:tracePt t="74808" x="6138863" y="5702300"/>
          <p14:tracePt t="74815" x="6075363" y="5726113"/>
          <p14:tracePt t="74824" x="6018213" y="5741988"/>
          <p14:tracePt t="74830" x="5962650" y="5749925"/>
          <p14:tracePt t="74837" x="5891213" y="5765800"/>
          <p14:tracePt t="74846" x="5835650" y="5765800"/>
          <p14:tracePt t="74853" x="5780088" y="5765800"/>
          <p14:tracePt t="74862" x="5724525" y="5765800"/>
          <p14:tracePt t="74869" x="5684838" y="5765800"/>
          <p14:tracePt t="74878" x="5627688" y="5765800"/>
          <p14:tracePt t="74885" x="5572125" y="5765800"/>
          <p14:tracePt t="74901" x="5461000" y="5765800"/>
          <p14:tracePt t="74910" x="5405438" y="5765800"/>
          <p14:tracePt t="74919" x="5349875" y="5765800"/>
          <p14:tracePt t="74924" x="5292725" y="5765800"/>
          <p14:tracePt t="74932" x="5253038" y="5765800"/>
          <p14:tracePt t="74939" x="5197475" y="5765800"/>
          <p14:tracePt t="74948" x="5157788" y="5765800"/>
          <p14:tracePt t="74956" x="5126038" y="5765800"/>
          <p14:tracePt t="74964" x="5094288" y="5749925"/>
          <p14:tracePt t="74972" x="5070475" y="5741988"/>
          <p14:tracePt t="74980" x="5022850" y="5718175"/>
          <p14:tracePt t="74988" x="4983163" y="5702300"/>
          <p14:tracePt t="74996" x="4943475" y="5686425"/>
          <p14:tracePt t="75003" x="4886325" y="5653088"/>
          <p14:tracePt t="75012" x="4838700" y="5613400"/>
          <p14:tracePt t="75019" x="4791075" y="5589588"/>
          <p14:tracePt t="75026" x="4735513" y="5534025"/>
          <p14:tracePt t="75035" x="4687888" y="5486400"/>
          <p14:tracePt t="75041" x="4616450" y="5422900"/>
          <p14:tracePt t="75051" x="4551363" y="5359400"/>
          <p14:tracePt t="75058" x="4471988" y="5294313"/>
          <p14:tracePt t="75066" x="4400550" y="5230813"/>
          <p14:tracePt t="75074" x="4337050" y="5167313"/>
          <p14:tracePt t="75081" x="4273550" y="5103813"/>
          <p14:tracePt t="75089" x="4217988" y="5040313"/>
          <p14:tracePt t="75098" x="4192588" y="5008563"/>
          <p14:tracePt t="75107" x="4176713" y="4984750"/>
          <p14:tracePt t="75111" x="4152900" y="4967288"/>
          <p14:tracePt t="75119" x="4129088" y="4951413"/>
          <p14:tracePt t="75127" x="4113213" y="4935538"/>
          <p14:tracePt t="75135" x="4105275" y="4919663"/>
          <p14:tracePt t="75143" x="4089400" y="4911725"/>
          <p14:tracePt t="75152" x="4073525" y="4895850"/>
          <p14:tracePt t="75160" x="4057650" y="4895850"/>
          <p14:tracePt t="75168" x="4049713" y="4895850"/>
          <p14:tracePt t="75176" x="4033838" y="4887913"/>
          <p14:tracePt t="75185" x="4017963" y="4887913"/>
          <p14:tracePt t="75192" x="4010025" y="4887913"/>
          <p14:tracePt t="75488" x="4049713" y="4895850"/>
          <p14:tracePt t="75496" x="4097338" y="4919663"/>
          <p14:tracePt t="75503" x="4168775" y="4935538"/>
          <p14:tracePt t="75511" x="4241800" y="4959350"/>
          <p14:tracePt t="75519" x="4321175" y="4992688"/>
          <p14:tracePt t="75528" x="4448175" y="5016500"/>
          <p14:tracePt t="75535" x="4559300" y="5048250"/>
          <p14:tracePt t="75543" x="4695825" y="5080000"/>
          <p14:tracePt t="75552" x="4822825" y="5103813"/>
          <p14:tracePt t="75563" x="4999038" y="5143500"/>
          <p14:tracePt t="75572" x="5078413" y="5159375"/>
          <p14:tracePt t="75580" x="5165725" y="5175250"/>
          <p14:tracePt t="75588" x="5221288" y="5183188"/>
          <p14:tracePt t="75594" x="5276850" y="5183188"/>
          <p14:tracePt t="75602" x="5310188" y="5183188"/>
          <p14:tracePt t="75610" x="5326063" y="5183188"/>
          <p14:tracePt t="75625" x="5334000" y="5183188"/>
          <p14:tracePt t="75875" x="5334000" y="5175250"/>
          <p14:tracePt t="75977" x="5326063" y="5183188"/>
          <p14:tracePt t="75985" x="5318125" y="5191125"/>
          <p14:tracePt t="75993" x="5310188" y="5191125"/>
          <p14:tracePt t="76001" x="5300663" y="5207000"/>
          <p14:tracePt t="76009" x="5292725" y="5222875"/>
          <p14:tracePt t="76019" x="5284788" y="5246688"/>
          <p14:tracePt t="76025" x="5284788" y="5262563"/>
          <p14:tracePt t="76033" x="5284788" y="5278438"/>
          <p14:tracePt t="76041" x="5284788" y="5310188"/>
          <p14:tracePt t="76050" x="5292725" y="5335588"/>
          <p14:tracePt t="76055" x="5300663" y="5343525"/>
          <p14:tracePt t="76064" x="5318125" y="5359400"/>
          <p14:tracePt t="76072" x="5326063" y="5375275"/>
          <p14:tracePt t="76079" x="5334000" y="5391150"/>
          <p14:tracePt t="76087" x="5341938" y="5391150"/>
          <p14:tracePt t="76288" x="5357813" y="5391150"/>
          <p14:tracePt t="76296" x="5373688" y="5375275"/>
          <p14:tracePt t="76304" x="5413375" y="5359400"/>
          <p14:tracePt t="76312" x="5453063" y="5351463"/>
          <p14:tracePt t="76320" x="5508625" y="5327650"/>
          <p14:tracePt t="76328" x="5572125" y="5310188"/>
          <p14:tracePt t="76336" x="5643563" y="5286375"/>
          <p14:tracePt t="76343" x="5716588" y="5270500"/>
          <p14:tracePt t="76352" x="5795963" y="5246688"/>
          <p14:tracePt t="76358" x="5883275" y="5222875"/>
          <p14:tracePt t="76369" x="5938838" y="5207000"/>
          <p14:tracePt t="76374" x="5986463" y="5199063"/>
          <p14:tracePt t="76382" x="6010275" y="5199063"/>
          <p14:tracePt t="76455" x="5994400" y="5207000"/>
          <p14:tracePt t="76463" x="5978525" y="5222875"/>
          <p14:tracePt t="76472" x="5962650" y="5238750"/>
          <p14:tracePt t="76480" x="5954713" y="5254625"/>
          <p14:tracePt t="76488" x="5938838" y="5270500"/>
          <p14:tracePt t="76496" x="5907088" y="5286375"/>
          <p14:tracePt t="76503" x="5883275" y="5302250"/>
          <p14:tracePt t="76512" x="5859463" y="5319713"/>
          <p14:tracePt t="76519" x="5827713" y="5335588"/>
          <p14:tracePt t="76528" x="5795963" y="5351463"/>
          <p14:tracePt t="76535" x="5756275" y="5367338"/>
          <p14:tracePt t="76542" x="5732463" y="5383213"/>
          <p14:tracePt t="76551" x="5716588" y="5399088"/>
          <p14:tracePt t="76558" x="5700713" y="5407025"/>
          <p14:tracePt t="76565" x="5684838" y="5407025"/>
          <p14:tracePt t="76574" x="5676900" y="5407025"/>
          <p14:tracePt t="76782" x="5732463" y="5359400"/>
          <p14:tracePt t="76790" x="5819775" y="5286375"/>
          <p14:tracePt t="76797" x="5954713" y="5183188"/>
          <p14:tracePt t="76805" x="6122988" y="5072063"/>
          <p14:tracePt t="76814" x="6361113" y="4943475"/>
          <p14:tracePt t="76819" x="6584950" y="4784725"/>
          <p14:tracePt t="76827" x="6832600" y="4657725"/>
          <p14:tracePt t="76835" x="7046913" y="4513263"/>
          <p14:tracePt t="76844" x="7239000" y="4394200"/>
          <p14:tracePt t="76851" x="7405688" y="4281488"/>
          <p14:tracePt t="76860" x="7542213" y="4210050"/>
          <p14:tracePt t="76868" x="7629525" y="4146550"/>
          <p14:tracePt t="76875" x="7716838" y="4090988"/>
          <p14:tracePt t="76885" x="7772400" y="4075113"/>
          <p14:tracePt t="76895" x="7851775" y="4027488"/>
          <p14:tracePt t="76904" x="7869238" y="4011613"/>
          <p14:tracePt t="76909" x="7885113" y="4003675"/>
          <p14:tracePt t="76918" x="7908925" y="3987800"/>
          <p14:tracePt t="76926" x="7924800" y="3971925"/>
          <p14:tracePt t="76934" x="7940675" y="3956050"/>
          <p14:tracePt t="76942" x="7956550" y="3948113"/>
          <p14:tracePt t="76952" x="7964488" y="3938588"/>
          <p14:tracePt t="76958" x="7980363" y="3938588"/>
          <p14:tracePt t="76969" x="7988300" y="3938588"/>
          <p14:tracePt t="76974" x="7996238" y="3938588"/>
          <p14:tracePt t="77256" x="7996238" y="3930650"/>
          <p14:tracePt t="77263" x="8020050" y="3906838"/>
          <p14:tracePt t="77272" x="8067675" y="3883025"/>
          <p14:tracePt t="77280" x="8123238" y="3843338"/>
          <p14:tracePt t="77288" x="8194675" y="3787775"/>
          <p14:tracePt t="77293" x="8283575" y="3732213"/>
          <p14:tracePt t="77301" x="8370888" y="3692525"/>
          <p14:tracePt t="77310" x="8482013" y="3636963"/>
          <p14:tracePt t="77318" x="8610600" y="3579813"/>
          <p14:tracePt t="77325" x="8721725" y="3508375"/>
          <p14:tracePt t="77334" x="8872538" y="3436938"/>
          <p14:tracePt t="77341" x="9024938" y="33575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2446338"/>
            <a:ext cx="231298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28" name="Rectangle 4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3" name="Group 9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26" name="Rectangle 10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27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7" name="Group 13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24" name="Rectangle 14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25" name="Picture 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8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81" name="Group 17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22" name="Rectangle 18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23" name="Picture 1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84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85" name="Group 21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20" name="Rectangle 22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21" name="Picture 2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88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89" name="Group 25"/>
          <p:cNvGrpSpPr>
            <a:grpSpLocks/>
          </p:cNvGrpSpPr>
          <p:nvPr/>
        </p:nvGrpSpPr>
        <p:grpSpPr bwMode="auto">
          <a:xfrm>
            <a:off x="1241425" y="2339975"/>
            <a:ext cx="2697163" cy="2714625"/>
            <a:chOff x="0" y="0"/>
            <a:chExt cx="2416" cy="2432"/>
          </a:xfrm>
        </p:grpSpPr>
        <p:sp>
          <p:nvSpPr>
            <p:cNvPr id="33818" name="Rectangle 26"/>
            <p:cNvSpPr>
              <a:spLocks/>
            </p:cNvSpPr>
            <p:nvPr/>
          </p:nvSpPr>
          <p:spPr bwMode="auto">
            <a:xfrm>
              <a:off x="0" y="0"/>
              <a:ext cx="2416" cy="2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96"/>
              <a:ext cx="2072" cy="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0492" name="Rectangle 28"/>
          <p:cNvSpPr>
            <a:spLocks/>
          </p:cNvSpPr>
          <p:nvPr/>
        </p:nvSpPr>
        <p:spPr bwMode="auto">
          <a:xfrm>
            <a:off x="1500188" y="847725"/>
            <a:ext cx="61341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Electron beam parallel to low-index crystal orientation [U V W] = zone axis</a:t>
            </a:r>
          </a:p>
        </p:txBody>
      </p:sp>
      <p:sp>
        <p:nvSpPr>
          <p:cNvPr id="190493" name="Rectangle 29"/>
          <p:cNvSpPr>
            <a:spLocks/>
          </p:cNvSpPr>
          <p:nvPr/>
        </p:nvSpPr>
        <p:spPr bwMode="auto">
          <a:xfrm>
            <a:off x="927100" y="1168400"/>
            <a:ext cx="7280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Crystal “viewed down” zone axis is like diffraction grating with planes parallel to e-beam </a:t>
            </a:r>
          </a:p>
        </p:txBody>
      </p:sp>
      <p:sp>
        <p:nvSpPr>
          <p:cNvPr id="190494" name="Rectangle 30"/>
          <p:cNvSpPr>
            <a:spLocks/>
          </p:cNvSpPr>
          <p:nvPr/>
        </p:nvSpPr>
        <p:spPr bwMode="auto">
          <a:xfrm>
            <a:off x="1795463" y="1471613"/>
            <a:ext cx="55451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In diffraction pattern obtain spots perpendicular to plane orientation</a:t>
            </a:r>
          </a:p>
        </p:txBody>
      </p:sp>
      <p:sp>
        <p:nvSpPr>
          <p:cNvPr id="190495" name="Rectangle 31"/>
          <p:cNvSpPr>
            <a:spLocks/>
          </p:cNvSpPr>
          <p:nvPr/>
        </p:nvSpPr>
        <p:spPr bwMode="auto">
          <a:xfrm>
            <a:off x="1857375" y="1784350"/>
            <a:ext cx="54213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Example: primitive cubic with e-beam parallel to [0 0 1] zone axis </a:t>
            </a:r>
          </a:p>
        </p:txBody>
      </p:sp>
      <p:sp>
        <p:nvSpPr>
          <p:cNvPr id="190496" name="Rectangle 32"/>
          <p:cNvSpPr>
            <a:spLocks/>
          </p:cNvSpPr>
          <p:nvPr/>
        </p:nvSpPr>
        <p:spPr bwMode="auto">
          <a:xfrm>
            <a:off x="1498600" y="5262563"/>
            <a:ext cx="613568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Note reciprocal relationship: smaller plane spacing =&gt; larger indices (</a:t>
            </a:r>
            <a:r>
              <a:rPr lang="en-US" sz="1500" i="1">
                <a:latin typeface="Gill Sans" charset="0"/>
                <a:sym typeface="Gill Sans" charset="0"/>
              </a:rPr>
              <a:t>h k l</a:t>
            </a:r>
            <a:r>
              <a:rPr lang="en-US" sz="1500">
                <a:latin typeface="Gill Sans" charset="0"/>
                <a:sym typeface="Gill Sans" charset="0"/>
              </a:rPr>
              <a:t>)</a:t>
            </a:r>
            <a:br>
              <a:rPr lang="en-US" sz="1500">
                <a:latin typeface="Gill Sans" charset="0"/>
                <a:sym typeface="Gill Sans" charset="0"/>
              </a:rPr>
            </a:br>
            <a:r>
              <a:rPr lang="en-US" sz="1500">
                <a:latin typeface="Gill Sans" charset="0"/>
                <a:sym typeface="Gill Sans" charset="0"/>
              </a:rPr>
              <a:t>&amp; greater scattering angle on diffraction pattern from (0 0 0) direct beam</a:t>
            </a:r>
          </a:p>
        </p:txBody>
      </p:sp>
      <p:sp>
        <p:nvSpPr>
          <p:cNvPr id="33813" name="Rectangle 33"/>
          <p:cNvSpPr>
            <a:spLocks/>
          </p:cNvSpPr>
          <p:nvPr/>
        </p:nvSpPr>
        <p:spPr bwMode="auto">
          <a:xfrm>
            <a:off x="457200" y="2133600"/>
            <a:ext cx="11858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sz="1500">
                <a:latin typeface="Gill Sans" charset="0"/>
                <a:sym typeface="Gill Sans" charset="0"/>
              </a:rPr>
              <a:t>2 x 2 unit cells</a:t>
            </a:r>
          </a:p>
        </p:txBody>
      </p:sp>
      <p:pic>
        <p:nvPicPr>
          <p:cNvPr id="190498" name="Picture 3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9" name="Picture 3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366963"/>
            <a:ext cx="2679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6" name="Rectangle 37"/>
          <p:cNvSpPr>
            <a:spLocks noGrp="1"/>
          </p:cNvSpPr>
          <p:nvPr>
            <p:ph type="title"/>
          </p:nvPr>
        </p:nvSpPr>
        <p:spPr/>
        <p:txBody>
          <a:bodyPr rIns="35717"/>
          <a:lstStyle/>
          <a:p>
            <a:pPr eaLnBrk="1" hangingPunct="1"/>
            <a:r>
              <a:rPr lang="en-US"/>
              <a:t>Multi-beam scattering condition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34F9E4-6648-42B7-8990-CCD0D929A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0492" grpId="0" autoUpdateAnimBg="0"/>
      <p:bldP spid="190493" grpId="0" autoUpdateAnimBg="0"/>
      <p:bldP spid="190494" grpId="0" autoUpdateAnimBg="0"/>
      <p:bldP spid="190495" grpId="0" autoUpdateAnimBg="0"/>
      <p:bldP spid="190496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47308" x="8951913" y="2097088"/>
          <p14:tracePt t="47316" x="8745538" y="2001838"/>
          <p14:tracePt t="47324" x="8537575" y="1914525"/>
          <p14:tracePt t="47332" x="8283575" y="1817688"/>
          <p14:tracePt t="47340" x="8035925" y="1762125"/>
          <p14:tracePt t="47348" x="7756525" y="1674813"/>
          <p14:tracePt t="47356" x="7485063" y="1611313"/>
          <p14:tracePt t="47362" x="7246938" y="1571625"/>
          <p14:tracePt t="47370" x="7007225" y="1538288"/>
          <p14:tracePt t="47377" x="6800850" y="1506538"/>
          <p14:tracePt t="47386" x="6664325" y="1482725"/>
          <p14:tracePt t="47394" x="6561138" y="1466850"/>
          <p14:tracePt t="47402" x="6481763" y="1443038"/>
          <p14:tracePt t="47411" x="6418263" y="1427163"/>
          <p14:tracePt t="47418" x="6384925" y="1419225"/>
          <p14:tracePt t="47426" x="6384925" y="1411288"/>
          <p14:tracePt t="47454" x="6384925" y="1403350"/>
          <p14:tracePt t="47461" x="6384925" y="1395413"/>
          <p14:tracePt t="47648" x="6376988" y="1403350"/>
          <p14:tracePt t="47664" x="6361113" y="1419225"/>
          <p14:tracePt t="47672" x="6305550" y="1474788"/>
          <p14:tracePt t="47680" x="6242050" y="1538288"/>
          <p14:tracePt t="47688" x="6178550" y="1603375"/>
          <p14:tracePt t="47695" x="6115050" y="1674813"/>
          <p14:tracePt t="47704" x="6051550" y="1762125"/>
          <p14:tracePt t="47712" x="5954713" y="1881188"/>
          <p14:tracePt t="47719" x="5843588" y="2009775"/>
          <p14:tracePt t="47727" x="5684838" y="2168525"/>
          <p14:tracePt t="47736" x="5500688" y="2352675"/>
          <p14:tracePt t="47744" x="5260975" y="2551113"/>
          <p14:tracePt t="47750" x="4983163" y="2759075"/>
          <p14:tracePt t="47758" x="4672013" y="2998788"/>
          <p14:tracePt t="47766" x="4344988" y="3221038"/>
          <p14:tracePt t="47774" x="4017963" y="3405188"/>
          <p14:tracePt t="47782" x="3825875" y="3500438"/>
          <p14:tracePt t="47790" x="3706813" y="3556000"/>
          <p14:tracePt t="47798" x="3603625" y="3587750"/>
          <p14:tracePt t="47806" x="3524250" y="3587750"/>
          <p14:tracePt t="47814" x="3467100" y="3587750"/>
          <p14:tracePt t="47822" x="3403600" y="3556000"/>
          <p14:tracePt t="47830" x="3355975" y="3540125"/>
          <p14:tracePt t="47838" x="3340100" y="3532188"/>
          <p14:tracePt t="47844" x="3332163" y="3524250"/>
          <p14:tracePt t="47852" x="3324225" y="3524250"/>
          <p14:tracePt t="47883" x="3316288" y="3524250"/>
          <p14:tracePt t="47892" x="3300413" y="3508375"/>
          <p14:tracePt t="47900" x="3252788" y="3492500"/>
          <p14:tracePt t="47908" x="3213100" y="3476625"/>
          <p14:tracePt t="47916" x="3125788" y="3452813"/>
          <p14:tracePt t="47924" x="3044825" y="3444875"/>
          <p14:tracePt t="47930" x="2973388" y="3429000"/>
          <p14:tracePt t="47938" x="2886075" y="3436938"/>
          <p14:tracePt t="47945" x="2806700" y="3452813"/>
          <p14:tracePt t="47954" x="2717800" y="3476625"/>
          <p14:tracePt t="47961" x="2638425" y="3500438"/>
          <p14:tracePt t="47970" x="2535238" y="3516313"/>
          <p14:tracePt t="47979" x="2416175" y="3540125"/>
          <p14:tracePt t="47986" x="2279650" y="3556000"/>
          <p14:tracePt t="47994" x="2152650" y="3556000"/>
          <p14:tracePt t="48002" x="2017713" y="3524250"/>
          <p14:tracePt t="48011" x="1873250" y="3476625"/>
          <p14:tracePt t="48018" x="1722438" y="3405188"/>
          <p14:tracePt t="48027" x="1633538" y="3325813"/>
          <p14:tracePt t="48032" x="1530350" y="3252788"/>
          <p14:tracePt t="48039" x="1443038" y="3189288"/>
          <p14:tracePt t="48048" x="1363663" y="3125788"/>
          <p14:tracePt t="48056" x="1274763" y="3054350"/>
          <p14:tracePt t="48064" x="1187450" y="3006725"/>
          <p14:tracePt t="48072" x="1116013" y="2982913"/>
          <p14:tracePt t="48080" x="1044575" y="2951163"/>
          <p14:tracePt t="48087" x="973138" y="2935288"/>
          <p14:tracePt t="48095" x="917575" y="2919413"/>
          <p14:tracePt t="48104" x="860425" y="2909888"/>
          <p14:tracePt t="48111" x="812800" y="2901950"/>
          <p14:tracePt t="48120" x="773113" y="2901950"/>
          <p14:tracePt t="48126" x="733425" y="2901950"/>
          <p14:tracePt t="48134" x="685800" y="2901950"/>
          <p14:tracePt t="48142" x="661988" y="2901950"/>
          <p14:tracePt t="48150" x="638175" y="2901950"/>
          <p14:tracePt t="48157" x="614363" y="2909888"/>
          <p14:tracePt t="48166" x="590550" y="2919413"/>
          <p14:tracePt t="48174" x="566738" y="2927350"/>
          <p14:tracePt t="48182" x="550863" y="2943225"/>
          <p14:tracePt t="48190" x="533400" y="2951163"/>
          <p14:tracePt t="48198" x="517525" y="2959100"/>
          <p14:tracePt t="48206" x="509588" y="2967038"/>
          <p14:tracePt t="48214" x="501650" y="2967038"/>
          <p14:tracePt t="48224" x="501650" y="2974975"/>
          <p14:tracePt t="48276" x="509588" y="2974975"/>
          <p14:tracePt t="48284" x="566738" y="2967038"/>
          <p14:tracePt t="48296" x="661988" y="2927350"/>
          <p14:tracePt t="48304" x="757238" y="2909888"/>
          <p14:tracePt t="48311" x="852488" y="2886075"/>
          <p14:tracePt t="48318" x="996950" y="2854325"/>
          <p14:tracePt t="48326" x="1131888" y="2814638"/>
          <p14:tracePt t="48333" x="1266825" y="2782888"/>
          <p14:tracePt t="48342" x="1411288" y="2751138"/>
          <p14:tracePt t="48350" x="1546225" y="2703513"/>
          <p14:tracePt t="48358" x="1674813" y="2671763"/>
          <p14:tracePt t="48366" x="1770063" y="2632075"/>
          <p14:tracePt t="48374" x="1841500" y="2616200"/>
          <p14:tracePt t="48382" x="1912938" y="2592388"/>
          <p14:tracePt t="48390" x="1976438" y="2576513"/>
          <p14:tracePt t="48398" x="2033588" y="2551113"/>
          <p14:tracePt t="48403" x="2081213" y="2535238"/>
          <p14:tracePt t="48411" x="2128838" y="2519363"/>
          <p14:tracePt t="48420" x="2160588" y="2503488"/>
          <p14:tracePt t="48427" x="2216150" y="2479675"/>
          <p14:tracePt t="48436" x="2263775" y="2471738"/>
          <p14:tracePt t="48444" x="2287588" y="2455863"/>
          <p14:tracePt t="48452" x="2303463" y="2447925"/>
          <p14:tracePt t="48460" x="2327275" y="2439988"/>
          <p14:tracePt t="48468" x="2343150" y="2432050"/>
          <p14:tracePt t="48477" x="2359025" y="2432050"/>
          <p14:tracePt t="48484" x="2366963" y="2432050"/>
          <p14:tracePt t="48492" x="2384425" y="2432050"/>
          <p14:tracePt t="48500" x="2408238" y="2424113"/>
          <p14:tracePt t="48509" x="2432050" y="2424113"/>
          <p14:tracePt t="48516" x="2447925" y="2416175"/>
          <p14:tracePt t="48522" x="2487613" y="2416175"/>
          <p14:tracePt t="48530" x="2535238" y="2416175"/>
          <p14:tracePt t="48538" x="2559050" y="2408238"/>
          <p14:tracePt t="48546" x="2582863" y="2408238"/>
          <p14:tracePt t="48554" x="2614613" y="2408238"/>
          <p14:tracePt t="48562" x="2638425" y="2408238"/>
          <p14:tracePt t="48570" x="2662238" y="2408238"/>
          <p14:tracePt t="48577" x="2678113" y="2408238"/>
          <p14:tracePt t="48586" x="2693988" y="2408238"/>
          <p14:tracePt t="48592" x="2709863" y="2408238"/>
          <p14:tracePt t="48600" x="2741613" y="2408238"/>
          <p14:tracePt t="48608" x="2782888" y="2408238"/>
          <p14:tracePt t="48616" x="2838450" y="2408238"/>
          <p14:tracePt t="48632" x="2981325" y="2392363"/>
          <p14:tracePt t="48641" x="3052763" y="2384425"/>
          <p14:tracePt t="48648" x="3133725" y="2384425"/>
          <p14:tracePt t="48656" x="3221038" y="2384425"/>
          <p14:tracePt t="48688" x="3643313" y="2384425"/>
          <p14:tracePt t="48696" x="3825875" y="2392363"/>
          <p14:tracePt t="48702" x="3883025" y="2400300"/>
          <p14:tracePt t="48710" x="3946525" y="2400300"/>
          <p14:tracePt t="48718" x="4002088" y="2400300"/>
          <p14:tracePt t="48727" x="4057650" y="2400300"/>
          <p14:tracePt t="48734" x="4089400" y="2400300"/>
          <p14:tracePt t="48742" x="4113213" y="2400300"/>
          <p14:tracePt t="48749" x="4121150" y="2400300"/>
          <p14:tracePt t="48802" x="4121150" y="2408238"/>
          <p14:tracePt t="48808" x="4113213" y="2416175"/>
          <p14:tracePt t="48816" x="4057650" y="2455863"/>
          <p14:tracePt t="48824" x="3986213" y="2495550"/>
          <p14:tracePt t="48832" x="3883025" y="2551113"/>
          <p14:tracePt t="48840" x="3754438" y="2624138"/>
          <p14:tracePt t="48848" x="3595688" y="2703513"/>
          <p14:tracePt t="48856" x="3387725" y="2790825"/>
          <p14:tracePt t="48864" x="3213100" y="2870200"/>
          <p14:tracePt t="48872" x="2973388" y="2967038"/>
          <p14:tracePt t="48880" x="2741613" y="3062288"/>
          <p14:tracePt t="48886" x="2543175" y="3133725"/>
          <p14:tracePt t="48894" x="2392363" y="3197225"/>
          <p14:tracePt t="48902" x="2216150" y="3262313"/>
          <p14:tracePt t="48910" x="2065338" y="3325813"/>
          <p14:tracePt t="48918" x="1920875" y="3373438"/>
          <p14:tracePt t="48925" x="1770063" y="3436938"/>
          <p14:tracePt t="48934" x="1617663" y="3500438"/>
          <p14:tracePt t="48942" x="1466850" y="3563938"/>
          <p14:tracePt t="48950" x="1355725" y="3605213"/>
          <p14:tracePt t="48958" x="1258888" y="3660775"/>
          <p14:tracePt t="48966" x="1171575" y="3716338"/>
          <p14:tracePt t="48974" x="1084263" y="3779838"/>
          <p14:tracePt t="48982" x="1020763" y="3843338"/>
          <p14:tracePt t="48996" x="892175" y="3948113"/>
          <p14:tracePt t="49004" x="828675" y="4003675"/>
          <p14:tracePt t="49011" x="796925" y="4043363"/>
          <p14:tracePt t="49020" x="781050" y="4051300"/>
          <p14:tracePt t="49028" x="765175" y="4067175"/>
          <p14:tracePt t="49036" x="757238" y="4083050"/>
          <p14:tracePt t="49044" x="757238" y="4090988"/>
          <p14:tracePt t="49052" x="749300" y="4090988"/>
          <p14:tracePt t="49130" x="765175" y="4090988"/>
          <p14:tracePt t="49137" x="828675" y="4090988"/>
          <p14:tracePt t="49145" x="884238" y="4067175"/>
          <p14:tracePt t="49153" x="973138" y="4043363"/>
          <p14:tracePt t="49161" x="1052513" y="4027488"/>
          <p14:tracePt t="49169" x="1147763" y="4003675"/>
          <p14:tracePt t="49177" x="1250950" y="3979863"/>
          <p14:tracePt t="49183" x="1347788" y="3963988"/>
          <p14:tracePt t="49192" x="1435100" y="3938588"/>
          <p14:tracePt t="49199" x="1530350" y="3906838"/>
          <p14:tracePt t="49207" x="1617663" y="3875088"/>
          <p14:tracePt t="49216" x="1698625" y="3843338"/>
          <p14:tracePt t="49224" x="1785938" y="3819525"/>
          <p14:tracePt t="49232" x="1873250" y="3795713"/>
          <p14:tracePt t="49240" x="1952625" y="3779838"/>
          <p14:tracePt t="49248" x="2041525" y="3756025"/>
          <p14:tracePt t="49255" x="2097088" y="3740150"/>
          <p14:tracePt t="49264" x="2168525" y="3716338"/>
          <p14:tracePt t="49270" x="2224088" y="3708400"/>
          <p14:tracePt t="49278" x="2287588" y="3684588"/>
          <p14:tracePt t="49286" x="2343150" y="3676650"/>
          <p14:tracePt t="49293" x="2400300" y="3668713"/>
          <p14:tracePt t="49302" x="2455863" y="3668713"/>
          <p14:tracePt t="49310" x="2495550" y="3668713"/>
          <p14:tracePt t="49317" x="2551113" y="3668713"/>
          <p14:tracePt t="49327" x="2598738" y="3668713"/>
          <p14:tracePt t="49334" x="2638425" y="3668713"/>
          <p14:tracePt t="49342" x="2693988" y="3676650"/>
          <p14:tracePt t="49350" x="2759075" y="3692525"/>
          <p14:tracePt t="49358" x="2798763" y="3700463"/>
          <p14:tracePt t="49366" x="2854325" y="3708400"/>
          <p14:tracePt t="49372" x="2909888" y="3708400"/>
          <p14:tracePt t="49380" x="2965450" y="3708400"/>
          <p14:tracePt t="49388" x="3044825" y="3708400"/>
          <p14:tracePt t="49396" x="3109913" y="3708400"/>
          <p14:tracePt t="49404" x="3189288" y="3692525"/>
          <p14:tracePt t="49412" x="3260725" y="3692525"/>
          <p14:tracePt t="49420" x="3324225" y="3684588"/>
          <p14:tracePt t="49428" x="3395663" y="3676650"/>
          <p14:tracePt t="49436" x="3451225" y="3668713"/>
          <p14:tracePt t="49443" x="3500438" y="3660775"/>
          <p14:tracePt t="49452" x="3524250" y="3652838"/>
          <p14:tracePt t="49460" x="3540125" y="3644900"/>
          <p14:tracePt t="49518" x="3508375" y="3660775"/>
          <p14:tracePt t="49526" x="3443288" y="3708400"/>
          <p14:tracePt t="49534" x="3355975" y="3740150"/>
          <p14:tracePt t="49542" x="3268663" y="3779838"/>
          <p14:tracePt t="49549" x="3157538" y="3811588"/>
          <p14:tracePt t="49555" x="3021013" y="3843338"/>
          <p14:tracePt t="49563" x="2886075" y="3883025"/>
          <p14:tracePt t="49571" x="2751138" y="3906838"/>
          <p14:tracePt t="49579" x="2614613" y="3930650"/>
          <p14:tracePt t="49587" x="2471738" y="3948113"/>
          <p14:tracePt t="49595" x="2366963" y="3971925"/>
          <p14:tracePt t="49603" x="2263775" y="3995738"/>
          <p14:tracePt t="49611" x="2184400" y="4019550"/>
          <p14:tracePt t="49619" x="2097088" y="4035425"/>
          <p14:tracePt t="49627" x="2025650" y="4059238"/>
          <p14:tracePt t="49635" x="1968500" y="4075113"/>
          <p14:tracePt t="49643" x="1920875" y="4098925"/>
          <p14:tracePt t="49649" x="1889125" y="4114800"/>
          <p14:tracePt t="49657" x="1873250" y="4122738"/>
          <p14:tracePt t="49665" x="1857375" y="4130675"/>
          <p14:tracePt t="49673" x="1849438" y="4146550"/>
          <p14:tracePt t="49693" x="1849438" y="4154488"/>
          <p14:tracePt t="49705" x="1841500" y="4162425"/>
          <p14:tracePt t="49738" x="1841500" y="4170363"/>
          <p14:tracePt t="49752" x="1841500" y="4178300"/>
          <p14:tracePt t="49768" x="1849438" y="4186238"/>
          <p14:tracePt t="49775" x="1865313" y="4194175"/>
          <p14:tracePt t="49784" x="1881188" y="4210050"/>
          <p14:tracePt t="49792" x="1912938" y="4225925"/>
          <p14:tracePt t="49800" x="1968500" y="4249738"/>
          <p14:tracePt t="49807" x="2041525" y="4281488"/>
          <p14:tracePt t="49815" x="2120900" y="4314825"/>
          <p14:tracePt t="49824" x="2200275" y="4346575"/>
          <p14:tracePt t="49831" x="2287588" y="4362450"/>
          <p14:tracePt t="49838" x="2374900" y="4394200"/>
          <p14:tracePt t="49846" x="2455863" y="4418013"/>
          <p14:tracePt t="49853" x="2543175" y="4441825"/>
          <p14:tracePt t="49861" x="2622550" y="4457700"/>
          <p14:tracePt t="49869" x="2709863" y="4481513"/>
          <p14:tracePt t="49877" x="2782888" y="4497388"/>
          <p14:tracePt t="49885" x="2854325" y="4521200"/>
          <p14:tracePt t="49893" x="2909888" y="4529138"/>
          <p14:tracePt t="49901" x="2965450" y="4537075"/>
          <p14:tracePt t="49910" x="2997200" y="4545013"/>
          <p14:tracePt t="49917" x="3028950" y="4545013"/>
          <p14:tracePt t="49926" x="3044825" y="4552950"/>
          <p14:tracePt t="49933" x="3060700" y="4552950"/>
          <p14:tracePt t="50306" x="3052763" y="4552950"/>
          <p14:tracePt t="51014" x="3052763" y="4560888"/>
          <p14:tracePt t="53902" x="3044825" y="4552950"/>
          <p14:tracePt t="53910" x="3028950" y="4473575"/>
          <p14:tracePt t="53918" x="3013075" y="4418013"/>
          <p14:tracePt t="53926" x="2981325" y="4354513"/>
          <p14:tracePt t="53934" x="2957513" y="4306888"/>
          <p14:tracePt t="53941" x="2941638" y="4249738"/>
          <p14:tracePt t="53950" x="2933700" y="4194175"/>
          <p14:tracePt t="53958" x="2925763" y="4138613"/>
          <p14:tracePt t="53966" x="2909888" y="4090988"/>
          <p14:tracePt t="53975" x="2901950" y="4051300"/>
          <p14:tracePt t="53980" x="2901950" y="4003675"/>
          <p14:tracePt t="53993" x="2901950" y="3979863"/>
          <p14:tracePt t="53996" x="2901950" y="3948113"/>
          <p14:tracePt t="54004" x="2901950" y="3930650"/>
          <p14:tracePt t="54012" x="2909888" y="3906838"/>
          <p14:tracePt t="54020" x="2909888" y="3898900"/>
          <p14:tracePt t="54028" x="2917825" y="3883025"/>
          <p14:tracePt t="54036" x="2917825" y="3867150"/>
          <p14:tracePt t="54045" x="2917825" y="3851275"/>
          <p14:tracePt t="54052" x="2917825" y="3843338"/>
          <p14:tracePt t="54059" x="2917825" y="3827463"/>
          <p14:tracePt t="54066" x="2917825" y="3819525"/>
          <p14:tracePt t="54075" x="2917825" y="3803650"/>
          <p14:tracePt t="54082" x="2917825" y="3795713"/>
          <p14:tracePt t="54090" x="2909888" y="3779838"/>
          <p14:tracePt t="54098" x="2909888" y="3771900"/>
          <p14:tracePt t="54106" x="2909888" y="3763963"/>
          <p14:tracePt t="54113" x="2909888" y="3756025"/>
          <p14:tracePt t="54133" x="2909888" y="3748088"/>
          <p14:tracePt t="54141" x="2901950" y="3748088"/>
          <p14:tracePt t="54158" x="2894013" y="3748088"/>
          <p14:tracePt t="54196" x="2886075" y="3748088"/>
          <p14:tracePt t="54207" x="2878138" y="3748088"/>
          <p14:tracePt t="54215" x="2870200" y="3748088"/>
          <p14:tracePt t="54244" x="2862263" y="3748088"/>
          <p14:tracePt t="54251" x="2854325" y="3748088"/>
          <p14:tracePt t="54259" x="2846388" y="3748088"/>
          <p14:tracePt t="54266" x="2838450" y="3748088"/>
          <p14:tracePt t="54274" x="2822575" y="3748088"/>
          <p14:tracePt t="54290" x="2814638" y="3748088"/>
          <p14:tracePt t="54333" x="2806700" y="3748088"/>
          <p14:tracePt t="54342" x="2782888" y="3795713"/>
          <p14:tracePt t="54350" x="2751138" y="3867150"/>
          <p14:tracePt t="54356" x="2709863" y="3956050"/>
          <p14:tracePt t="54364" x="2670175" y="4083050"/>
          <p14:tracePt t="54371" x="2614613" y="4225925"/>
          <p14:tracePt t="54380" x="2574925" y="4386263"/>
          <p14:tracePt t="54387" x="2519363" y="4608513"/>
          <p14:tracePt t="54395" x="2471738" y="4824413"/>
          <p14:tracePt t="54404" x="2432050" y="5040313"/>
          <p14:tracePt t="54412" x="2408238" y="5222875"/>
          <p14:tracePt t="54419" x="2384425" y="5359400"/>
          <p14:tracePt t="54428" x="2359025" y="5486400"/>
          <p14:tracePt t="54440" x="2335213" y="5621338"/>
          <p14:tracePt t="54446" x="2319338" y="5678488"/>
          <p14:tracePt t="54454" x="2311400" y="5726113"/>
          <p14:tracePt t="54462" x="2311400" y="5734050"/>
          <p14:tracePt t="54470" x="2311400" y="5741988"/>
          <p14:tracePt t="54477" x="2311400" y="5749925"/>
          <p14:tracePt t="54486" x="2311400" y="5757863"/>
          <p14:tracePt t="54580" x="2311400" y="5686425"/>
          <p14:tracePt t="54588" x="2319338" y="5549900"/>
          <p14:tracePt t="54596" x="2335213" y="5414963"/>
          <p14:tracePt t="54604" x="2343150" y="5278438"/>
          <p14:tracePt t="54612" x="2343150" y="5143500"/>
          <p14:tracePt t="54620" x="2359025" y="5008563"/>
          <p14:tracePt t="54629" x="2366963" y="4872038"/>
          <p14:tracePt t="54636" x="2384425" y="4752975"/>
          <p14:tracePt t="54641" x="2400300" y="4616450"/>
          <p14:tracePt t="54650" x="2424113" y="4505325"/>
          <p14:tracePt t="54658" x="2447925" y="4402138"/>
          <p14:tracePt t="54665" x="2455863" y="4322763"/>
          <p14:tracePt t="54675" x="2471738" y="4241800"/>
          <p14:tracePt t="54682" x="2479675" y="4178300"/>
          <p14:tracePt t="54690" x="2487613" y="4122738"/>
          <p14:tracePt t="54698" x="2495550" y="4067175"/>
          <p14:tracePt t="54706" x="2495550" y="4035425"/>
          <p14:tracePt t="54713" x="2495550" y="4027488"/>
          <p14:tracePt t="54723" x="2495550" y="4019550"/>
          <p14:tracePt t="54727" x="2495550" y="4011613"/>
          <p14:tracePt t="54772" x="2495550" y="4019550"/>
          <p14:tracePt t="54779" x="2479675" y="4067175"/>
          <p14:tracePt t="54788" x="2455863" y="4138613"/>
          <p14:tracePt t="54796" x="2439988" y="4241800"/>
          <p14:tracePt t="54804" x="2400300" y="4378325"/>
          <p14:tracePt t="54811" x="2366963" y="4537075"/>
          <p14:tracePt t="54819" x="2343150" y="4689475"/>
          <p14:tracePt t="54825" x="2319338" y="4848225"/>
          <p14:tracePt t="54833" x="2279650" y="5040313"/>
          <p14:tracePt t="54841" x="2255838" y="5191125"/>
          <p14:tracePt t="54849" x="2232025" y="5327650"/>
          <p14:tracePt t="54857" x="2208213" y="5454650"/>
          <p14:tracePt t="54865" x="2200275" y="5549900"/>
          <p14:tracePt t="54874" x="2184400" y="5629275"/>
          <p14:tracePt t="54881" x="2176463" y="5678488"/>
          <p14:tracePt t="54889" x="2176463" y="5694363"/>
          <p14:tracePt t="54956" x="2176463" y="5686425"/>
          <p14:tracePt t="54963" x="2192338" y="5645150"/>
          <p14:tracePt t="54971" x="2208213" y="5613400"/>
          <p14:tracePt t="54991" x="2247900" y="5526088"/>
          <p14:tracePt t="54996" x="2263775" y="5486400"/>
          <p14:tracePt t="55004" x="2271713" y="5478463"/>
          <p14:tracePt t="55012" x="2279650" y="5462588"/>
          <p14:tracePt t="55020" x="2279650" y="5446713"/>
          <p14:tracePt t="55028" x="2279650" y="5438775"/>
          <p14:tracePt t="55117" x="2279650" y="5430838"/>
          <p14:tracePt t="55125" x="2279650" y="5414963"/>
          <p14:tracePt t="55132" x="2279650" y="5383213"/>
          <p14:tracePt t="55140" x="2263775" y="5343525"/>
          <p14:tracePt t="55148" x="2255838" y="5310188"/>
          <p14:tracePt t="55156" x="2247900" y="5294313"/>
          <p14:tracePt t="55164" x="2247900" y="5278438"/>
          <p14:tracePt t="55171" x="2239963" y="5262563"/>
          <p14:tracePt t="55179" x="2239963" y="5254625"/>
          <p14:tracePt t="55188" x="2239963" y="5246688"/>
          <p14:tracePt t="55196" x="2239963" y="5238750"/>
          <p14:tracePt t="55204" x="2239963" y="5230813"/>
          <p14:tracePt t="55212" x="2239963" y="5222875"/>
          <p14:tracePt t="55220" x="2239963" y="5207000"/>
          <p14:tracePt t="55450" x="2239963" y="5191125"/>
          <p14:tracePt t="55457" x="2255838" y="5135563"/>
          <p14:tracePt t="55466" x="2271713" y="5072063"/>
          <p14:tracePt t="55473" x="2295525" y="5032375"/>
          <p14:tracePt t="55482" x="2311400" y="4992688"/>
          <p14:tracePt t="55490" x="2327275" y="4959350"/>
          <p14:tracePt t="55498" x="2335213" y="4935538"/>
          <p14:tracePt t="55505" x="2343150" y="4919663"/>
          <p14:tracePt t="55511" x="2351088" y="4895850"/>
          <p14:tracePt t="55520" x="2359025" y="4879975"/>
          <p14:tracePt t="55528" x="2359025" y="4864100"/>
          <p14:tracePt t="55536" x="2359025" y="4840288"/>
          <p14:tracePt t="55543" x="2366963" y="4824413"/>
          <p14:tracePt t="55552" x="2374900" y="4800600"/>
          <p14:tracePt t="55560" x="2374900" y="4776788"/>
          <p14:tracePt t="55568" x="2384425" y="4752975"/>
          <p14:tracePt t="55576" x="2384425" y="4745038"/>
          <p14:tracePt t="55584" x="2384425" y="4721225"/>
          <p14:tracePt t="55591" x="2392363" y="4705350"/>
          <p14:tracePt t="55600" x="2392363" y="4697413"/>
          <p14:tracePt t="55610" x="2400300" y="4673600"/>
          <p14:tracePt t="55618" x="2408238" y="4649788"/>
          <p14:tracePt t="55624" x="2416175" y="4633913"/>
          <p14:tracePt t="55632" x="2416175" y="4624388"/>
          <p14:tracePt t="55641" x="2424113" y="4608513"/>
          <p14:tracePt t="55647" x="2424113" y="4600575"/>
          <p14:tracePt t="55664" x="2424113" y="4592638"/>
          <p14:tracePt t="55900" x="2424113" y="4584700"/>
          <p14:tracePt t="55910" x="2432050" y="4576763"/>
          <p14:tracePt t="55918" x="2432050" y="4568825"/>
          <p14:tracePt t="55925" x="2439988" y="4552950"/>
          <p14:tracePt t="56012" x="2439988" y="4545013"/>
          <p14:tracePt t="56186" x="2447925" y="4537075"/>
          <p14:tracePt t="56196" x="2455863" y="4529138"/>
          <p14:tracePt t="56204" x="2455863" y="4513263"/>
          <p14:tracePt t="56212" x="2463800" y="4481513"/>
          <p14:tracePt t="56219" x="2471738" y="4449763"/>
          <p14:tracePt t="56227" x="2471738" y="4418013"/>
          <p14:tracePt t="56238" x="2479675" y="4386263"/>
          <p14:tracePt t="56243" x="2487613" y="4354513"/>
          <p14:tracePt t="56252" x="2495550" y="4346575"/>
          <p14:tracePt t="56259" x="2495550" y="4330700"/>
          <p14:tracePt t="56268" x="2503488" y="4314825"/>
          <p14:tracePt t="56398" x="2503488" y="4322763"/>
          <p14:tracePt t="56406" x="2511425" y="4330700"/>
          <p14:tracePt t="56414" x="2511425" y="4338638"/>
          <p14:tracePt t="56422" x="2511425" y="4346575"/>
          <p14:tracePt t="56433" x="2511425" y="4354513"/>
          <p14:tracePt t="56447" x="2511425" y="4362450"/>
          <p14:tracePt t="56457" x="2511425" y="4378325"/>
          <p14:tracePt t="56472" x="2511425" y="4386263"/>
          <p14:tracePt t="56480" x="2511425" y="4394200"/>
          <p14:tracePt t="56488" x="2511425" y="4402138"/>
          <p14:tracePt t="56496" x="2511425" y="4410075"/>
          <p14:tracePt t="56504" x="2511425" y="4418013"/>
          <p14:tracePt t="56512" x="2511425" y="4425950"/>
          <p14:tracePt t="56520" x="2511425" y="4433888"/>
          <p14:tracePt t="56528" x="2511425" y="4441825"/>
          <p14:tracePt t="56534" x="2511425" y="4449763"/>
          <p14:tracePt t="56542" x="2511425" y="4457700"/>
          <p14:tracePt t="56550" x="2503488" y="4473575"/>
          <p14:tracePt t="56558" x="2503488" y="4481513"/>
          <p14:tracePt t="56566" x="2503488" y="4489450"/>
          <p14:tracePt t="56574" x="2503488" y="4497388"/>
          <p14:tracePt t="56582" x="2503488" y="4505325"/>
          <p14:tracePt t="56590" x="2495550" y="4513263"/>
          <p14:tracePt t="56598" x="2495550" y="4529138"/>
          <p14:tracePt t="56606" x="2487613" y="4545013"/>
          <p14:tracePt t="56614" x="2479675" y="4560888"/>
          <p14:tracePt t="56620" x="2479675" y="4576763"/>
          <p14:tracePt t="56628" x="2471738" y="4592638"/>
          <p14:tracePt t="56636" x="2471738" y="4600575"/>
          <p14:tracePt t="56644" x="2463800" y="4616450"/>
          <p14:tracePt t="56652" x="2463800" y="4624388"/>
          <p14:tracePt t="56660" x="2455863" y="4633913"/>
          <p14:tracePt t="56781" x="2447925" y="4624388"/>
          <p14:tracePt t="56790" x="2447925" y="4616450"/>
          <p14:tracePt t="56798" x="2439988" y="4616450"/>
          <p14:tracePt t="56808" x="2439988" y="4608513"/>
          <p14:tracePt t="56819" x="2439988" y="4600575"/>
          <p14:tracePt t="56828" x="2439988" y="4592638"/>
          <p14:tracePt t="56904" x="2439988" y="4584700"/>
          <p14:tracePt t="56918" x="2439988" y="4576763"/>
          <p14:tracePt t="56926" x="2439988" y="4568825"/>
          <p14:tracePt t="56933" x="2432050" y="4568825"/>
          <p14:tracePt t="56946" x="2432050" y="4560888"/>
          <p14:tracePt t="56957" x="2432050" y="4552950"/>
          <p14:tracePt t="57001" x="2432050" y="4545013"/>
          <p14:tracePt t="57008" x="2432050" y="4537075"/>
          <p14:tracePt t="57016" x="2432050" y="4529138"/>
          <p14:tracePt t="57110" x="2424113" y="4529138"/>
          <p14:tracePt t="57134" x="2424113" y="4513263"/>
          <p14:tracePt t="57150" x="2416175" y="4505325"/>
          <p14:tracePt t="57412" x="2400300" y="4481513"/>
          <p14:tracePt t="57420" x="2392363" y="4465638"/>
          <p14:tracePt t="57428" x="2374900" y="4449763"/>
          <p14:tracePt t="57438" x="2366963" y="4441825"/>
          <p14:tracePt t="57445" x="2359025" y="4425950"/>
          <p14:tracePt t="57454" x="2359025" y="4418013"/>
          <p14:tracePt t="57480" x="2359025" y="4410075"/>
          <p14:tracePt t="57598" x="2351088" y="4410075"/>
          <p14:tracePt t="57638" x="2343150" y="4425950"/>
          <p14:tracePt t="57644" x="2343150" y="4449763"/>
          <p14:tracePt t="57652" x="2335213" y="4481513"/>
          <p14:tracePt t="57660" x="2335213" y="4537075"/>
          <p14:tracePt t="57668" x="2335213" y="4592638"/>
          <p14:tracePt t="57676" x="2327275" y="4673600"/>
          <p14:tracePt t="57684" x="2327275" y="4745038"/>
          <p14:tracePt t="57692" x="2327275" y="4824413"/>
          <p14:tracePt t="57700" x="2319338" y="4895850"/>
          <p14:tracePt t="57708" x="2319338" y="4951413"/>
          <p14:tracePt t="57715" x="2319338" y="5008563"/>
          <p14:tracePt t="57723" x="2319338" y="5064125"/>
          <p14:tracePt t="57732" x="2319338" y="5111750"/>
          <p14:tracePt t="57738" x="2319338" y="5167313"/>
          <p14:tracePt t="57746" x="2303463" y="5230813"/>
          <p14:tracePt t="57754" x="2303463" y="5286375"/>
          <p14:tracePt t="57762" x="2295525" y="5343525"/>
          <p14:tracePt t="57770" x="2287588" y="5422900"/>
          <p14:tracePt t="57778" x="2287588" y="5478463"/>
          <p14:tracePt t="57786" x="2287588" y="5549900"/>
          <p14:tracePt t="57794" x="2287588" y="5613400"/>
          <p14:tracePt t="57802" x="2287588" y="5670550"/>
          <p14:tracePt t="57810" x="2287588" y="5726113"/>
          <p14:tracePt t="57818" x="2287588" y="5773738"/>
          <p14:tracePt t="57828" x="2287588" y="5797550"/>
          <p14:tracePt t="57832" x="2287588" y="5813425"/>
          <p14:tracePt t="57840" x="2287588" y="5829300"/>
          <p14:tracePt t="57857" x="2287588" y="5837238"/>
          <p14:tracePt t="58124" x="2287588" y="5813425"/>
          <p14:tracePt t="58130" x="2287588" y="5781675"/>
          <p14:tracePt t="58138" x="2287588" y="5741988"/>
          <p14:tracePt t="58145" x="2287588" y="5686425"/>
          <p14:tracePt t="58153" x="2287588" y="5629275"/>
          <p14:tracePt t="58162" x="2271713" y="5549900"/>
          <p14:tracePt t="58170" x="2263775" y="5462588"/>
          <p14:tracePt t="58177" x="2255838" y="5391150"/>
          <p14:tracePt t="58185" x="2239963" y="5310188"/>
          <p14:tracePt t="58194" x="2232025" y="5238750"/>
          <p14:tracePt t="58201" x="2216150" y="5167313"/>
          <p14:tracePt t="58209" x="2192338" y="5095875"/>
          <p14:tracePt t="58215" x="2176463" y="5040313"/>
          <p14:tracePt t="58223" x="2152650" y="4976813"/>
          <p14:tracePt t="58232" x="2136775" y="4943475"/>
          <p14:tracePt t="58240" x="2112963" y="4919663"/>
          <p14:tracePt t="58248" x="2081213" y="4895850"/>
          <p14:tracePt t="58256" x="2033588" y="4872038"/>
          <p14:tracePt t="58263" x="2008188" y="4864100"/>
          <p14:tracePt t="58273" x="1968500" y="4840288"/>
          <p14:tracePt t="58280" x="1928813" y="4824413"/>
          <p14:tracePt t="58288" x="1897063" y="4808538"/>
          <p14:tracePt t="58296" x="1865313" y="4792663"/>
          <p14:tracePt t="58304" x="1817688" y="4776788"/>
          <p14:tracePt t="58309" x="1801813" y="4768850"/>
          <p14:tracePt t="58318" x="1785938" y="4760913"/>
          <p14:tracePt t="58330" x="1754188" y="4752975"/>
          <p14:tracePt t="58338" x="1730375" y="4752975"/>
          <p14:tracePt t="58346" x="1714500" y="4752975"/>
          <p14:tracePt t="58354" x="1706563" y="4752975"/>
          <p14:tracePt t="58362" x="1690688" y="4752975"/>
          <p14:tracePt t="58370" x="1674813" y="4745038"/>
          <p14:tracePt t="58378" x="1658938" y="4729163"/>
          <p14:tracePt t="58386" x="1651000" y="4721225"/>
          <p14:tracePt t="58394" x="1633538" y="4713288"/>
          <p14:tracePt t="58401" x="1617663" y="4697413"/>
          <p14:tracePt t="58408" x="1609725" y="4681538"/>
          <p14:tracePt t="58418" x="1601788" y="4665663"/>
          <p14:tracePt t="58431" x="1601788" y="4657725"/>
          <p14:tracePt t="58440" x="1601788" y="4641850"/>
          <p14:tracePt t="58447" x="1625600" y="4624388"/>
          <p14:tracePt t="58457" x="1658938" y="4600575"/>
          <p14:tracePt t="58464" x="1738313" y="4560888"/>
          <p14:tracePt t="58472" x="1873250" y="4513263"/>
          <p14:tracePt t="58480" x="2073275" y="4441825"/>
          <p14:tracePt t="58488" x="2351088" y="4378325"/>
          <p14:tracePt t="58496" x="2654300" y="4291013"/>
          <p14:tracePt t="58504" x="2957513" y="4225925"/>
          <p14:tracePt t="58511" x="3252788" y="4154488"/>
          <p14:tracePt t="58520" x="3524250" y="4114800"/>
          <p14:tracePt t="58526" x="3762375" y="4067175"/>
          <p14:tracePt t="58534" x="3922713" y="4043363"/>
          <p14:tracePt t="58542" x="4041775" y="4019550"/>
          <p14:tracePt t="58549" x="4113213" y="3995738"/>
          <p14:tracePt t="58557" x="4144963" y="3987800"/>
          <p14:tracePt t="58700" x="4137025" y="3987800"/>
          <p14:tracePt t="58706" x="4129088" y="3979863"/>
          <p14:tracePt t="61487" x="4113213" y="3979863"/>
          <p14:tracePt t="61495" x="4089400" y="3979863"/>
          <p14:tracePt t="61503" x="4033838" y="3987800"/>
          <p14:tracePt t="61512" x="3978275" y="4003675"/>
          <p14:tracePt t="61519" x="3930650" y="4027488"/>
          <p14:tracePt t="61527" x="3922713" y="4027488"/>
          <p14:tracePt t="61535" x="3922713" y="4035425"/>
          <p14:tracePt t="61543" x="3922713" y="4043363"/>
          <p14:tracePt t="61551" x="3970338" y="4011613"/>
          <p14:tracePt t="61559" x="4041775" y="3971925"/>
          <p14:tracePt t="61567" x="4152900" y="3930650"/>
          <p14:tracePt t="61576" x="4329113" y="3906838"/>
          <p14:tracePt t="61581" x="4600575" y="3843338"/>
          <p14:tracePt t="61589" x="4943475" y="3811588"/>
          <p14:tracePt t="61597" x="5341938" y="3771900"/>
          <p14:tracePt t="61605" x="5764213" y="3740150"/>
          <p14:tracePt t="61613" x="6186488" y="3700463"/>
          <p14:tracePt t="61621" x="6561138" y="3668713"/>
          <p14:tracePt t="61630" x="6824663" y="3636963"/>
          <p14:tracePt t="61638" x="7031038" y="3605213"/>
          <p14:tracePt t="61646" x="7151688" y="3579813"/>
          <p14:tracePt t="61653" x="7254875" y="3563938"/>
          <p14:tracePt t="61662" x="7326313" y="3548063"/>
          <p14:tracePt t="61668" x="7350125" y="3540125"/>
          <p14:tracePt t="61677" x="7358063" y="3540125"/>
          <p14:tracePt t="61712" x="7358063" y="3532188"/>
          <p14:tracePt t="61736" x="7366000" y="3524250"/>
          <p14:tracePt t="61744" x="7389813" y="3516313"/>
          <p14:tracePt t="61751" x="7429500" y="3484563"/>
          <p14:tracePt t="61760" x="7453313" y="3468688"/>
          <p14:tracePt t="61768" x="7469188" y="3452813"/>
          <p14:tracePt t="61776" x="7477125" y="3444875"/>
          <p14:tracePt t="61783" x="7485063" y="3444875"/>
          <p14:tracePt t="61790" x="7485063" y="3436938"/>
          <p14:tracePt t="61883" x="7469188" y="3452813"/>
          <p14:tracePt t="61892" x="7453313" y="3468688"/>
          <p14:tracePt t="61900" x="7437438" y="3484563"/>
          <p14:tracePt t="61907" x="7429500" y="3492500"/>
          <p14:tracePt t="61916" x="7397750" y="3516313"/>
          <p14:tracePt t="61924" x="7350125" y="3532188"/>
          <p14:tracePt t="61932" x="7286625" y="3548063"/>
          <p14:tracePt t="61940" x="7215188" y="3571875"/>
          <p14:tracePt t="61948" x="7159625" y="3587750"/>
          <p14:tracePt t="61956" x="7086600" y="3613150"/>
          <p14:tracePt t="61964" x="7015163" y="3629025"/>
          <p14:tracePt t="61971" x="6943725" y="3652838"/>
          <p14:tracePt t="61991" x="6888163" y="3676650"/>
          <p14:tracePt t="61994" x="6880225" y="3676650"/>
          <p14:tracePt t="62002" x="6872288" y="3676650"/>
          <p14:tracePt t="62009" x="6872288" y="3684588"/>
          <p14:tracePt t="62034" x="6864350" y="3692525"/>
          <p14:tracePt t="62041" x="6856413" y="3708400"/>
          <p14:tracePt t="62050" x="6840538" y="3732213"/>
          <p14:tracePt t="62058" x="6824663" y="3756025"/>
          <p14:tracePt t="62066" x="6808788" y="3779838"/>
          <p14:tracePt t="62071" x="6792913" y="3811588"/>
          <p14:tracePt t="62080" x="6777038" y="3843338"/>
          <p14:tracePt t="62088" x="6759575" y="3867150"/>
          <p14:tracePt t="62096" x="6743700" y="3898900"/>
          <p14:tracePt t="62104" x="6735763" y="3922713"/>
          <p14:tracePt t="62112" x="6735763" y="3948113"/>
          <p14:tracePt t="62120" x="6735763" y="3963988"/>
          <p14:tracePt t="62128" x="6735763" y="3987800"/>
          <p14:tracePt t="62136" x="6743700" y="4003675"/>
          <p14:tracePt t="62144" x="6751638" y="4011613"/>
          <p14:tracePt t="62162" x="6759575" y="4011613"/>
          <p14:tracePt t="62225" x="6751638" y="4019550"/>
          <p14:tracePt t="62237" x="6751638" y="4027488"/>
          <p14:tracePt t="62245" x="6743700" y="4027488"/>
          <p14:tracePt t="62253" x="6727825" y="4035425"/>
          <p14:tracePt t="62259" x="6719888" y="4043363"/>
          <p14:tracePt t="62267" x="6704013" y="4043363"/>
          <p14:tracePt t="62275" x="6688138" y="4043363"/>
          <p14:tracePt t="62283" x="6664325" y="4051300"/>
          <p14:tracePt t="62294" x="6656388" y="4059238"/>
          <p14:tracePt t="62303" x="6640513" y="4067175"/>
          <p14:tracePt t="62308" x="6624638" y="4075113"/>
          <p14:tracePt t="62318" x="6616700" y="4075113"/>
          <p14:tracePt t="62328" x="6608763" y="4075113"/>
          <p14:tracePt t="62381" x="6600825" y="4075113"/>
          <p14:tracePt t="62406" x="6592888" y="4075113"/>
          <p14:tracePt t="62425" x="6577013" y="4075113"/>
          <p14:tracePt t="62430" x="6569075" y="4075113"/>
          <p14:tracePt t="62437" x="6569075" y="4083050"/>
          <p14:tracePt t="62446" x="6553200" y="4090988"/>
          <p14:tracePt t="62452" x="6537325" y="4090988"/>
          <p14:tracePt t="62459" x="6521450" y="4098925"/>
          <p14:tracePt t="62468" x="6505575" y="4106863"/>
          <p14:tracePt t="62475" x="6489700" y="4114800"/>
          <p14:tracePt t="62483" x="6473825" y="4122738"/>
          <p14:tracePt t="62499" x="6457950" y="4138613"/>
          <p14:tracePt t="62507" x="6442075" y="4138613"/>
          <p14:tracePt t="62590" x="6442075" y="4122738"/>
          <p14:tracePt t="62598" x="6442075" y="4114800"/>
          <p14:tracePt t="62606" x="6442075" y="4106863"/>
          <p14:tracePt t="62614" x="6442075" y="4090988"/>
          <p14:tracePt t="62622" x="6442075" y="4083050"/>
          <p14:tracePt t="62629" x="6442075" y="4075113"/>
          <p14:tracePt t="62638" x="6442075" y="4067175"/>
          <p14:tracePt t="62915" x="6450013" y="4067175"/>
          <p14:tracePt t="62927" x="6450013" y="4059238"/>
          <p14:tracePt t="62938" x="6481763" y="4035425"/>
          <p14:tracePt t="62945" x="6497638" y="4019550"/>
          <p14:tracePt t="62954" x="6513513" y="4011613"/>
          <p14:tracePt t="62961" x="6529388" y="3995738"/>
          <p14:tracePt t="62969" x="6537325" y="3979863"/>
          <p14:tracePt t="62977" x="6553200" y="3971925"/>
          <p14:tracePt t="62991" x="6569075" y="3971925"/>
          <p14:tracePt t="62993" x="6577013" y="3971925"/>
          <p14:tracePt t="63009" x="6584950" y="3971925"/>
          <p14:tracePt t="63055" x="6584950" y="3979863"/>
          <p14:tracePt t="63108" x="6592888" y="3979863"/>
          <p14:tracePt t="63194" x="6584950" y="3979863"/>
          <p14:tracePt t="63212" x="6577013" y="3979863"/>
          <p14:tracePt t="63220" x="6569075" y="3979863"/>
          <p14:tracePt t="63228" x="6561138" y="3979863"/>
          <p14:tracePt t="63267" x="6553200" y="3979863"/>
          <p14:tracePt t="63275" x="6545263" y="3979863"/>
          <p14:tracePt t="63303" x="6537325" y="3987800"/>
          <p14:tracePt t="63321" x="6537325" y="3995738"/>
          <p14:tracePt t="63381" x="6537325" y="4003675"/>
          <p14:tracePt t="63389" x="6529388" y="4011613"/>
          <p14:tracePt t="63399" x="6529388" y="4019550"/>
          <p14:tracePt t="63423" x="6529388" y="4027488"/>
          <p14:tracePt t="63435" x="6537325" y="4027488"/>
          <p14:tracePt t="63444" x="6545263" y="4027488"/>
          <p14:tracePt t="63452" x="6553200" y="4027488"/>
          <p14:tracePt t="63468" x="6561138" y="4027488"/>
          <p14:tracePt t="63476" x="6577013" y="4019550"/>
          <p14:tracePt t="63490" x="6584950" y="4011613"/>
          <p14:tracePt t="63498" x="6592888" y="4003675"/>
          <p14:tracePt t="63506" x="6600825" y="3995738"/>
          <p14:tracePt t="63514" x="6600825" y="3987800"/>
          <p14:tracePt t="63522" x="6608763" y="3971925"/>
          <p14:tracePt t="63530" x="6616700" y="3971925"/>
          <p14:tracePt t="65720" x="6608763" y="3956050"/>
          <p14:tracePt t="65728" x="6418263" y="3890963"/>
          <p14:tracePt t="65736" x="6034088" y="3803650"/>
          <p14:tracePt t="65744" x="5651500" y="3732213"/>
          <p14:tracePt t="65752" x="5268913" y="3732213"/>
          <p14:tracePt t="65760" x="4894263" y="3779838"/>
          <p14:tracePt t="65768" x="4584700" y="3883025"/>
          <p14:tracePt t="65776" x="4321175" y="4011613"/>
          <p14:tracePt t="65784" x="4121150" y="4130675"/>
          <p14:tracePt t="65792" x="4010025" y="4202113"/>
          <p14:tracePt t="65798" x="3883025" y="4265613"/>
          <p14:tracePt t="65806" x="3778250" y="4338638"/>
          <p14:tracePt t="65814" x="3714750" y="4386263"/>
          <p14:tracePt t="65822" x="3714750" y="4394200"/>
          <p14:tracePt t="65830" x="3706813" y="4394200"/>
          <p14:tracePt t="65839" x="3706813" y="4402138"/>
          <p14:tracePt t="65862" x="3698875" y="4410075"/>
          <p14:tracePt t="65873" x="3690938" y="4418013"/>
          <p14:tracePt t="65878" x="3651250" y="4441825"/>
          <p14:tracePt t="65886" x="3595688" y="4473575"/>
          <p14:tracePt t="65892" x="3524250" y="4497388"/>
          <p14:tracePt t="65900" x="3451225" y="4505325"/>
          <p14:tracePt t="65908" x="3371850" y="4505325"/>
          <p14:tracePt t="65916" x="3260725" y="4505325"/>
          <p14:tracePt t="65924" x="3157538" y="4505325"/>
          <p14:tracePt t="65932" x="3028950" y="4489450"/>
          <p14:tracePt t="65939" x="2909888" y="4465638"/>
          <p14:tracePt t="65948" x="2782888" y="4449763"/>
          <p14:tracePt t="65956" x="2686050" y="4425950"/>
          <p14:tracePt t="65964" x="2582863" y="4378325"/>
          <p14:tracePt t="65971" x="2495550" y="4338638"/>
          <p14:tracePt t="65980" x="2424113" y="4281488"/>
          <p14:tracePt t="65988" x="2359025" y="4217988"/>
          <p14:tracePt t="65993" x="2295525" y="4154488"/>
          <p14:tracePt t="66002" x="2232025" y="4083050"/>
          <p14:tracePt t="66010" x="2168525" y="4003675"/>
          <p14:tracePt t="66020" x="2089150" y="3914775"/>
          <p14:tracePt t="66026" x="2025650" y="3835400"/>
          <p14:tracePt t="66034" x="1968500" y="3779838"/>
          <p14:tracePt t="66041" x="1920875" y="3700463"/>
          <p14:tracePt t="66049" x="1873250" y="3644900"/>
          <p14:tracePt t="66057" x="1833563" y="3563938"/>
          <p14:tracePt t="66065" x="1801813" y="3508375"/>
          <p14:tracePt t="66074" x="1770063" y="3436938"/>
          <p14:tracePt t="66079" x="1754188" y="3373438"/>
          <p14:tracePt t="66087" x="1730375" y="3317875"/>
          <p14:tracePt t="66095" x="1714500" y="3252788"/>
          <p14:tracePt t="66104" x="1690688" y="3181350"/>
          <p14:tracePt t="66112" x="1674813" y="3125788"/>
          <p14:tracePt t="66120" x="1658938" y="3070225"/>
          <p14:tracePt t="66129" x="1633538" y="3006725"/>
          <p14:tracePt t="66137" x="1625600" y="2951163"/>
          <p14:tracePt t="66144" x="1625600" y="2894013"/>
          <p14:tracePt t="66154" x="1625600" y="2830513"/>
          <p14:tracePt t="66159" x="1625600" y="2774950"/>
          <p14:tracePt t="66165" x="1625600" y="2719388"/>
          <p14:tracePt t="66174" x="1625600" y="2671763"/>
          <p14:tracePt t="66182" x="1625600" y="2616200"/>
          <p14:tracePt t="66303" x="1666875" y="2463800"/>
          <p14:tracePt t="66306" x="1778000" y="2105025"/>
          <p14:tracePt t="66309" x="1801813" y="2073275"/>
          <p14:tracePt t="66319" x="1801813" y="2065338"/>
          <p14:tracePt t="66325" x="1801813" y="2049463"/>
          <p14:tracePt t="66333" x="1801813" y="2041525"/>
          <p14:tracePt t="66343" x="1801813" y="2033588"/>
          <p14:tracePt t="66403" x="1801813" y="2017713"/>
          <p14:tracePt t="66410" x="1801813" y="2001838"/>
          <p14:tracePt t="66418" x="1801813" y="1993900"/>
          <p14:tracePt t="66424" x="1801813" y="1985963"/>
          <p14:tracePt t="66432" x="1801813" y="1978025"/>
          <p14:tracePt t="66448" x="1801813" y="1962150"/>
          <p14:tracePt t="66456" x="1801813" y="1954213"/>
          <p14:tracePt t="66464" x="1801813" y="1946275"/>
          <p14:tracePt t="66472" x="1801813" y="1938338"/>
          <p14:tracePt t="66480" x="1801813" y="1922463"/>
          <p14:tracePt t="66566" x="1785938" y="1938338"/>
          <p14:tracePt t="66574" x="1770063" y="1993900"/>
          <p14:tracePt t="66582" x="1746250" y="2073275"/>
          <p14:tracePt t="66589" x="1714500" y="2144713"/>
          <p14:tracePt t="66598" x="1682750" y="2233613"/>
          <p14:tracePt t="66606" x="1651000" y="2360613"/>
          <p14:tracePt t="66612" x="1601788" y="2479675"/>
          <p14:tracePt t="66620" x="1570038" y="2624138"/>
          <p14:tracePt t="66628" x="1538288" y="2759075"/>
          <p14:tracePt t="66636" x="1506538" y="2886075"/>
          <p14:tracePt t="66644" x="1482725" y="2990850"/>
          <p14:tracePt t="66652" x="1458913" y="3094038"/>
          <p14:tracePt t="66660" x="1435100" y="3189288"/>
          <p14:tracePt t="66667" x="1419225" y="3286125"/>
          <p14:tracePt t="66676" x="1395413" y="3373438"/>
          <p14:tracePt t="66684" x="1371600" y="3452813"/>
          <p14:tracePt t="66692" x="1355725" y="3540125"/>
          <p14:tracePt t="66700" x="1339850" y="3613150"/>
          <p14:tracePt t="66707" x="1323975" y="3684588"/>
          <p14:tracePt t="66714" x="1316038" y="3763963"/>
          <p14:tracePt t="66721" x="1292225" y="3851275"/>
          <p14:tracePt t="66730" x="1266825" y="3938588"/>
          <p14:tracePt t="66739" x="1258888" y="4019550"/>
          <p14:tracePt t="66746" x="1250950" y="4098925"/>
          <p14:tracePt t="66754" x="1235075" y="4186238"/>
          <p14:tracePt t="66762" x="1227138" y="4265613"/>
          <p14:tracePt t="66769" x="1219200" y="4354513"/>
          <p14:tracePt t="66778" x="1195388" y="4425950"/>
          <p14:tracePt t="66786" x="1187450" y="4497388"/>
          <p14:tracePt t="66794" x="1163638" y="4552950"/>
          <p14:tracePt t="66803" x="1147763" y="4608513"/>
          <p14:tracePt t="66808" x="1139825" y="4657725"/>
          <p14:tracePt t="66816" x="1123950" y="4705350"/>
          <p14:tracePt t="66823" x="1100138" y="4737100"/>
          <p14:tracePt t="66832" x="1092200" y="4768850"/>
          <p14:tracePt t="66840" x="1092200" y="4808538"/>
          <p14:tracePt t="66848" x="1084263" y="4856163"/>
          <p14:tracePt t="66856" x="1084263" y="4895850"/>
          <p14:tracePt t="66863" x="1084263" y="4935538"/>
          <p14:tracePt t="66873" x="1076325" y="4984750"/>
          <p14:tracePt t="66880" x="1076325" y="5024438"/>
          <p14:tracePt t="66888" x="1076325" y="5064125"/>
          <p14:tracePt t="66894" x="1076325" y="5111750"/>
          <p14:tracePt t="66903" x="1076325" y="5135563"/>
          <p14:tracePt t="66910" x="1068388" y="5151438"/>
          <p14:tracePt t="66918" x="1068388" y="5167313"/>
          <p14:tracePt t="66926" x="1068388" y="5175250"/>
          <p14:tracePt t="67111" x="1068388" y="5159375"/>
          <p14:tracePt t="67118" x="1068388" y="5151438"/>
          <p14:tracePt t="67127" x="1076325" y="5135563"/>
          <p14:tracePt t="67134" x="1092200" y="5103813"/>
          <p14:tracePt t="67142" x="1108075" y="5072063"/>
          <p14:tracePt t="67150" x="1123950" y="5024438"/>
          <p14:tracePt t="67158" x="1147763" y="4976813"/>
          <p14:tracePt t="67166" x="1179513" y="4903788"/>
          <p14:tracePt t="67174" x="1211263" y="4832350"/>
          <p14:tracePt t="67182" x="1227138" y="4745038"/>
          <p14:tracePt t="67190" x="1250950" y="4633913"/>
          <p14:tracePt t="67198" x="1274763" y="4513263"/>
          <p14:tracePt t="67206" x="1284288" y="4386263"/>
          <p14:tracePt t="67214" x="1284288" y="4257675"/>
          <p14:tracePt t="67222" x="1284288" y="4130675"/>
          <p14:tracePt t="67228" x="1258888" y="4011613"/>
          <p14:tracePt t="67236" x="1235075" y="3867150"/>
          <p14:tracePt t="67244" x="1211263" y="3732213"/>
          <p14:tracePt t="67252" x="1203325" y="3595688"/>
          <p14:tracePt t="67260" x="1195388" y="3460750"/>
          <p14:tracePt t="67268" x="1195388" y="3325813"/>
          <p14:tracePt t="67276" x="1195388" y="3189288"/>
          <p14:tracePt t="67283" x="1195388" y="3054350"/>
          <p14:tracePt t="67292" x="1195388" y="2935288"/>
          <p14:tracePt t="67299" x="1195388" y="2830513"/>
          <p14:tracePt t="67308" x="1195388" y="2743200"/>
          <p14:tracePt t="67314" x="1195388" y="2663825"/>
          <p14:tracePt t="67321" x="1195388" y="2584450"/>
          <p14:tracePt t="67330" x="1195388" y="2511425"/>
          <p14:tracePt t="67338" x="1203325" y="2455863"/>
          <p14:tracePt t="67346" x="1211263" y="2408238"/>
          <p14:tracePt t="67354" x="1211263" y="2376488"/>
          <p14:tracePt t="67362" x="1219200" y="2360613"/>
          <p14:tracePt t="67369" x="1227138" y="2336800"/>
          <p14:tracePt t="67380" x="1227138" y="2312988"/>
          <p14:tracePt t="67386" x="1235075" y="2297113"/>
          <p14:tracePt t="67396" x="1235075" y="2289175"/>
          <p14:tracePt t="67404" x="1243013" y="2273300"/>
          <p14:tracePt t="67412" x="1243013" y="2257425"/>
          <p14:tracePt t="67420" x="1250950" y="2241550"/>
          <p14:tracePt t="67436" x="1250950" y="2233613"/>
          <p14:tracePt t="67442" x="1250950" y="2224088"/>
          <p14:tracePt t="67450" x="1258888" y="2224088"/>
          <p14:tracePt t="67568" x="1258888" y="2249488"/>
          <p14:tracePt t="67576" x="1258888" y="2320925"/>
          <p14:tracePt t="67584" x="1250950" y="2400300"/>
          <p14:tracePt t="67592" x="1235075" y="2543175"/>
          <p14:tracePt t="67600" x="1235075" y="2687638"/>
          <p14:tracePt t="67609" x="1235075" y="2854325"/>
          <p14:tracePt t="67615" x="1235075" y="3046413"/>
          <p14:tracePt t="67623" x="1219200" y="3252788"/>
          <p14:tracePt t="67630" x="1195388" y="3436938"/>
          <p14:tracePt t="67638" x="1179513" y="3636963"/>
          <p14:tracePt t="67646" x="1179513" y="3787775"/>
          <p14:tracePt t="67654" x="1179513" y="3922713"/>
          <p14:tracePt t="67662" x="1187450" y="4059238"/>
          <p14:tracePt t="67669" x="1195388" y="4194175"/>
          <p14:tracePt t="67678" x="1219200" y="4330700"/>
          <p14:tracePt t="67686" x="1243013" y="4449763"/>
          <p14:tracePt t="67694" x="1250950" y="4560888"/>
          <p14:tracePt t="67702" x="1266825" y="4689475"/>
          <p14:tracePt t="67710" x="1274763" y="4792663"/>
          <p14:tracePt t="67718" x="1292225" y="4903788"/>
          <p14:tracePt t="67724" x="1300163" y="5024438"/>
          <p14:tracePt t="67732" x="1323975" y="5135563"/>
          <p14:tracePt t="67740" x="1331913" y="5246688"/>
          <p14:tracePt t="67748" x="1355725" y="5343525"/>
          <p14:tracePt t="67756" x="1355725" y="5438775"/>
          <p14:tracePt t="67763" x="1371600" y="5526088"/>
          <p14:tracePt t="67771" x="1387475" y="5597525"/>
          <p14:tracePt t="67780" x="1387475" y="5653088"/>
          <p14:tracePt t="67788" x="1387475" y="5710238"/>
          <p14:tracePt t="67796" x="1395413" y="5741988"/>
          <p14:tracePt t="67804" x="1395413" y="5749925"/>
          <p14:tracePt t="67809" x="1395413" y="5765800"/>
          <p14:tracePt t="67817" x="1395413" y="5773738"/>
          <p14:tracePt t="67870" x="1411288" y="5710238"/>
          <p14:tracePt t="67879" x="1482725" y="5430838"/>
          <p14:tracePt t="67885" x="1593850" y="5072063"/>
          <p14:tracePt t="67894" x="1641475" y="4665663"/>
          <p14:tracePt t="67902" x="1682750" y="4241800"/>
          <p14:tracePt t="67907" x="1722438" y="3795713"/>
          <p14:tracePt t="67917" x="1722438" y="3405188"/>
          <p14:tracePt t="67924" x="1722438" y="3046413"/>
          <p14:tracePt t="67932" x="1754188" y="2671763"/>
          <p14:tracePt t="67940" x="1809750" y="2328863"/>
          <p14:tracePt t="67948" x="1857375" y="2009775"/>
          <p14:tracePt t="67956" x="1944688" y="1698625"/>
          <p14:tracePt t="67963" x="2008188" y="1403350"/>
          <p14:tracePt t="67972" x="2073275" y="1123950"/>
          <p14:tracePt t="67988" x="2255838" y="661988"/>
          <p14:tracePt t="67996" x="2303463" y="519113"/>
          <p14:tracePt t="68002" x="2359025" y="422275"/>
          <p14:tracePt t="68010" x="2384425" y="334963"/>
          <p14:tracePt t="68018" x="2400300" y="279400"/>
          <p14:tracePt t="68025" x="2424113" y="231775"/>
          <p14:tracePt t="68033" x="2432050" y="215900"/>
          <p14:tracePt t="68092" x="2439988" y="239713"/>
          <p14:tracePt t="68100" x="2463800" y="374650"/>
          <p14:tracePt t="68108" x="2487613" y="566738"/>
          <p14:tracePt t="68116" x="2519363" y="828675"/>
          <p14:tracePt t="68124" x="2543175" y="1068388"/>
          <p14:tracePt t="68132" x="2574925" y="1300163"/>
          <p14:tracePt t="68140" x="2574925" y="1522413"/>
          <p14:tracePt t="68148" x="2590800" y="1754188"/>
          <p14:tracePt t="68156" x="2606675" y="1985963"/>
          <p14:tracePt t="68164" x="2614613" y="2216150"/>
          <p14:tracePt t="68172" x="2614613" y="2416175"/>
          <p14:tracePt t="68180" x="2614613" y="2584450"/>
          <p14:tracePt t="68188" x="2630488" y="2727325"/>
          <p14:tracePt t="68194" x="2654300" y="2862263"/>
          <p14:tracePt t="68202" x="2662238" y="2990850"/>
          <p14:tracePt t="68210" x="2686050" y="3086100"/>
          <p14:tracePt t="68219" x="2701925" y="3173413"/>
          <p14:tracePt t="68226" x="2725738" y="3244850"/>
          <p14:tracePt t="68234" x="2733675" y="3317875"/>
          <p14:tracePt t="68242" x="2759075" y="3373438"/>
          <p14:tracePt t="68250" x="2767013" y="3444875"/>
          <p14:tracePt t="68258" x="2782888" y="3500438"/>
          <p14:tracePt t="68266" x="2806700" y="3556000"/>
          <p14:tracePt t="68274" x="2822575" y="3621088"/>
          <p14:tracePt t="68280" x="2846388" y="3676650"/>
          <p14:tracePt t="68287" x="2854325" y="3724275"/>
          <p14:tracePt t="68296" x="2870200" y="3771900"/>
          <p14:tracePt t="68304" x="2878138" y="3803650"/>
          <p14:tracePt t="68312" x="2894013" y="3811588"/>
          <p14:tracePt t="68320" x="2894013" y="3827463"/>
          <p14:tracePt t="73398" x="2886075" y="3843338"/>
          <p14:tracePt t="73406" x="2870200" y="3843338"/>
          <p14:tracePt t="73412" x="2870200" y="3811588"/>
          <p14:tracePt t="73420" x="2870200" y="3724275"/>
          <p14:tracePt t="73428" x="2925763" y="3621088"/>
          <p14:tracePt t="73436" x="2997200" y="3524250"/>
          <p14:tracePt t="73444" x="3068638" y="3444875"/>
          <p14:tracePt t="73451" x="3149600" y="3381375"/>
          <p14:tracePt t="73459" x="3205163" y="3365500"/>
          <p14:tracePt t="73468" x="3268663" y="3341688"/>
          <p14:tracePt t="73476" x="3324225" y="3333750"/>
          <p14:tracePt t="73483" x="3395663" y="3333750"/>
          <p14:tracePt t="73492" x="3476625" y="3333750"/>
          <p14:tracePt t="73501" x="3579813" y="3333750"/>
          <p14:tracePt t="73506" x="3714750" y="3333750"/>
          <p14:tracePt t="73514" x="3851275" y="3333750"/>
          <p14:tracePt t="73522" x="3978275" y="3333750"/>
          <p14:tracePt t="73530" x="4097338" y="3333750"/>
          <p14:tracePt t="73538" x="4233863" y="3333750"/>
          <p14:tracePt t="73546" x="4368800" y="3333750"/>
          <p14:tracePt t="73554" x="4511675" y="3317875"/>
          <p14:tracePt t="73562" x="4711700" y="3294063"/>
          <p14:tracePt t="73570" x="4943475" y="3270250"/>
          <p14:tracePt t="73578" x="5181600" y="3236913"/>
          <p14:tracePt t="73586" x="5445125" y="3205163"/>
          <p14:tracePt t="73592" x="5708650" y="3157538"/>
          <p14:tracePt t="73600" x="5978525" y="3109913"/>
          <p14:tracePt t="73608" x="6242050" y="3078163"/>
          <p14:tracePt t="73617" x="6426200" y="3054350"/>
          <p14:tracePt t="73624" x="6537325" y="3030538"/>
          <p14:tracePt t="73632" x="6600825" y="3022600"/>
          <p14:tracePt t="73641" x="6664325" y="2998788"/>
          <p14:tracePt t="73648" x="6688138" y="2998788"/>
          <p14:tracePt t="73680" x="6688138" y="2990850"/>
          <p14:tracePt t="73742" x="6688138" y="2982913"/>
          <p14:tracePt t="73770" x="6704013" y="2982913"/>
          <p14:tracePt t="73777" x="6719888" y="2982913"/>
          <p14:tracePt t="73784" x="6735763" y="2998788"/>
          <p14:tracePt t="73792" x="6743700" y="3014663"/>
          <p14:tracePt t="73800" x="6759575" y="3022600"/>
          <p14:tracePt t="73808" x="6769100" y="3046413"/>
          <p14:tracePt t="73817" x="6777038" y="3062288"/>
          <p14:tracePt t="73824" x="6777038" y="3101975"/>
          <p14:tracePt t="73832" x="6777038" y="3125788"/>
          <p14:tracePt t="73840" x="6759575" y="3165475"/>
          <p14:tracePt t="73848" x="6751638" y="3221038"/>
          <p14:tracePt t="73856" x="6727825" y="3286125"/>
          <p14:tracePt t="73863" x="6711950" y="3341688"/>
          <p14:tracePt t="73872" x="6688138" y="3413125"/>
          <p14:tracePt t="73880" x="6672263" y="3484563"/>
          <p14:tracePt t="73886" x="6648450" y="3548063"/>
          <p14:tracePt t="73894" x="6632575" y="3629025"/>
          <p14:tracePt t="73902" x="6608763" y="3700463"/>
          <p14:tracePt t="73910" x="6584950" y="3771900"/>
          <p14:tracePt t="73917" x="6577013" y="3843338"/>
          <p14:tracePt t="73925" x="6577013" y="3914775"/>
          <p14:tracePt t="73936" x="6577013" y="3971925"/>
          <p14:tracePt t="73942" x="6577013" y="4011613"/>
          <p14:tracePt t="73950" x="6584950" y="4043363"/>
          <p14:tracePt t="73958" x="6600825" y="4059238"/>
          <p14:tracePt t="73966" x="6616700" y="4075113"/>
          <p14:tracePt t="73974" x="6632575" y="4083050"/>
          <p14:tracePt t="73987" x="6640513" y="4083050"/>
          <p14:tracePt t="74002" x="6648450" y="4083050"/>
          <p14:tracePt t="74004" x="6656388" y="4075113"/>
          <p14:tracePt t="74012" x="6672263" y="4059238"/>
          <p14:tracePt t="74019" x="6688138" y="4043363"/>
          <p14:tracePt t="74028" x="6704013" y="4027488"/>
          <p14:tracePt t="74036" x="6719888" y="4019550"/>
          <p14:tracePt t="74044" x="6735763" y="4003675"/>
          <p14:tracePt t="74052" x="6735763" y="3987800"/>
          <p14:tracePt t="74060" x="6743700" y="3979863"/>
          <p14:tracePt t="74074" x="6751638" y="3971925"/>
          <p14:tracePt t="74082" x="6751638" y="3956050"/>
          <p14:tracePt t="74090" x="6759575" y="3948113"/>
          <p14:tracePt t="74098" x="6759575" y="3930650"/>
          <p14:tracePt t="74106" x="6759575" y="3914775"/>
          <p14:tracePt t="74114" x="6759575" y="3906838"/>
          <p14:tracePt t="74122" x="6751638" y="3890963"/>
          <p14:tracePt t="74130" x="6735763" y="3875088"/>
          <p14:tracePt t="74137" x="6727825" y="3875088"/>
          <p14:tracePt t="74146" x="6719888" y="3875088"/>
          <p14:tracePt t="74154" x="6711950" y="3875088"/>
          <p14:tracePt t="74160" x="6704013" y="3875088"/>
          <p14:tracePt t="74168" x="6688138" y="3875088"/>
          <p14:tracePt t="74176" x="6680200" y="3875088"/>
          <p14:tracePt t="74183" x="6672263" y="3883025"/>
          <p14:tracePt t="74192" x="6656388" y="3883025"/>
          <p14:tracePt t="74200" x="6640513" y="3883025"/>
          <p14:tracePt t="74208" x="6632575" y="3883025"/>
          <p14:tracePt t="74232" x="6624638" y="3883025"/>
          <p14:tracePt t="74240" x="6624638" y="3867150"/>
          <p14:tracePt t="74248" x="6616700" y="3867150"/>
          <p14:tracePt t="74254" x="6608763" y="3851275"/>
          <p14:tracePt t="74262" x="6608763" y="3843338"/>
          <p14:tracePt t="74270" x="6608763" y="3827463"/>
          <p14:tracePt t="74278" x="6608763" y="3819525"/>
          <p14:tracePt t="74285" x="6608763" y="3811588"/>
          <p14:tracePt t="74295" x="6608763" y="3795713"/>
          <p14:tracePt t="74306" x="6608763" y="3787775"/>
          <p14:tracePt t="74387" x="6608763" y="3803650"/>
          <p14:tracePt t="74396" x="6616700" y="3803650"/>
          <p14:tracePt t="74404" x="6632575" y="3811588"/>
          <p14:tracePt t="74412" x="6648450" y="3819525"/>
          <p14:tracePt t="74420" x="6672263" y="3835400"/>
          <p14:tracePt t="74428" x="6688138" y="3835400"/>
          <p14:tracePt t="74436" x="6704013" y="3843338"/>
          <p14:tracePt t="74442" x="6719888" y="3843338"/>
          <p14:tracePt t="74450" x="6727825" y="3843338"/>
          <p14:tracePt t="74458" x="6743700" y="3843338"/>
          <p14:tracePt t="74467" x="6759575" y="3843338"/>
          <p14:tracePt t="74474" x="6769100" y="3843338"/>
          <p14:tracePt t="74484" x="6777038" y="3827463"/>
          <p14:tracePt t="74490" x="6784975" y="3819525"/>
          <p14:tracePt t="74498" x="6800850" y="3811588"/>
          <p14:tracePt t="74506" x="6808788" y="3803650"/>
          <p14:tracePt t="74514" x="6808788" y="3795713"/>
          <p14:tracePt t="74522" x="6808788" y="3787775"/>
          <p14:tracePt t="74530" x="6816725" y="3779838"/>
          <p14:tracePt t="74535" x="6824663" y="3763963"/>
          <p14:tracePt t="74544" x="6824663" y="3756025"/>
          <p14:tracePt t="74551" x="6832600" y="3740150"/>
          <p14:tracePt t="74560" x="6832600" y="3724275"/>
          <p14:tracePt t="74567" x="6832600" y="3716338"/>
          <p14:tracePt t="74576" x="6840538" y="3700463"/>
          <p14:tracePt t="74584" x="6840538" y="3684588"/>
          <p14:tracePt t="74592" x="6840538" y="3676650"/>
          <p14:tracePt t="74599" x="6840538" y="3660775"/>
          <p14:tracePt t="74608" x="6848475" y="3644900"/>
          <p14:tracePt t="74616" x="6848475" y="3636963"/>
          <p14:tracePt t="74622" x="6848475" y="3621088"/>
          <p14:tracePt t="74633" x="6848475" y="3613150"/>
          <p14:tracePt t="74658" x="6848475" y="3605213"/>
          <p14:tracePt t="74732" x="6848475" y="3613150"/>
          <p14:tracePt t="74740" x="6840538" y="3621088"/>
          <p14:tracePt t="74759" x="6840538" y="3636963"/>
          <p14:tracePt t="74767" x="6840538" y="3652838"/>
          <p14:tracePt t="74775" x="6840538" y="3660775"/>
          <p14:tracePt t="74783" x="6840538" y="3676650"/>
          <p14:tracePt t="74791" x="6848475" y="3692525"/>
          <p14:tracePt t="74800" x="6864350" y="3708400"/>
          <p14:tracePt t="74807" x="6872288" y="3716338"/>
          <p14:tracePt t="74814" x="6880225" y="3732213"/>
          <p14:tracePt t="74822" x="6888163" y="3740150"/>
          <p14:tracePt t="74832" x="6904038" y="3748088"/>
          <p14:tracePt t="74846" x="6919913" y="3748088"/>
          <p14:tracePt t="74854" x="6935788" y="3748088"/>
          <p14:tracePt t="74862" x="6943725" y="3748088"/>
          <p14:tracePt t="74869" x="6951663" y="3748088"/>
          <p14:tracePt t="74878" x="6959600" y="3748088"/>
          <p14:tracePt t="74898" x="6959600" y="3740150"/>
          <p14:tracePt t="74948" x="6959600" y="3724275"/>
          <p14:tracePt t="74968" x="6959600" y="3716338"/>
          <p14:tracePt t="74976" x="6959600" y="3700463"/>
          <p14:tracePt t="74983" x="6951663" y="3692525"/>
          <p14:tracePt t="75000" x="6943725" y="3676650"/>
          <p14:tracePt t="75014" x="6935788" y="3668713"/>
          <p14:tracePt t="75026" x="6927850" y="3668713"/>
          <p14:tracePt t="75054" x="6919913" y="3668713"/>
          <p14:tracePt t="75078" x="6911975" y="3668713"/>
          <p14:tracePt t="75094" x="6904038" y="3668713"/>
          <p14:tracePt t="75172" x="6896100" y="3668713"/>
          <p14:tracePt t="75190" x="6896100" y="3676650"/>
          <p14:tracePt t="75198" x="6888163" y="3692525"/>
          <p14:tracePt t="75214" x="6888163" y="3708400"/>
          <p14:tracePt t="75221" x="6880225" y="3724275"/>
          <p14:tracePt t="75230" x="6880225" y="3732213"/>
          <p14:tracePt t="75238" x="6880225" y="3748088"/>
          <p14:tracePt t="75246" x="6880225" y="3756025"/>
          <p14:tracePt t="75254" x="6880225" y="3763963"/>
          <p14:tracePt t="75262" x="6880225" y="3771900"/>
          <p14:tracePt t="75278" x="6880225" y="3779838"/>
          <p14:tracePt t="76194" x="6888163" y="3771900"/>
          <p14:tracePt t="76201" x="6904038" y="3763963"/>
          <p14:tracePt t="76209" x="6911975" y="3763963"/>
          <p14:tracePt t="76217" x="6919913" y="3756025"/>
          <p14:tracePt t="76225" x="6927850" y="3756025"/>
          <p14:tracePt t="76233" x="6935788" y="3756025"/>
          <p14:tracePt t="76248" x="6943725" y="3756025"/>
          <p14:tracePt t="76258" x="6959600" y="3756025"/>
          <p14:tracePt t="76264" x="6959600" y="3763963"/>
          <p14:tracePt t="76272" x="6975475" y="3763963"/>
          <p14:tracePt t="76280" x="6991350" y="3779838"/>
          <p14:tracePt t="76287" x="7007225" y="3795713"/>
          <p14:tracePt t="76296" x="7023100" y="3811588"/>
          <p14:tracePt t="76304" x="7031038" y="3819525"/>
          <p14:tracePt t="76312" x="7054850" y="3835400"/>
          <p14:tracePt t="76320" x="7070725" y="3843338"/>
          <p14:tracePt t="76328" x="7078663" y="3843338"/>
          <p14:tracePt t="76333" x="7086600" y="3851275"/>
          <p14:tracePt t="76390" x="7094538" y="3851275"/>
          <p14:tracePt t="76402" x="7094538" y="3859213"/>
          <p14:tracePt t="76410" x="7102475" y="3859213"/>
          <p14:tracePt t="88114" x="7094538" y="3859213"/>
          <p14:tracePt t="88122" x="6999288" y="3859213"/>
          <p14:tracePt t="88130" x="6888163" y="3859213"/>
          <p14:tracePt t="88140" x="6816725" y="3843338"/>
          <p14:tracePt t="88146" x="6784975" y="3819525"/>
          <p14:tracePt t="88154" x="6759575" y="3803650"/>
          <p14:tracePt t="88163" x="6751638" y="3795713"/>
          <p14:tracePt t="88169" x="6735763" y="3779838"/>
          <p14:tracePt t="88175" x="6711950" y="3763963"/>
          <p14:tracePt t="88184" x="6688138" y="3748088"/>
          <p14:tracePt t="88192" x="6632575" y="3740150"/>
          <p14:tracePt t="88200" x="6553200" y="3740150"/>
          <p14:tracePt t="88208" x="6418263" y="3740150"/>
          <p14:tracePt t="88216" x="6265863" y="3756025"/>
          <p14:tracePt t="88224" x="6075363" y="3795713"/>
          <p14:tracePt t="88232" x="5859463" y="3835400"/>
          <p14:tracePt t="88240" x="5603875" y="3914775"/>
          <p14:tracePt t="88248" x="5357813" y="3995738"/>
          <p14:tracePt t="88256" x="5126038" y="4090988"/>
          <p14:tracePt t="88264" x="4943475" y="4170363"/>
          <p14:tracePt t="88270" x="4783138" y="4249738"/>
          <p14:tracePt t="88277" x="4672013" y="4322763"/>
          <p14:tracePt t="88286" x="4584700" y="4386263"/>
          <p14:tracePt t="88294" x="4503738" y="4449763"/>
          <p14:tracePt t="88302" x="4432300" y="4513263"/>
          <p14:tracePt t="88310" x="4368800" y="4576763"/>
          <p14:tracePt t="88318" x="4313238" y="4641850"/>
          <p14:tracePt t="88326" x="4289425" y="4705350"/>
          <p14:tracePt t="88334" x="4257675" y="4760913"/>
          <p14:tracePt t="88341" x="4233863" y="4832350"/>
          <p14:tracePt t="88350" x="4217988" y="4895850"/>
          <p14:tracePt t="88356" x="4192588" y="4951413"/>
          <p14:tracePt t="88364" x="4176713" y="5008563"/>
          <p14:tracePt t="88372" x="4160838" y="5056188"/>
          <p14:tracePt t="88380" x="4137025" y="5103813"/>
          <p14:tracePt t="88388" x="4121150" y="5127625"/>
          <p14:tracePt t="88396" x="4097338" y="5151438"/>
          <p14:tracePt t="88404" x="4065588" y="5199063"/>
          <p14:tracePt t="88413" x="4025900" y="5238750"/>
          <p14:tracePt t="88420" x="3994150" y="5254625"/>
          <p14:tracePt t="88427" x="3954463" y="5270500"/>
          <p14:tracePt t="88436" x="3922713" y="5286375"/>
          <p14:tracePt t="88444" x="3883025" y="5294313"/>
          <p14:tracePt t="88452" x="3825875" y="5302250"/>
          <p14:tracePt t="88457" x="3770313" y="5302250"/>
          <p14:tracePt t="88466" x="3722688" y="5302250"/>
          <p14:tracePt t="88475" x="3651250" y="5302250"/>
          <p14:tracePt t="88482" x="3611563" y="5286375"/>
          <p14:tracePt t="88490" x="3611563" y="5262563"/>
          <p14:tracePt t="88498" x="3611563" y="5246688"/>
          <p14:tracePt t="88506" x="3627438" y="5214938"/>
          <p14:tracePt t="88514" x="3667125" y="5151438"/>
          <p14:tracePt t="88522" x="3683000" y="5095875"/>
          <p14:tracePt t="88530" x="3690938" y="5064125"/>
          <p14:tracePt t="88538" x="3698875" y="5048250"/>
          <p14:tracePt t="88544" x="3698875" y="5024438"/>
          <p14:tracePt t="88552" x="3690938" y="5016500"/>
          <p14:tracePt t="88560" x="3675063" y="4984750"/>
          <p14:tracePt t="88568" x="3651250" y="4959350"/>
          <p14:tracePt t="88576" x="3643313" y="4943475"/>
          <p14:tracePt t="88584" x="3627438" y="4927600"/>
          <p14:tracePt t="88592" x="3611563" y="4911725"/>
          <p14:tracePt t="88600" x="3595688" y="4895850"/>
          <p14:tracePt t="88608" x="3579813" y="4879975"/>
          <p14:tracePt t="88616" x="3571875" y="4872038"/>
          <p14:tracePt t="88624" x="3556000" y="4856163"/>
          <p14:tracePt t="88632" x="3540125" y="4840288"/>
          <p14:tracePt t="88638" x="3524250" y="4824413"/>
          <p14:tracePt t="88646" x="3516313" y="4808538"/>
          <p14:tracePt t="88654" x="3500438" y="4800600"/>
          <p14:tracePt t="88662" x="3500438" y="4784725"/>
          <p14:tracePt t="88670" x="3500438" y="4768850"/>
          <p14:tracePt t="88677" x="3492500" y="4752975"/>
          <p14:tracePt t="88686" x="3492500" y="4745038"/>
          <p14:tracePt t="88694" x="3476625" y="4729163"/>
          <p14:tracePt t="88702" x="3459163" y="4713288"/>
          <p14:tracePt t="88710" x="3435350" y="4697413"/>
          <p14:tracePt t="88718" x="3411538" y="4681538"/>
          <p14:tracePt t="88726" x="3387725" y="4665663"/>
          <p14:tracePt t="88731" x="3379788" y="4657725"/>
          <p14:tracePt t="88740" x="3355975" y="4633913"/>
          <p14:tracePt t="88747" x="3316288" y="4616450"/>
          <p14:tracePt t="88756" x="3284538" y="4584700"/>
          <p14:tracePt t="88763" x="3236913" y="4537075"/>
          <p14:tracePt t="88772" x="3173413" y="4481513"/>
          <p14:tracePt t="88780" x="3117850" y="4425950"/>
          <p14:tracePt t="88788" x="3084513" y="4346575"/>
          <p14:tracePt t="88795" x="3052763" y="4273550"/>
          <p14:tracePt t="88804" x="3013075" y="4178300"/>
          <p14:tracePt t="88812" x="2965450" y="4090988"/>
          <p14:tracePt t="88820" x="2917825" y="4003675"/>
          <p14:tracePt t="88827" x="2862263" y="3914775"/>
          <p14:tracePt t="88834" x="2814638" y="3843338"/>
          <p14:tracePt t="88842" x="2774950" y="3779838"/>
          <p14:tracePt t="88850" x="2759075" y="3732213"/>
          <p14:tracePt t="88858" x="2741613" y="3684588"/>
          <p14:tracePt t="88866" x="2725738" y="3676650"/>
          <p14:tracePt t="88874" x="2709863" y="3660775"/>
          <p14:tracePt t="88882" x="2701925" y="3644900"/>
          <p14:tracePt t="88890" x="2693988" y="3629025"/>
          <p14:tracePt t="88906" x="2678113" y="3613150"/>
          <p14:tracePt t="88913" x="2670175" y="3595688"/>
          <p14:tracePt t="88920" x="2654300" y="3579813"/>
          <p14:tracePt t="88927" x="2638425" y="3563938"/>
          <p14:tracePt t="88936" x="2630488" y="3556000"/>
          <p14:tracePt t="88948" x="2606675" y="3532188"/>
          <p14:tracePt t="88956" x="2590800" y="3516313"/>
          <p14:tracePt t="88964" x="2574925" y="3508375"/>
          <p14:tracePt t="88972" x="2559050" y="3500438"/>
          <p14:tracePt t="88980" x="2559050" y="3492500"/>
          <p14:tracePt t="88988" x="2551113" y="3492500"/>
          <p14:tracePt t="88996" x="2543175" y="3484563"/>
          <p14:tracePt t="89038" x="2535238" y="3484563"/>
          <p14:tracePt t="89050" x="2535238" y="3556000"/>
          <p14:tracePt t="89058" x="2559050" y="3605213"/>
          <p14:tracePt t="89066" x="2574925" y="3660775"/>
          <p14:tracePt t="89075" x="2598738" y="3724275"/>
          <p14:tracePt t="89081" x="2622550" y="3779838"/>
          <p14:tracePt t="89090" x="2670175" y="3843338"/>
          <p14:tracePt t="89097" x="2693988" y="3898900"/>
          <p14:tracePt t="89106" x="2751138" y="3956050"/>
          <p14:tracePt t="89114" x="2790825" y="4003675"/>
          <p14:tracePt t="89120" x="2822575" y="4051300"/>
          <p14:tracePt t="89127" x="2878138" y="4090988"/>
          <p14:tracePt t="89137" x="2925763" y="4138613"/>
          <p14:tracePt t="89143" x="2973388" y="4186238"/>
          <p14:tracePt t="89152" x="3036888" y="4233863"/>
          <p14:tracePt t="89160" x="3100388" y="4298950"/>
          <p14:tracePt t="89168" x="3165475" y="4346575"/>
          <p14:tracePt t="89176" x="3213100" y="4386263"/>
          <p14:tracePt t="89184" x="3260725" y="4433888"/>
          <p14:tracePt t="89191" x="3284538" y="4473575"/>
          <p14:tracePt t="89200" x="3324225" y="4521200"/>
          <p14:tracePt t="89208" x="3363913" y="4560888"/>
          <p14:tracePt t="89214" x="3387725" y="4592638"/>
          <p14:tracePt t="89222" x="3419475" y="4624388"/>
          <p14:tracePt t="89230" x="3435350" y="4649788"/>
          <p14:tracePt t="89238" x="3443288" y="4673600"/>
          <p14:tracePt t="89246" x="3459163" y="4689475"/>
          <p14:tracePt t="89254" x="3476625" y="4705350"/>
          <p14:tracePt t="89262" x="3492500" y="4721225"/>
          <p14:tracePt t="89270" x="3500438" y="4721225"/>
          <p14:tracePt t="89286" x="3508375" y="4729163"/>
          <p14:tracePt t="89372" x="3500438" y="4689475"/>
          <p14:tracePt t="89380" x="3467100" y="4624388"/>
          <p14:tracePt t="89387" x="3427413" y="4568825"/>
          <p14:tracePt t="89395" x="3379788" y="4505325"/>
          <p14:tracePt t="89401" x="3355975" y="4441825"/>
          <p14:tracePt t="89410" x="3300413" y="4386263"/>
          <p14:tracePt t="89417" x="3252788" y="4322763"/>
          <p14:tracePt t="89426" x="3197225" y="4257675"/>
          <p14:tracePt t="89433" x="3133725" y="4178300"/>
          <p14:tracePt t="89442" x="3068638" y="4114800"/>
          <p14:tracePt t="89449" x="3005138" y="4051300"/>
          <p14:tracePt t="89458" x="2957513" y="3995738"/>
          <p14:tracePt t="89465" x="2894013" y="3938588"/>
          <p14:tracePt t="89473" x="2838450" y="3890963"/>
          <p14:tracePt t="89481" x="2790825" y="3851275"/>
          <p14:tracePt t="89489" x="2741613" y="3803650"/>
          <p14:tracePt t="89497" x="2709863" y="3756025"/>
          <p14:tracePt t="89503" x="2670175" y="3692525"/>
          <p14:tracePt t="89511" x="2630488" y="3629025"/>
          <p14:tracePt t="89519" x="2598738" y="3571875"/>
          <p14:tracePt t="89527" x="2566988" y="3484563"/>
          <p14:tracePt t="89536" x="2527300" y="3421063"/>
          <p14:tracePt t="89543" x="2487613" y="3357563"/>
          <p14:tracePt t="89552" x="2447925" y="3302000"/>
          <p14:tracePt t="89560" x="2424113" y="3236913"/>
          <p14:tracePt t="89568" x="2416175" y="3228975"/>
          <p14:tracePt t="89577" x="2400300" y="3213100"/>
          <p14:tracePt t="89584" x="2392363" y="3197225"/>
          <p14:tracePt t="89592" x="2384425" y="3189288"/>
          <p14:tracePt t="89600" x="2374900" y="3189288"/>
          <p14:tracePt t="89608" x="2374900" y="3181350"/>
          <p14:tracePt t="89626" x="2366963" y="3181350"/>
          <p14:tracePt t="90014" x="2366963" y="3189288"/>
          <p14:tracePt t="90022" x="2366963" y="3244850"/>
          <p14:tracePt t="90030" x="2366963" y="3286125"/>
          <p14:tracePt t="90038" x="2374900" y="3341688"/>
          <p14:tracePt t="90046" x="2384425" y="3389313"/>
          <p14:tracePt t="90054" x="2408238" y="3436938"/>
          <p14:tracePt t="90062" x="2416175" y="3476625"/>
          <p14:tracePt t="90070" x="2424113" y="3508375"/>
          <p14:tracePt t="90078" x="2439988" y="3532188"/>
          <p14:tracePt t="90085" x="2455863" y="3556000"/>
          <p14:tracePt t="90091" x="2463800" y="3571875"/>
          <p14:tracePt t="90100" x="2463800" y="3587750"/>
          <p14:tracePt t="90107" x="2463800" y="3595688"/>
          <p14:tracePt t="90116" x="2471738" y="3605213"/>
          <p14:tracePt t="90278" x="2471738" y="3595688"/>
          <p14:tracePt t="90285" x="2471738" y="3587750"/>
          <p14:tracePt t="90292" x="2471738" y="3579813"/>
          <p14:tracePt t="90300" x="2471738" y="3571875"/>
          <p14:tracePt t="90442" x="2471738" y="3579813"/>
          <p14:tracePt t="90450" x="2487613" y="3595688"/>
          <p14:tracePt t="90457" x="2511425" y="3613150"/>
          <p14:tracePt t="90464" x="2543175" y="3629025"/>
          <p14:tracePt t="90472" x="2574925" y="3652838"/>
          <p14:tracePt t="90484" x="2654300" y="3708400"/>
          <p14:tracePt t="90493" x="2709863" y="3740150"/>
          <p14:tracePt t="90500" x="2774950" y="3779838"/>
          <p14:tracePt t="90508" x="2822575" y="3819525"/>
          <p14:tracePt t="90516" x="2886075" y="3867150"/>
          <p14:tracePt t="90524" x="2949575" y="3922713"/>
          <p14:tracePt t="90532" x="3013075" y="3971925"/>
          <p14:tracePt t="90540" x="3068638" y="4011613"/>
          <p14:tracePt t="90548" x="3133725" y="4075113"/>
          <p14:tracePt t="90554" x="3197225" y="4122738"/>
          <p14:tracePt t="90562" x="3244850" y="4154488"/>
          <p14:tracePt t="90570" x="3292475" y="4194175"/>
          <p14:tracePt t="90577" x="3332163" y="4225925"/>
          <p14:tracePt t="90586" x="3355975" y="4241800"/>
          <p14:tracePt t="90594" x="3363913" y="4249738"/>
          <p14:tracePt t="90602" x="3387725" y="4265613"/>
          <p14:tracePt t="90610" x="3403600" y="4273550"/>
          <p14:tracePt t="90618" x="3419475" y="4281488"/>
          <p14:tracePt t="90626" x="3427413" y="4291013"/>
          <p14:tracePt t="90758" x="3411538" y="4273550"/>
          <p14:tracePt t="90766" x="3395663" y="4265613"/>
          <p14:tracePt t="90774" x="3379788" y="4241800"/>
          <p14:tracePt t="90781" x="3371850" y="4225925"/>
          <p14:tracePt t="90790" x="3355975" y="4210050"/>
          <p14:tracePt t="90798" x="3348038" y="4202113"/>
          <p14:tracePt t="90806" x="3340100" y="4202113"/>
          <p14:tracePt t="94504" x="3332163" y="4202113"/>
          <p14:tracePt t="94512" x="3324225" y="4202113"/>
          <p14:tracePt t="94524" x="3332163" y="4202113"/>
          <p14:tracePt t="94532" x="3348038" y="4202113"/>
          <p14:tracePt t="94540" x="3395663" y="4202113"/>
          <p14:tracePt t="94548" x="3459163" y="4202113"/>
          <p14:tracePt t="94556" x="3548063" y="4210050"/>
          <p14:tracePt t="94562" x="3683000" y="4233863"/>
          <p14:tracePt t="94570" x="3833813" y="4257675"/>
          <p14:tracePt t="94578" x="3994150" y="4291013"/>
          <p14:tracePt t="94586" x="4152900" y="4314825"/>
          <p14:tracePt t="94594" x="4281488" y="4370388"/>
          <p14:tracePt t="94602" x="4392613" y="4410075"/>
          <p14:tracePt t="94609" x="4464050" y="4449763"/>
          <p14:tracePt t="94618" x="4535488" y="4473575"/>
          <p14:tracePt t="94626" x="4600575" y="4489450"/>
          <p14:tracePt t="94634" x="4656138" y="4505325"/>
          <p14:tracePt t="94642" x="4727575" y="4521200"/>
          <p14:tracePt t="94648" x="4799013" y="4529138"/>
          <p14:tracePt t="94655" x="4862513" y="4529138"/>
          <p14:tracePt t="94663" x="4918075" y="4529138"/>
          <p14:tracePt t="94672" x="4983163" y="4521200"/>
          <p14:tracePt t="94680" x="5038725" y="4497388"/>
          <p14:tracePt t="94688" x="5110163" y="4481513"/>
          <p14:tracePt t="94696" x="5189538" y="4457700"/>
          <p14:tracePt t="94704" x="5260975" y="4449763"/>
          <p14:tracePt t="94712" x="5349875" y="4425950"/>
          <p14:tracePt t="94720" x="5429250" y="4425950"/>
          <p14:tracePt t="94728" x="5508625" y="4425950"/>
          <p14:tracePt t="94736" x="5595938" y="4425950"/>
          <p14:tracePt t="94744" x="5659438" y="4425950"/>
          <p14:tracePt t="94750" x="5708650" y="4425950"/>
          <p14:tracePt t="94758" x="5740400" y="4433888"/>
          <p14:tracePt t="94766" x="5764213" y="4433888"/>
          <p14:tracePt t="94775" x="5772150" y="4433888"/>
          <p14:tracePt t="94782" x="5780088" y="4433888"/>
          <p14:tracePt t="94798" x="5788025" y="4433888"/>
          <p14:tracePt t="94814" x="5803900" y="4433888"/>
          <p14:tracePt t="94822" x="5827713" y="4418013"/>
          <p14:tracePt t="94830" x="5843588" y="4402138"/>
          <p14:tracePt t="94838" x="5859463" y="4394200"/>
          <p14:tracePt t="94844" x="5883275" y="4378325"/>
          <p14:tracePt t="94852" x="5915025" y="4362450"/>
          <p14:tracePt t="94859" x="5970588" y="4338638"/>
          <p14:tracePt t="94868" x="6034088" y="4306888"/>
          <p14:tracePt t="94876" x="6091238" y="4291013"/>
          <p14:tracePt t="94884" x="6122988" y="4273550"/>
          <p14:tracePt t="94891" x="6146800" y="4257675"/>
          <p14:tracePt t="94900" x="6170613" y="4241800"/>
          <p14:tracePt t="94908" x="6178550" y="4233863"/>
          <p14:tracePt t="94924" x="6194425" y="4233863"/>
          <p14:tracePt t="94934" x="6202363" y="4233863"/>
          <p14:tracePt t="94944" x="6210300" y="4233863"/>
          <p14:tracePt t="94952" x="6226175" y="4233863"/>
          <p14:tracePt t="94958" x="6242050" y="4233863"/>
          <p14:tracePt t="94966" x="6249988" y="4233863"/>
          <p14:tracePt t="94975" x="6265863" y="4233863"/>
          <p14:tracePt t="94982" x="6273800" y="4233863"/>
          <p14:tracePt t="94998" x="6281738" y="4233863"/>
          <p14:tracePt t="95108" x="6289675" y="4233863"/>
          <p14:tracePt t="95126" x="6305550" y="4233863"/>
          <p14:tracePt t="95134" x="6329363" y="4241800"/>
          <p14:tracePt t="95141" x="6345238" y="4257675"/>
          <p14:tracePt t="95149" x="6353175" y="4257675"/>
          <p14:tracePt t="95157" x="6369050" y="4257675"/>
          <p14:tracePt t="95166" x="6384925" y="4265613"/>
          <p14:tracePt t="95174" x="6392863" y="4265613"/>
          <p14:tracePt t="95182" x="6410325" y="4265613"/>
          <p14:tracePt t="95190" x="6426200" y="4249738"/>
          <p14:tracePt t="95198" x="6442075" y="4241800"/>
          <p14:tracePt t="95206" x="6450013" y="4225925"/>
          <p14:tracePt t="95214" x="6465888" y="4217988"/>
          <p14:tracePt t="95219" x="6481763" y="4202113"/>
          <p14:tracePt t="95228" x="6497638" y="4186238"/>
          <p14:tracePt t="95236" x="6521450" y="4170363"/>
          <p14:tracePt t="95244" x="6537325" y="4154488"/>
          <p14:tracePt t="95252" x="6545263" y="4146550"/>
          <p14:tracePt t="95260" x="6553200" y="4146550"/>
          <p14:tracePt t="95272" x="6561138" y="4138613"/>
          <p14:tracePt t="95296" x="6569075" y="4138613"/>
          <p14:tracePt t="95314" x="6584950" y="4130675"/>
          <p14:tracePt t="95322" x="6600825" y="4130675"/>
          <p14:tracePt t="95338" x="6608763" y="4130675"/>
          <p14:tracePt t="95346" x="6616700" y="4122738"/>
          <p14:tracePt t="95366" x="6624638" y="4122738"/>
          <p14:tracePt t="95374" x="6640513" y="4122738"/>
          <p14:tracePt t="95390" x="6656388" y="4122738"/>
          <p14:tracePt t="95398" x="6664325" y="4122738"/>
          <p14:tracePt t="95412" x="6680200" y="4122738"/>
          <p14:tracePt t="95420" x="6688138" y="4122738"/>
          <p14:tracePt t="95428" x="6696075" y="4122738"/>
          <p14:tracePt t="95436" x="6704013" y="4122738"/>
          <p14:tracePt t="95444" x="6719888" y="4122738"/>
          <p14:tracePt t="95459" x="6735763" y="4122738"/>
          <p14:tracePt t="95468" x="6743700" y="4122738"/>
          <p14:tracePt t="95476" x="6751638" y="4122738"/>
          <p14:tracePt t="95484" x="6759575" y="4122738"/>
          <p14:tracePt t="95490" x="6769100" y="4122738"/>
          <p14:tracePt t="95499" x="6777038" y="4122738"/>
          <p14:tracePt t="95507" x="6792913" y="4122738"/>
          <p14:tracePt t="95514" x="6808788" y="4130675"/>
          <p14:tracePt t="95521" x="6816725" y="4138613"/>
          <p14:tracePt t="95529" x="6832600" y="4146550"/>
          <p14:tracePt t="95537" x="6848475" y="4154488"/>
          <p14:tracePt t="95546" x="6856413" y="4154488"/>
          <p14:tracePt t="95554" x="6864350" y="4154488"/>
          <p14:tracePt t="95562" x="6872288" y="4154488"/>
          <p14:tracePt t="95570" x="6880225" y="4154488"/>
          <p14:tracePt t="95600" x="6888163" y="4154488"/>
          <p14:tracePt t="95703" x="6888163" y="4162425"/>
          <p14:tracePt t="95714" x="6896100" y="4170363"/>
          <p14:tracePt t="95722" x="6943725" y="4170363"/>
          <p14:tracePt t="95730" x="6999288" y="4154488"/>
          <p14:tracePt t="95737" x="7046913" y="4130675"/>
          <p14:tracePt t="95746" x="7046913" y="4114800"/>
          <p14:tracePt t="95754" x="7046913" y="4106863"/>
          <p14:tracePt t="95762" x="7046913" y="4098925"/>
          <p14:tracePt t="108060" x="6975475" y="4059238"/>
          <p14:tracePt t="108068" x="6872288" y="4035425"/>
          <p14:tracePt t="108076" x="6735763" y="4019550"/>
          <p14:tracePt t="108084" x="6569075" y="4027488"/>
          <p14:tracePt t="108092" x="6369050" y="4043363"/>
          <p14:tracePt t="108100" x="6099175" y="4090988"/>
          <p14:tracePt t="108106" x="5843588" y="4162425"/>
          <p14:tracePt t="108114" x="5564188" y="4249738"/>
          <p14:tracePt t="108122" x="5310188" y="4346575"/>
          <p14:tracePt t="108130" x="5078413" y="4433888"/>
          <p14:tracePt t="108138" x="4894263" y="4521200"/>
          <p14:tracePt t="108146" x="4743450" y="4584700"/>
          <p14:tracePt t="108155" x="4592638" y="4665663"/>
          <p14:tracePt t="108161" x="4424363" y="4713288"/>
          <p14:tracePt t="108169" x="4217988" y="4800600"/>
          <p14:tracePt t="108178" x="4049713" y="4840288"/>
          <p14:tracePt t="108186" x="3914775" y="4872038"/>
          <p14:tracePt t="108194" x="3778250" y="4895850"/>
          <p14:tracePt t="108200" x="3675063" y="4919663"/>
          <p14:tracePt t="108208" x="3595688" y="4959350"/>
          <p14:tracePt t="108216" x="3532188" y="5016500"/>
          <p14:tracePt t="108224" x="3467100" y="5056188"/>
          <p14:tracePt t="108232" x="3395663" y="5119688"/>
          <p14:tracePt t="108240" x="3300413" y="5183188"/>
          <p14:tracePt t="108248" x="3213100" y="5254625"/>
          <p14:tracePt t="108256" x="3125788" y="5310188"/>
          <p14:tracePt t="108264" x="3036888" y="5367338"/>
          <p14:tracePt t="108272" x="2941638" y="5407025"/>
          <p14:tracePt t="108280" x="2854325" y="5454650"/>
          <p14:tracePt t="108289" x="2759075" y="5470525"/>
          <p14:tracePt t="108293" x="2646363" y="5502275"/>
          <p14:tracePt t="108302" x="2559050" y="5502275"/>
          <p14:tracePt t="108310" x="2471738" y="5502275"/>
          <p14:tracePt t="108318" x="2384425" y="5502275"/>
          <p14:tracePt t="108325" x="2271713" y="5478463"/>
          <p14:tracePt t="108334" x="2192338" y="5462588"/>
          <p14:tracePt t="108342" x="2065338" y="5438775"/>
          <p14:tracePt t="108350" x="1928813" y="5414963"/>
          <p14:tracePt t="108358" x="1793875" y="5391150"/>
          <p14:tracePt t="108366" x="1658938" y="5367338"/>
          <p14:tracePt t="108374" x="1546225" y="5335588"/>
          <p14:tracePt t="108380" x="1466850" y="5294313"/>
          <p14:tracePt t="108387" x="1403350" y="5230813"/>
          <p14:tracePt t="108396" x="1355725" y="5167313"/>
          <p14:tracePt t="108403" x="1331913" y="5111750"/>
          <p14:tracePt t="108412" x="1323975" y="5048250"/>
          <p14:tracePt t="108420" x="1323975" y="5008563"/>
          <p14:tracePt t="108428" x="1331913" y="4976813"/>
          <p14:tracePt t="108436" x="1355725" y="4927600"/>
          <p14:tracePt t="108444" x="1371600" y="4895850"/>
          <p14:tracePt t="108453" x="1387475" y="4840288"/>
          <p14:tracePt t="108460" x="1411288" y="4776788"/>
          <p14:tracePt t="108468" x="1427163" y="4721225"/>
          <p14:tracePt t="108476" x="1450975" y="4657725"/>
          <p14:tracePt t="108482" x="1466850" y="4616450"/>
          <p14:tracePt t="108490" x="1474788" y="4552950"/>
          <p14:tracePt t="108498" x="1474788" y="4505325"/>
          <p14:tracePt t="108506" x="1474788" y="4449763"/>
          <p14:tracePt t="108515" x="1474788" y="4394200"/>
          <p14:tracePt t="108522" x="1474788" y="4346575"/>
          <p14:tracePt t="108531" x="1466850" y="4306888"/>
          <p14:tracePt t="108538" x="1466850" y="4257675"/>
          <p14:tracePt t="108546" x="1458913" y="4217988"/>
          <p14:tracePt t="108554" x="1450975" y="4202113"/>
          <p14:tracePt t="108562" x="1450975" y="4186238"/>
          <p14:tracePt t="108569" x="1450975" y="4178300"/>
          <p14:tracePt t="108576" x="1450975" y="4170363"/>
          <p14:tracePt t="108584" x="1458913" y="4154488"/>
          <p14:tracePt t="108592" x="1466850" y="4138613"/>
          <p14:tracePt t="108600" x="1482725" y="4130675"/>
          <p14:tracePt t="108608" x="1498600" y="4114800"/>
          <p14:tracePt t="108616" x="1514475" y="4098925"/>
          <p14:tracePt t="108624" x="1530350" y="4075113"/>
          <p14:tracePt t="108632" x="1546225" y="4051300"/>
          <p14:tracePt t="108640" x="1562100" y="4027488"/>
          <p14:tracePt t="108648" x="1562100" y="4019550"/>
          <p14:tracePt t="108656" x="1577975" y="4003675"/>
          <p14:tracePt t="108662" x="1585913" y="3987800"/>
          <p14:tracePt t="108669" x="1585913" y="3971925"/>
          <p14:tracePt t="108686" x="1585913" y="3956050"/>
          <p14:tracePt t="108694" x="1585913" y="3948113"/>
          <p14:tracePt t="108710" x="1570038" y="3948113"/>
          <p14:tracePt t="108719" x="1554163" y="3930650"/>
          <p14:tracePt t="108726" x="1538288" y="3914775"/>
          <p14:tracePt t="108734" x="1522413" y="3875088"/>
          <p14:tracePt t="108742" x="1506538" y="3859213"/>
          <p14:tracePt t="108750" x="1474788" y="3835400"/>
          <p14:tracePt t="108756" x="1427163" y="3811588"/>
          <p14:tracePt t="108765" x="1371600" y="3795713"/>
          <p14:tracePt t="108772" x="1323975" y="3771900"/>
          <p14:tracePt t="108780" x="1292225" y="3756025"/>
          <p14:tracePt t="108788" x="1274763" y="3732213"/>
          <p14:tracePt t="108796" x="1274763" y="3708400"/>
          <p14:tracePt t="108804" x="1274763" y="3652838"/>
          <p14:tracePt t="108812" x="1284288" y="3579813"/>
          <p14:tracePt t="108819" x="1308100" y="3508375"/>
          <p14:tracePt t="108828" x="1331913" y="3436938"/>
          <p14:tracePt t="108836" x="1347788" y="3389313"/>
          <p14:tracePt t="108844" x="1363663" y="3349625"/>
          <p14:tracePt t="108850" x="1371600" y="3325813"/>
          <p14:tracePt t="108858" x="1387475" y="3302000"/>
          <p14:tracePt t="108866" x="1395413" y="3286125"/>
          <p14:tracePt t="108874" x="1395413" y="3278188"/>
          <p14:tracePt t="108964" x="1403350" y="3278188"/>
          <p14:tracePt t="108972" x="1411288" y="3302000"/>
          <p14:tracePt t="108980" x="1419225" y="3325813"/>
          <p14:tracePt t="108987" x="1435100" y="3357563"/>
          <p14:tracePt t="108996" x="1458913" y="3389313"/>
          <p14:tracePt t="109004" x="1466850" y="3413125"/>
          <p14:tracePt t="109012" x="1490663" y="3452813"/>
          <p14:tracePt t="109020" x="1506538" y="3476625"/>
          <p14:tracePt t="109028" x="1514475" y="3492500"/>
          <p14:tracePt t="109035" x="1530350" y="3508375"/>
          <p14:tracePt t="109042" x="1546225" y="3516313"/>
          <p14:tracePt t="109050" x="1562100" y="3532188"/>
          <p14:tracePt t="109058" x="1570038" y="3548063"/>
          <p14:tracePt t="109066" x="1577975" y="3556000"/>
          <p14:tracePt t="109073" x="1585913" y="3556000"/>
          <p14:tracePt t="109082" x="1593850" y="3563938"/>
          <p14:tracePt t="109130" x="1601788" y="3563938"/>
          <p14:tracePt t="109148" x="1617663" y="3563938"/>
          <p14:tracePt t="109156" x="1633538" y="3563938"/>
          <p14:tracePt t="109164" x="1641475" y="3563938"/>
          <p14:tracePt t="109172" x="1674813" y="3563938"/>
          <p14:tracePt t="109180" x="1698625" y="3556000"/>
          <p14:tracePt t="109188" x="1730375" y="3548063"/>
          <p14:tracePt t="109196" x="1762125" y="3524250"/>
          <p14:tracePt t="109204" x="1809750" y="3508375"/>
          <p14:tracePt t="109212" x="1865313" y="3492500"/>
          <p14:tracePt t="109220" x="1928813" y="3468688"/>
          <p14:tracePt t="109228" x="2000250" y="3452813"/>
          <p14:tracePt t="109234" x="2081213" y="3429000"/>
          <p14:tracePt t="109242" x="2168525" y="3405188"/>
          <p14:tracePt t="109250" x="2255838" y="3389313"/>
          <p14:tracePt t="109258" x="2335213" y="3365500"/>
          <p14:tracePt t="109267" x="2424113" y="3341688"/>
          <p14:tracePt t="109274" x="2503488" y="3325813"/>
          <p14:tracePt t="109282" x="2590800" y="3309938"/>
          <p14:tracePt t="109290" x="2670175" y="3294063"/>
          <p14:tracePt t="109299" x="2741613" y="3270250"/>
          <p14:tracePt t="109305" x="2830513" y="3262313"/>
          <p14:tracePt t="109314" x="2901950" y="3236913"/>
          <p14:tracePt t="109323" x="2973388" y="3221038"/>
          <p14:tracePt t="109328" x="3028950" y="3197225"/>
          <p14:tracePt t="109336" x="3100388" y="3181350"/>
          <p14:tracePt t="109344" x="3173413" y="3157538"/>
          <p14:tracePt t="109352" x="3228975" y="3149600"/>
          <p14:tracePt t="109360" x="3292475" y="3141663"/>
          <p14:tracePt t="109368" x="3348038" y="3133725"/>
          <p14:tracePt t="109376" x="3403600" y="3117850"/>
          <p14:tracePt t="109385" x="3443288" y="3117850"/>
          <p14:tracePt t="109392" x="3500438" y="3117850"/>
          <p14:tracePt t="109400" x="3532188" y="3117850"/>
          <p14:tracePt t="109408" x="3563938" y="3117850"/>
          <p14:tracePt t="109416" x="3595688" y="3117850"/>
          <p14:tracePt t="109422" x="3619500" y="3117850"/>
          <p14:tracePt t="109430" x="3635375" y="3117850"/>
          <p14:tracePt t="109438" x="3659188" y="3117850"/>
          <p14:tracePt t="109447" x="3683000" y="3117850"/>
          <p14:tracePt t="109454" x="3690938" y="3117850"/>
          <p14:tracePt t="109462" x="3698875" y="3117850"/>
          <p14:tracePt t="109470" x="3706813" y="3117850"/>
          <p14:tracePt t="109548" x="3690938" y="3133725"/>
          <p14:tracePt t="109556" x="3675063" y="3149600"/>
          <p14:tracePt t="109563" x="3659188" y="3173413"/>
          <p14:tracePt t="109571" x="3619500" y="3205163"/>
          <p14:tracePt t="109580" x="3563938" y="3270250"/>
          <p14:tracePt t="109587" x="3492500" y="3333750"/>
          <p14:tracePt t="109596" x="3403600" y="3405188"/>
          <p14:tracePt t="109603" x="3300413" y="3468688"/>
          <p14:tracePt t="109611" x="3181350" y="3563938"/>
          <p14:tracePt t="109618" x="3044825" y="3652838"/>
          <p14:tracePt t="109626" x="2878138" y="3763963"/>
          <p14:tracePt t="109634" x="2717800" y="3859213"/>
          <p14:tracePt t="109641" x="2559050" y="3938588"/>
          <p14:tracePt t="109649" x="2455863" y="3995738"/>
          <p14:tracePt t="109658" x="2359025" y="4051300"/>
          <p14:tracePt t="109665" x="2271713" y="4090988"/>
          <p14:tracePt t="109673" x="2184400" y="4122738"/>
          <p14:tracePt t="109681" x="2105025" y="4146550"/>
          <p14:tracePt t="109689" x="2033588" y="4162425"/>
          <p14:tracePt t="109697" x="1960563" y="4186238"/>
          <p14:tracePt t="109705" x="1889125" y="4202113"/>
          <p14:tracePt t="109711" x="1801813" y="4225925"/>
          <p14:tracePt t="109719" x="1746250" y="4241800"/>
          <p14:tracePt t="109727" x="1674813" y="4265613"/>
          <p14:tracePt t="109735" x="1609725" y="4281488"/>
          <p14:tracePt t="109744" x="1554163" y="4306888"/>
          <p14:tracePt t="109751" x="1522413" y="4322763"/>
          <p14:tracePt t="109760" x="1474788" y="4338638"/>
          <p14:tracePt t="109768" x="1443038" y="4354513"/>
          <p14:tracePt t="109776" x="1403350" y="4378325"/>
          <p14:tracePt t="109784" x="1379538" y="4394200"/>
          <p14:tracePt t="109792" x="1363663" y="4394200"/>
          <p14:tracePt t="109800" x="1347788" y="4402138"/>
          <p14:tracePt t="109806" x="1331913" y="4410075"/>
          <p14:tracePt t="109814" x="1308100" y="4425950"/>
          <p14:tracePt t="109822" x="1284288" y="4441825"/>
          <p14:tracePt t="109830" x="1266825" y="4457700"/>
          <p14:tracePt t="109838" x="1243013" y="4473575"/>
          <p14:tracePt t="109846" x="1227138" y="4489450"/>
          <p14:tracePt t="109854" x="1219200" y="4497388"/>
          <p14:tracePt t="109862" x="1211263" y="4497388"/>
          <p14:tracePt t="109870" x="1211263" y="4505325"/>
          <p14:tracePt t="109948" x="1219200" y="4505325"/>
          <p14:tracePt t="109955" x="1227138" y="4497388"/>
          <p14:tracePt t="109964" x="1243013" y="4489450"/>
          <p14:tracePt t="109986" x="1292225" y="4489450"/>
          <p14:tracePt t="109987" x="1331913" y="4489450"/>
          <p14:tracePt t="109994" x="1387475" y="4481513"/>
          <p14:tracePt t="110002" x="1458913" y="4473575"/>
          <p14:tracePt t="110009" x="1522413" y="4457700"/>
          <p14:tracePt t="110018" x="1609725" y="4449763"/>
          <p14:tracePt t="110026" x="1690688" y="4441825"/>
          <p14:tracePt t="110034" x="1762125" y="4441825"/>
          <p14:tracePt t="110042" x="1817688" y="4441825"/>
          <p14:tracePt t="110050" x="1873250" y="4441825"/>
          <p14:tracePt t="110058" x="1928813" y="4441825"/>
          <p14:tracePt t="110066" x="1984375" y="4441825"/>
          <p14:tracePt t="110074" x="2025650" y="4441825"/>
          <p14:tracePt t="110080" x="2065338" y="4441825"/>
          <p14:tracePt t="110088" x="2112963" y="4433888"/>
          <p14:tracePt t="110096" x="2152650" y="4418013"/>
          <p14:tracePt t="110104" x="2200275" y="4418013"/>
          <p14:tracePt t="110112" x="2255838" y="4410075"/>
          <p14:tracePt t="110120" x="2311400" y="4402138"/>
          <p14:tracePt t="110128" x="2366963" y="4394200"/>
          <p14:tracePt t="110136" x="2424113" y="4394200"/>
          <p14:tracePt t="110144" x="2471738" y="4386263"/>
          <p14:tracePt t="110152" x="2511425" y="4386263"/>
          <p14:tracePt t="110160" x="2559050" y="4378325"/>
          <p14:tracePt t="110168" x="2582863" y="4378325"/>
          <p14:tracePt t="110174" x="2606675" y="4378325"/>
          <p14:tracePt t="110182" x="2630488" y="4370388"/>
          <p14:tracePt t="110190" x="2654300" y="4370388"/>
          <p14:tracePt t="110198" x="2662238" y="4370388"/>
          <p14:tracePt t="110206" x="2678113" y="4370388"/>
          <p14:tracePt t="110214" x="2693988" y="4370388"/>
          <p14:tracePt t="110222" x="2709863" y="4370388"/>
          <p14:tracePt t="110230" x="2725738" y="4362450"/>
          <p14:tracePt t="110238" x="2741613" y="4362450"/>
          <p14:tracePt t="110246" x="2751138" y="4354513"/>
          <p14:tracePt t="110254" x="2759075" y="4346575"/>
          <p14:tracePt t="110262" x="2767013" y="4346575"/>
          <p14:tracePt t="110270" x="2774950" y="4346575"/>
          <p14:tracePt t="110830" x="2814638" y="4346575"/>
          <p14:tracePt t="110838" x="2933700" y="4330700"/>
          <p14:tracePt t="110845" x="3109913" y="4291013"/>
          <p14:tracePt t="110852" x="3355975" y="4233863"/>
          <p14:tracePt t="110860" x="3635375" y="4146550"/>
          <p14:tracePt t="110867" x="3914775" y="4083050"/>
          <p14:tracePt t="110876" x="4184650" y="4019550"/>
          <p14:tracePt t="110885" x="4432300" y="3963988"/>
          <p14:tracePt t="110892" x="4656138" y="3883025"/>
          <p14:tracePt t="110900" x="4878388" y="3827463"/>
          <p14:tracePt t="110908" x="5110163" y="3732213"/>
          <p14:tracePt t="110916" x="5341938" y="3636963"/>
          <p14:tracePt t="110924" x="5500688" y="3563938"/>
          <p14:tracePt t="110930" x="5611813" y="3500438"/>
          <p14:tracePt t="110938" x="5700713" y="3452813"/>
          <p14:tracePt t="110946" x="5764213" y="3405188"/>
          <p14:tracePt t="110954" x="5811838" y="3389313"/>
          <p14:tracePt t="110962" x="5827713" y="3373438"/>
          <p14:tracePt t="110969" x="5851525" y="3357563"/>
          <p14:tracePt t="110978" x="5867400" y="3341688"/>
          <p14:tracePt t="110986" x="5883275" y="3341688"/>
          <p14:tracePt t="110994" x="5891213" y="3341688"/>
          <p14:tracePt t="111014" x="5891213" y="3333750"/>
          <p14:tracePt t="111028" x="5891213" y="3325813"/>
          <p14:tracePt t="111036" x="5899150" y="3325813"/>
          <p14:tracePt t="111044" x="5907088" y="3317875"/>
          <p14:tracePt t="111134" x="5907088" y="3333750"/>
          <p14:tracePt t="111142" x="5907088" y="3349625"/>
          <p14:tracePt t="111150" x="5899150" y="3373438"/>
          <p14:tracePt t="111158" x="5891213" y="3421063"/>
          <p14:tracePt t="111166" x="5875338" y="3460750"/>
          <p14:tracePt t="111174" x="5851525" y="3524250"/>
          <p14:tracePt t="111182" x="5835650" y="3579813"/>
          <p14:tracePt t="111190" x="5811838" y="3636963"/>
          <p14:tracePt t="111198" x="5795963" y="3700463"/>
          <p14:tracePt t="111206" x="5788025" y="3740150"/>
          <p14:tracePt t="111214" x="5772150" y="3803650"/>
          <p14:tracePt t="111220" x="5764213" y="3835400"/>
          <p14:tracePt t="111228" x="5756275" y="3890963"/>
          <p14:tracePt t="111236" x="5756275" y="3930650"/>
          <p14:tracePt t="111244" x="5756275" y="3963988"/>
          <p14:tracePt t="111252" x="5756275" y="3995738"/>
          <p14:tracePt t="111260" x="5756275" y="4011613"/>
          <p14:tracePt t="111272" x="5764213" y="4043363"/>
          <p14:tracePt t="111280" x="5772150" y="4059238"/>
          <p14:tracePt t="111288" x="5788025" y="4075113"/>
          <p14:tracePt t="111296" x="5803900" y="4090988"/>
          <p14:tracePt t="111301" x="5811838" y="4098925"/>
          <p14:tracePt t="111310" x="5827713" y="4098925"/>
          <p14:tracePt t="111318" x="5843588" y="4098925"/>
          <p14:tracePt t="111355" x="5843588" y="4090988"/>
          <p14:tracePt t="111366" x="5843588" y="4083050"/>
          <p14:tracePt t="111374" x="5843588" y="4075113"/>
          <p14:tracePt t="111383" x="5843588" y="4067175"/>
          <p14:tracePt t="111390" x="5843588" y="4059238"/>
          <p14:tracePt t="111404" x="5851525" y="4059238"/>
          <p14:tracePt t="111468" x="5859463" y="4051300"/>
          <p14:tracePt t="111480" x="5867400" y="4043363"/>
          <p14:tracePt t="111496" x="5883275" y="4035425"/>
          <p14:tracePt t="111502" x="5915025" y="4019550"/>
          <p14:tracePt t="111511" x="5970588" y="4011613"/>
          <p14:tracePt t="111518" x="6026150" y="3995738"/>
          <p14:tracePt t="111526" x="6083300" y="3995738"/>
          <p14:tracePt t="111534" x="6107113" y="3995738"/>
          <p14:tracePt t="111542" x="6122988" y="3995738"/>
          <p14:tracePt t="111592" x="6122988" y="4003675"/>
          <p14:tracePt t="111600" x="6115050" y="4011613"/>
          <p14:tracePt t="111608" x="6107113" y="4011613"/>
          <p14:tracePt t="111616" x="6107113" y="4019550"/>
          <p14:tracePt t="111624" x="6107113" y="4027488"/>
          <p14:tracePt t="111632" x="6099175" y="4027488"/>
          <p14:tracePt t="111644" x="6091238" y="4027488"/>
          <p14:tracePt t="111726" x="6083300" y="4027488"/>
          <p14:tracePt t="111738" x="6083300" y="4035425"/>
          <p14:tracePt t="111841" x="6083300" y="4043363"/>
          <p14:tracePt t="111878" x="6083300" y="4051300"/>
          <p14:tracePt t="111886" x="6099175" y="4059238"/>
          <p14:tracePt t="111894" x="6115050" y="4059238"/>
          <p14:tracePt t="111902" x="6130925" y="4059238"/>
          <p14:tracePt t="111910" x="6138863" y="4067175"/>
          <p14:tracePt t="111918" x="6154738" y="4075113"/>
          <p14:tracePt t="111926" x="6170613" y="4075113"/>
          <p14:tracePt t="111934" x="6178550" y="4075113"/>
          <p14:tracePt t="111942" x="6194425" y="4075113"/>
          <p14:tracePt t="111954" x="6210300" y="4083050"/>
          <p14:tracePt t="111964" x="6218238" y="4083050"/>
          <p14:tracePt t="111972" x="6226175" y="4083050"/>
          <p14:tracePt t="111987" x="6226175" y="4090988"/>
          <p14:tracePt t="111992" x="6234113" y="4090988"/>
          <p14:tracePt t="112001" x="6234113" y="4098925"/>
          <p14:tracePt t="112008" x="6242050" y="4098925"/>
          <p14:tracePt t="112016" x="6249988" y="4106863"/>
          <p14:tracePt t="112032" x="6257925" y="4114800"/>
          <p14:tracePt t="112044" x="6257925" y="4122738"/>
          <p14:tracePt t="112052" x="6265863" y="4122738"/>
          <p14:tracePt t="112070" x="6273800" y="4122738"/>
          <p14:tracePt t="112098" x="6281738" y="4122738"/>
          <p14:tracePt t="112130" x="6289675" y="4122738"/>
          <p14:tracePt t="112156" x="6289675" y="4130675"/>
          <p14:tracePt t="112167" x="6297613" y="4130675"/>
          <p14:tracePt t="112176" x="6297613" y="4138613"/>
          <p14:tracePt t="112216" x="6305550" y="4146550"/>
          <p14:tracePt t="112224" x="6305550" y="4154488"/>
          <p14:tracePt t="112232" x="6305550" y="4170363"/>
          <p14:tracePt t="112240" x="6313488" y="4170363"/>
          <p14:tracePt t="112246" x="6313488" y="4178300"/>
          <p14:tracePt t="112254" x="6313488" y="4194175"/>
          <p14:tracePt t="112270" x="6313488" y="4210050"/>
          <p14:tracePt t="112278" x="6313488" y="4217988"/>
          <p14:tracePt t="112286" x="6321425" y="4225925"/>
          <p14:tracePt t="112294" x="6329363" y="4241800"/>
          <p14:tracePt t="112302" x="6329363" y="4257675"/>
          <p14:tracePt t="112310" x="6329363" y="4265613"/>
          <p14:tracePt t="112318" x="6337300" y="4281488"/>
          <p14:tracePt t="112327" x="6337300" y="4298950"/>
          <p14:tracePt t="112333" x="6345238" y="4314825"/>
          <p14:tracePt t="112340" x="6345238" y="4322763"/>
          <p14:tracePt t="112348" x="6345238" y="4338638"/>
          <p14:tracePt t="112356" x="6353175" y="4346575"/>
          <p14:tracePt t="112364" x="6353175" y="4354513"/>
          <p14:tracePt t="112385" x="6353175" y="4362450"/>
          <p14:tracePt t="112408" x="6353175" y="4370388"/>
          <p14:tracePt t="113154" x="6353175" y="4362450"/>
          <p14:tracePt t="113160" x="6305550" y="4346575"/>
          <p14:tracePt t="113168" x="6226175" y="4330700"/>
          <p14:tracePt t="113175" x="6130925" y="4330700"/>
          <p14:tracePt t="113183" x="6043613" y="4330700"/>
          <p14:tracePt t="113192" x="5946775" y="4354513"/>
          <p14:tracePt t="113200" x="5827713" y="4370388"/>
          <p14:tracePt t="113206" x="5651500" y="4394200"/>
          <p14:tracePt t="113214" x="5413375" y="4425950"/>
          <p14:tracePt t="113222" x="5133975" y="4441825"/>
          <p14:tracePt t="113230" x="4838700" y="4473575"/>
          <p14:tracePt t="113238" x="4527550" y="4505325"/>
          <p14:tracePt t="113245" x="4233863" y="4537075"/>
          <p14:tracePt t="113254" x="3978275" y="4552950"/>
          <p14:tracePt t="113262" x="3730625" y="4552950"/>
          <p14:tracePt t="113270" x="3500438" y="4545013"/>
          <p14:tracePt t="113277" x="3316288" y="4521200"/>
          <p14:tracePt t="113286" x="3109913" y="4497388"/>
          <p14:tracePt t="113292" x="2870200" y="4465638"/>
          <p14:tracePt t="113300" x="2638425" y="4433888"/>
          <p14:tracePt t="113308" x="2408238" y="4418013"/>
          <p14:tracePt t="113316" x="2239963" y="4418013"/>
          <p14:tracePt t="113324" x="2073275" y="4418013"/>
          <p14:tracePt t="113332" x="1944688" y="4418013"/>
          <p14:tracePt t="113340" x="1865313" y="4418013"/>
          <p14:tracePt t="113348" x="1793875" y="4418013"/>
          <p14:tracePt t="113356" x="1738313" y="4418013"/>
          <p14:tracePt t="113363" x="1682750" y="4410075"/>
          <p14:tracePt t="113372" x="1641475" y="4402138"/>
          <p14:tracePt t="113380" x="1609725" y="4394200"/>
          <p14:tracePt t="113386" x="1593850" y="4386263"/>
          <p14:tracePt t="113394" x="1538288" y="4370388"/>
          <p14:tracePt t="113401" x="1498600" y="4362450"/>
          <p14:tracePt t="113410" x="1450975" y="4346575"/>
          <p14:tracePt t="113417" x="1395413" y="4322763"/>
          <p14:tracePt t="113426" x="1331913" y="4306888"/>
          <p14:tracePt t="113434" x="1258888" y="4281488"/>
          <p14:tracePt t="113442" x="1187450" y="4265613"/>
          <p14:tracePt t="113450" x="1116013" y="4241800"/>
          <p14:tracePt t="113458" x="1060450" y="4233863"/>
          <p14:tracePt t="113467" x="989013" y="4210050"/>
          <p14:tracePt t="113474" x="941388" y="4194175"/>
          <p14:tracePt t="113482" x="917575" y="4178300"/>
          <p14:tracePt t="113488" x="917575" y="4162425"/>
          <p14:tracePt t="113496" x="908050" y="4154488"/>
          <p14:tracePt t="113504" x="900113" y="4138613"/>
          <p14:tracePt t="113511" x="900113" y="4130675"/>
          <p14:tracePt t="113520" x="900113" y="4122738"/>
          <p14:tracePt t="113527" x="900113" y="4114800"/>
          <p14:tracePt t="113535" x="900113" y="4098925"/>
          <p14:tracePt t="113544" x="900113" y="4090988"/>
          <p14:tracePt t="113552" x="908050" y="4090988"/>
          <p14:tracePt t="113560" x="908050" y="4083050"/>
          <p14:tracePt t="113568" x="925513" y="4075113"/>
          <p14:tracePt t="113576" x="941388" y="4059238"/>
          <p14:tracePt t="113582" x="949325" y="4043363"/>
          <p14:tracePt t="113589" x="965200" y="4027488"/>
          <p14:tracePt t="113598" x="989013" y="4019550"/>
          <p14:tracePt t="113605" x="1036638" y="3987800"/>
          <p14:tracePt t="113614" x="1092200" y="3971925"/>
          <p14:tracePt t="113622" x="1147763" y="3948113"/>
          <p14:tracePt t="113630" x="1235075" y="3930650"/>
          <p14:tracePt t="113638" x="1323975" y="3906838"/>
          <p14:tracePt t="113646" x="1403350" y="3883025"/>
          <p14:tracePt t="113653" x="1506538" y="3867150"/>
          <p14:tracePt t="113662" x="1585913" y="3843338"/>
          <p14:tracePt t="113670" x="1674813" y="3819525"/>
          <p14:tracePt t="113675" x="1754188" y="3803650"/>
          <p14:tracePt t="113683" x="1825625" y="3787775"/>
          <p14:tracePt t="113692" x="1889125" y="3771900"/>
          <p14:tracePt t="113700" x="1944688" y="3763963"/>
          <p14:tracePt t="113707" x="1984375" y="3756025"/>
          <p14:tracePt t="113717" x="2017713" y="3748088"/>
          <p14:tracePt t="113724" x="2041525" y="3732213"/>
          <p14:tracePt t="113732" x="2065338" y="3716338"/>
          <p14:tracePt t="113739" x="2081213" y="3700463"/>
          <p14:tracePt t="113747" x="2097088" y="3684588"/>
          <p14:tracePt t="113756" x="2120900" y="3644900"/>
          <p14:tracePt t="113762" x="2136775" y="3595688"/>
          <p14:tracePt t="113770" x="2168525" y="3532188"/>
          <p14:tracePt t="113778" x="2184400" y="3492500"/>
          <p14:tracePt t="113786" x="2208213" y="3429000"/>
          <p14:tracePt t="113794" x="2216150" y="3373438"/>
          <p14:tracePt t="113802" x="2224088" y="3325813"/>
          <p14:tracePt t="113810" x="2232025" y="3294063"/>
          <p14:tracePt t="113817" x="2232025" y="3278188"/>
          <p14:tracePt t="113826" x="2232025" y="3262313"/>
          <p14:tracePt t="113833" x="2232025" y="3244850"/>
          <p14:tracePt t="113884" x="2232025" y="3262313"/>
          <p14:tracePt t="113892" x="2208213" y="3302000"/>
          <p14:tracePt t="113900" x="2192338" y="3365500"/>
          <p14:tracePt t="113908" x="2168525" y="3436938"/>
          <p14:tracePt t="113917" x="2136775" y="3508375"/>
          <p14:tracePt t="113924" x="2120900" y="3587750"/>
          <p14:tracePt t="113932" x="2097088" y="3676650"/>
          <p14:tracePt t="113940" x="2073275" y="3763963"/>
          <p14:tracePt t="113946" x="2065338" y="3843338"/>
          <p14:tracePt t="113955" x="2057400" y="3922713"/>
          <p14:tracePt t="113962" x="2057400" y="3995738"/>
          <p14:tracePt t="113970" x="2057400" y="4051300"/>
          <p14:tracePt t="113978" x="2057400" y="4083050"/>
          <p14:tracePt t="113986" x="2057400" y="4098925"/>
          <p14:tracePt t="114050" x="2073275" y="4075113"/>
          <p14:tracePt t="114056" x="2105025" y="4011613"/>
          <p14:tracePt t="114064" x="2128838" y="3956050"/>
          <p14:tracePt t="114072" x="2144713" y="3898900"/>
          <p14:tracePt t="114080" x="2168525" y="3811588"/>
          <p14:tracePt t="114087" x="2184400" y="3756025"/>
          <p14:tracePt t="114096" x="2208213" y="3668713"/>
          <p14:tracePt t="114103" x="2216150" y="3629025"/>
          <p14:tracePt t="114112" x="2224088" y="3579813"/>
          <p14:tracePt t="114122" x="2224088" y="3563938"/>
          <p14:tracePt t="114135" x="2224088" y="3556000"/>
          <p14:tracePt t="114184" x="2224088" y="3587750"/>
          <p14:tracePt t="114192" x="2216150" y="3605213"/>
          <p14:tracePt t="114199" x="2208213" y="3636963"/>
          <p14:tracePt t="114206" x="2200275" y="3668713"/>
          <p14:tracePt t="114214" x="2192338" y="3692525"/>
          <p14:tracePt t="114222" x="2192338" y="3700463"/>
          <p14:tracePt t="114229" x="2184400" y="3716338"/>
          <p14:tracePt t="114237" x="2176463" y="3732213"/>
          <p14:tracePt t="114246" x="2176463" y="3748088"/>
          <p14:tracePt t="119532" x="2176463" y="3740150"/>
          <p14:tracePt t="119540" x="2295525" y="3613150"/>
          <p14:tracePt t="119547" x="2503488" y="3421063"/>
          <p14:tracePt t="119554" x="2701925" y="3270250"/>
          <p14:tracePt t="119562" x="2822575" y="3173413"/>
          <p14:tracePt t="119570" x="2886075" y="3109913"/>
          <p14:tracePt t="119578" x="2909888" y="3070225"/>
          <p14:tracePt t="119586" x="2925763" y="3038475"/>
          <p14:tracePt t="119594" x="2949575" y="3006725"/>
          <p14:tracePt t="119603" x="2965450" y="2982913"/>
          <p14:tracePt t="119610" x="2973388" y="2967038"/>
          <p14:tracePt t="119618" x="2989263" y="2951163"/>
          <p14:tracePt t="119650" x="2989263" y="2943225"/>
          <p14:tracePt t="119668" x="2997200" y="2943225"/>
          <p14:tracePt t="119676" x="2997200" y="2974975"/>
          <p14:tracePt t="119684" x="3005138" y="3030538"/>
          <p14:tracePt t="119692" x="3005138" y="3101975"/>
          <p14:tracePt t="119699" x="2981325" y="3173413"/>
          <p14:tracePt t="119708" x="2973388" y="3228975"/>
          <p14:tracePt t="119715" x="2965450" y="3302000"/>
          <p14:tracePt t="119724" x="2957513" y="3373438"/>
          <p14:tracePt t="119731" x="2957513" y="3413125"/>
          <p14:tracePt t="119740" x="2957513" y="3452813"/>
          <p14:tracePt t="119746" x="2957513" y="3476625"/>
          <p14:tracePt t="119754" x="2957513" y="3500438"/>
          <p14:tracePt t="119762" x="2957513" y="3508375"/>
          <p14:tracePt t="119782" x="2957513" y="3516313"/>
          <p14:tracePt t="119802" x="2957513" y="3524250"/>
          <p14:tracePt t="119844" x="2965450" y="3524250"/>
          <p14:tracePt t="119872" x="2965450" y="3548063"/>
          <p14:tracePt t="119880" x="2965450" y="3587750"/>
          <p14:tracePt t="119887" x="2949575" y="3644900"/>
          <p14:tracePt t="119896" x="2933700" y="3708400"/>
          <p14:tracePt t="119904" x="2917825" y="3763963"/>
          <p14:tracePt t="119912" x="2894013" y="3827463"/>
          <p14:tracePt t="119920" x="2878138" y="3859213"/>
          <p14:tracePt t="119928" x="2862263" y="3883025"/>
          <p14:tracePt t="119934" x="2862263" y="3890963"/>
          <p14:tracePt t="119942" x="2854325" y="3898900"/>
          <p14:tracePt t="120138" x="2854325" y="3906838"/>
          <p14:tracePt t="120146" x="2846388" y="3922713"/>
          <p14:tracePt t="120154" x="2838450" y="3922713"/>
          <p14:tracePt t="120165" x="2830513" y="3930650"/>
          <p14:tracePt t="123105" x="2830513" y="3938588"/>
          <p14:tracePt t="123116" x="2830513" y="3948113"/>
          <p14:tracePt t="123202" x="2830513" y="3930650"/>
          <p14:tracePt t="123212" x="2830513" y="3914775"/>
          <p14:tracePt t="123222" x="2830513" y="3922713"/>
          <p14:tracePt t="123704" x="2854325" y="3922713"/>
          <p14:tracePt t="123713" x="2909888" y="3948113"/>
          <p14:tracePt t="123720" x="2989263" y="3956050"/>
          <p14:tracePt t="123729" x="3060700" y="3956050"/>
          <p14:tracePt t="123736" x="3149600" y="3938588"/>
          <p14:tracePt t="123743" x="3228975" y="3906838"/>
          <p14:tracePt t="123751" x="3355975" y="3883025"/>
          <p14:tracePt t="123760" x="3492500" y="3867150"/>
          <p14:tracePt t="123766" x="3627438" y="3843338"/>
          <p14:tracePt t="123773" x="3754438" y="3819525"/>
          <p14:tracePt t="123781" x="3851275" y="3795713"/>
          <p14:tracePt t="123790" x="3938588" y="3779838"/>
          <p14:tracePt t="123797" x="4010025" y="3756025"/>
          <p14:tracePt t="123806" x="4089400" y="3732213"/>
          <p14:tracePt t="123814" x="4152900" y="3716338"/>
          <p14:tracePt t="123822" x="4210050" y="3692525"/>
          <p14:tracePt t="123829" x="4265613" y="3676650"/>
          <p14:tracePt t="123837" x="4305300" y="3660775"/>
          <p14:tracePt t="123846" x="4337050" y="3644900"/>
          <p14:tracePt t="123854" x="4368800" y="3636963"/>
          <p14:tracePt t="123862" x="4408488" y="3629025"/>
          <p14:tracePt t="123868" x="4448175" y="3613150"/>
          <p14:tracePt t="123875" x="4503738" y="3595688"/>
          <p14:tracePt t="123884" x="4559300" y="3587750"/>
          <p14:tracePt t="123891" x="4600575" y="3587750"/>
          <p14:tracePt t="123900" x="4656138" y="3587750"/>
          <p14:tracePt t="123908" x="4719638" y="3605213"/>
          <p14:tracePt t="123916" x="4775200" y="3613150"/>
          <p14:tracePt t="123924" x="4806950" y="3613150"/>
          <p14:tracePt t="123932" x="4830763" y="3613150"/>
          <p14:tracePt t="123940" x="4862513" y="3613150"/>
          <p14:tracePt t="123950" x="4918075" y="3613150"/>
          <p14:tracePt t="123956" x="4991100" y="3595688"/>
          <p14:tracePt t="123963" x="5086350" y="3587750"/>
          <p14:tracePt t="123970" x="5205413" y="3587750"/>
          <p14:tracePt t="123978" x="5341938" y="3563938"/>
          <p14:tracePt t="123985" x="5476875" y="3540125"/>
          <p14:tracePt t="123998" x="5611813" y="3516313"/>
          <p14:tracePt t="124002" x="5756275" y="3500438"/>
          <p14:tracePt t="124010" x="5891213" y="3476625"/>
          <p14:tracePt t="124017" x="6026150" y="3460750"/>
          <p14:tracePt t="124026" x="6162675" y="3452813"/>
          <p14:tracePt t="124034" x="6297613" y="3452813"/>
          <p14:tracePt t="124041" x="6402388" y="3452813"/>
          <p14:tracePt t="124049" x="6489700" y="3452813"/>
          <p14:tracePt t="124056" x="6553200" y="3452813"/>
          <p14:tracePt t="124064" x="6608763" y="3452813"/>
          <p14:tracePt t="124072" x="6656388" y="3452813"/>
          <p14:tracePt t="124079" x="6672263" y="3452813"/>
          <p14:tracePt t="124088" x="6688138" y="3460750"/>
          <p14:tracePt t="124095" x="6704013" y="3460750"/>
          <p14:tracePt t="124124" x="6711950" y="3476625"/>
          <p14:tracePt t="124132" x="6719888" y="3484563"/>
          <p14:tracePt t="124140" x="6727825" y="3492500"/>
          <p14:tracePt t="124146" x="6735763" y="3508375"/>
          <p14:tracePt t="124154" x="6735763" y="3524250"/>
          <p14:tracePt t="124162" x="6743700" y="3540125"/>
          <p14:tracePt t="124170" x="6751638" y="3548063"/>
          <p14:tracePt t="124178" x="6759575" y="3563938"/>
          <p14:tracePt t="124186" x="6759575" y="3571875"/>
          <p14:tracePt t="124194" x="6769100" y="3579813"/>
          <p14:tracePt t="124210" x="6769100" y="3587750"/>
          <p14:tracePt t="124226" x="6769100" y="3595688"/>
          <p14:tracePt t="124234" x="6769100" y="3613150"/>
          <p14:tracePt t="124240" x="6759575" y="3621088"/>
          <p14:tracePt t="124248" x="6751638" y="3636963"/>
          <p14:tracePt t="124256" x="6743700" y="3652838"/>
          <p14:tracePt t="124265" x="6735763" y="3668713"/>
          <p14:tracePt t="124271" x="6719888" y="3700463"/>
          <p14:tracePt t="124279" x="6704013" y="3724275"/>
          <p14:tracePt t="124288" x="6688138" y="3763963"/>
          <p14:tracePt t="124296" x="6664325" y="3811588"/>
          <p14:tracePt t="124304" x="6648450" y="3867150"/>
          <p14:tracePt t="124312" x="6632575" y="3914775"/>
          <p14:tracePt t="124320" x="6608763" y="3971925"/>
          <p14:tracePt t="124329" x="6592888" y="4035425"/>
          <p14:tracePt t="124334" x="6569075" y="4090988"/>
          <p14:tracePt t="124342" x="6553200" y="4138613"/>
          <p14:tracePt t="124350" x="6537325" y="4186238"/>
          <p14:tracePt t="124358" x="6513513" y="4225925"/>
          <p14:tracePt t="124366" x="6497638" y="4265613"/>
          <p14:tracePt t="124374" x="6481763" y="4281488"/>
          <p14:tracePt t="124382" x="6481763" y="4306888"/>
          <p14:tracePt t="124390" x="6465888" y="4322763"/>
          <p14:tracePt t="124398" x="6465888" y="4338638"/>
          <p14:tracePt t="124406" x="6465888" y="4346575"/>
          <p14:tracePt t="124414" x="6465888" y="4362450"/>
          <p14:tracePt t="124420" x="6457950" y="4378325"/>
          <p14:tracePt t="124432" x="6457950" y="4386263"/>
          <p14:tracePt t="124574" x="6457950" y="4394200"/>
          <p14:tracePt t="127414" x="6450013" y="4386263"/>
          <p14:tracePt t="127422" x="6434138" y="4370388"/>
          <p14:tracePt t="127430" x="6418263" y="4354513"/>
          <p14:tracePt t="127438" x="6410325" y="4346575"/>
          <p14:tracePt t="127446" x="6392863" y="4338638"/>
          <p14:tracePt t="127454" x="6376988" y="4330700"/>
          <p14:tracePt t="127462" x="6361113" y="4322763"/>
          <p14:tracePt t="127470" x="6353175" y="4322763"/>
          <p14:tracePt t="127478" x="6337300" y="4322763"/>
          <p14:tracePt t="127486" x="6321425" y="4322763"/>
          <p14:tracePt t="127491" x="6313488" y="4330700"/>
          <p14:tracePt t="127500" x="6297613" y="4338638"/>
          <p14:tracePt t="127508" x="6281738" y="4346575"/>
          <p14:tracePt t="127516" x="6265863" y="4362450"/>
          <p14:tracePt t="127525" x="6249988" y="4378325"/>
          <p14:tracePt t="127532" x="6242050" y="4394200"/>
          <p14:tracePt t="127540" x="6234113" y="4402138"/>
          <p14:tracePt t="127548" x="6218238" y="4410075"/>
          <p14:tracePt t="127556" x="6210300" y="4425950"/>
          <p14:tracePt t="127564" x="6202363" y="4441825"/>
          <p14:tracePt t="127570" x="6194425" y="4449763"/>
          <p14:tracePt t="127578" x="6178550" y="4465638"/>
          <p14:tracePt t="127586" x="6178550" y="4473575"/>
          <p14:tracePt t="127594" x="6178550" y="4489450"/>
          <p14:tracePt t="127602" x="6178550" y="4497388"/>
          <p14:tracePt t="127611" x="6178550" y="4505325"/>
          <p14:tracePt t="127618" x="6178550" y="4521200"/>
          <p14:tracePt t="127626" x="6178550" y="4529138"/>
          <p14:tracePt t="127634" x="6194425" y="4545013"/>
          <p14:tracePt t="127641" x="6194425" y="4560888"/>
          <p14:tracePt t="127650" x="6202363" y="4568825"/>
          <p14:tracePt t="127658" x="6218238" y="4576763"/>
          <p14:tracePt t="127666" x="6234113" y="4584700"/>
          <p14:tracePt t="127672" x="6242050" y="4592638"/>
          <p14:tracePt t="127680" x="6249988" y="4592638"/>
          <p14:tracePt t="127687" x="6265863" y="4592638"/>
          <p14:tracePt t="127704" x="6281738" y="4592638"/>
          <p14:tracePt t="127712" x="6289675" y="4592638"/>
          <p14:tracePt t="127720" x="6297613" y="4584700"/>
          <p14:tracePt t="127728" x="6313488" y="4576763"/>
          <p14:tracePt t="127736" x="6329363" y="4560888"/>
          <p14:tracePt t="127745" x="6345238" y="4545013"/>
          <p14:tracePt t="127752" x="6353175" y="4529138"/>
          <p14:tracePt t="127761" x="6369050" y="4513263"/>
          <p14:tracePt t="127766" x="6384925" y="4497388"/>
          <p14:tracePt t="127773" x="6392863" y="4481513"/>
          <p14:tracePt t="127781" x="6402388" y="4465638"/>
          <p14:tracePt t="127790" x="6410325" y="4441825"/>
          <p14:tracePt t="127798" x="6418263" y="4418013"/>
          <p14:tracePt t="127806" x="6426200" y="4410075"/>
          <p14:tracePt t="127814" x="6426200" y="4394200"/>
          <p14:tracePt t="127822" x="6426200" y="4378325"/>
          <p14:tracePt t="127838" x="6426200" y="4362450"/>
          <p14:tracePt t="127846" x="6426200" y="4346575"/>
          <p14:tracePt t="127854" x="6426200" y="4338638"/>
          <p14:tracePt t="127861" x="6426200" y="4322763"/>
          <p14:tracePt t="127868" x="6426200" y="4314825"/>
          <p14:tracePt t="127884" x="6418263" y="4306888"/>
          <p14:tracePt t="127892" x="6418263" y="4298950"/>
          <p14:tracePt t="127904" x="6418263" y="4291013"/>
          <p14:tracePt t="127912" x="6410325" y="4291013"/>
          <p14:tracePt t="127954" x="6402388" y="4291013"/>
          <p14:tracePt t="127962" x="6392863" y="4291013"/>
          <p14:tracePt t="127978" x="6384925" y="4291013"/>
          <p14:tracePt t="127986" x="6369050" y="4306888"/>
          <p14:tracePt t="127994" x="6353175" y="4322763"/>
          <p14:tracePt t="128002" x="6345238" y="4330700"/>
          <p14:tracePt t="128011" x="6329363" y="4346575"/>
          <p14:tracePt t="128018" x="6313488" y="4362450"/>
          <p14:tracePt t="128026" x="6305550" y="4378325"/>
          <p14:tracePt t="128033" x="6297613" y="4386263"/>
          <p14:tracePt t="128042" x="6297613" y="4402138"/>
          <p14:tracePt t="128048" x="6297613" y="4418013"/>
          <p14:tracePt t="128056" x="6297613" y="4425950"/>
          <p14:tracePt t="128064" x="6297613" y="4441825"/>
          <p14:tracePt t="128072" x="6297613" y="4457700"/>
          <p14:tracePt t="128088" x="6305550" y="4457700"/>
          <p14:tracePt t="128096" x="6305550" y="4465638"/>
          <p14:tracePt t="128124" x="6313488" y="4465638"/>
          <p14:tracePt t="128150" x="6321425" y="4465638"/>
          <p14:tracePt t="128190" x="6329363" y="4465638"/>
          <p14:tracePt t="128197" x="6329363" y="4457700"/>
          <p14:tracePt t="128260" x="6329363" y="4449763"/>
          <p14:tracePt t="128386" x="6337300" y="4441825"/>
          <p14:tracePt t="128397" x="6345238" y="4441825"/>
          <p14:tracePt t="128413" x="6353175" y="4441825"/>
          <p14:tracePt t="128419" x="6369050" y="4433888"/>
          <p14:tracePt t="128436" x="6376988" y="4425950"/>
          <p14:tracePt t="128443" x="6384925" y="4425950"/>
          <p14:tracePt t="128452" x="6392863" y="4425950"/>
          <p14:tracePt t="128586" x="6392863" y="4418013"/>
          <p14:tracePt t="129024" x="6384925" y="4425950"/>
          <p14:tracePt t="129032" x="6376988" y="4425950"/>
          <p14:tracePt t="129819" x="6376988" y="4410075"/>
          <p14:tracePt t="129827" x="6369050" y="4394200"/>
          <p14:tracePt t="129835" x="6369050" y="4362450"/>
          <p14:tracePt t="129843" x="6361113" y="4330700"/>
          <p14:tracePt t="129850" x="6361113" y="4291013"/>
          <p14:tracePt t="129858" x="6361113" y="4241800"/>
          <p14:tracePt t="129866" x="6361113" y="4217988"/>
          <p14:tracePt t="129874" x="6361113" y="4170363"/>
          <p14:tracePt t="129882" x="6361113" y="4130675"/>
          <p14:tracePt t="129890" x="6361113" y="4098925"/>
          <p14:tracePt t="129898" x="6361113" y="4059238"/>
          <p14:tracePt t="129906" x="6361113" y="4051300"/>
          <p14:tracePt t="129914" x="6361113" y="4035425"/>
          <p14:tracePt t="129922" x="6361113" y="4019550"/>
          <p14:tracePt t="129930" x="6361113" y="4011613"/>
          <p14:tracePt t="129938" x="6361113" y="3995738"/>
          <p14:tracePt t="129946" x="6361113" y="3987800"/>
          <p14:tracePt t="129952" x="6361113" y="3979863"/>
          <p14:tracePt t="129960" x="6361113" y="3963988"/>
          <p14:tracePt t="129968" x="6361113" y="3948113"/>
          <p14:tracePt t="129979" x="6361113" y="3930650"/>
          <p14:tracePt t="129984" x="6369050" y="3914775"/>
          <p14:tracePt t="129991" x="6369050" y="3906838"/>
          <p14:tracePt t="130004" x="6369050" y="3898900"/>
          <p14:tracePt t="130110" x="6369050" y="3906838"/>
          <p14:tracePt t="130118" x="6369050" y="3938588"/>
          <p14:tracePt t="130126" x="6369050" y="3971925"/>
          <p14:tracePt t="130133" x="6353175" y="4027488"/>
          <p14:tracePt t="130140" x="6345238" y="4075113"/>
          <p14:tracePt t="130148" x="6337300" y="4130675"/>
          <p14:tracePt t="130156" x="6337300" y="4162425"/>
          <p14:tracePt t="130164" x="6329363" y="4194175"/>
          <p14:tracePt t="130172" x="6329363" y="4210050"/>
          <p14:tracePt t="130180" x="6329363" y="4217988"/>
          <p14:tracePt t="130188" x="6329363" y="4233863"/>
          <p14:tracePt t="130195" x="6329363" y="4241800"/>
          <p14:tracePt t="130204" x="6329363" y="4249738"/>
          <p14:tracePt t="130212" x="6329363" y="4265613"/>
          <p14:tracePt t="130228" x="6329363" y="4281488"/>
          <p14:tracePt t="130234" x="6329363" y="4291013"/>
          <p14:tracePt t="130364" x="6329363" y="4298950"/>
          <p14:tracePt t="130376" x="6329363" y="4306888"/>
          <p14:tracePt t="130384" x="6321425" y="4314825"/>
          <p14:tracePt t="130404" x="6321425" y="4322763"/>
          <p14:tracePt t="130416" x="6321425" y="4330700"/>
          <p14:tracePt t="130422" x="6313488" y="4338638"/>
          <p14:tracePt t="130430" x="6305550" y="4338638"/>
          <p14:tracePt t="130438" x="6297613" y="4354513"/>
          <p14:tracePt t="130445" x="6289675" y="4370388"/>
          <p14:tracePt t="130454" x="6281738" y="4378325"/>
          <p14:tracePt t="130462" x="6265863" y="4394200"/>
          <p14:tracePt t="130470" x="6249988" y="4410075"/>
          <p14:tracePt t="130478" x="6242050" y="4433888"/>
          <p14:tracePt t="130486" x="6234113" y="4449763"/>
          <p14:tracePt t="130494" x="6218238" y="4457700"/>
          <p14:tracePt t="130502" x="6210300" y="4473575"/>
          <p14:tracePt t="130511" x="6210300" y="4489450"/>
          <p14:tracePt t="130518" x="6210300" y="4497388"/>
          <p14:tracePt t="130532" x="6210300" y="4505325"/>
          <p14:tracePt t="130540" x="6202363" y="4521200"/>
          <p14:tracePt t="130568" x="6202363" y="4529138"/>
          <p14:tracePt t="130575" x="6202363" y="4537075"/>
          <p14:tracePt t="130583" x="6194425" y="4545013"/>
          <p14:tracePt t="130591" x="6194425" y="4552950"/>
          <p14:tracePt t="130600" x="6194425" y="4560888"/>
          <p14:tracePt t="130608" x="6186488" y="4568825"/>
          <p14:tracePt t="130613" x="6186488" y="4584700"/>
          <p14:tracePt t="130622" x="6178550" y="4600575"/>
          <p14:tracePt t="130630" x="6170613" y="4616450"/>
          <p14:tracePt t="130638" x="6170613" y="4624388"/>
          <p14:tracePt t="130646" x="6162675" y="4633913"/>
          <p14:tracePt t="130776" x="6162675" y="4641850"/>
          <p14:tracePt t="130800" x="6154738" y="4641850"/>
          <p14:tracePt t="150238" x="6154738" y="4633913"/>
          <p14:tracePt t="150353" x="6162675" y="4616450"/>
          <p14:tracePt t="150361" x="6186488" y="4560888"/>
          <p14:tracePt t="150369" x="6210300" y="4505325"/>
          <p14:tracePt t="150373" x="6226175" y="4433888"/>
          <p14:tracePt t="150382" x="6249988" y="4362450"/>
          <p14:tracePt t="150390" x="6281738" y="4273550"/>
          <p14:tracePt t="150398" x="6305550" y="4186238"/>
          <p14:tracePt t="150406" x="6321425" y="4114800"/>
          <p14:tracePt t="150414" x="6345238" y="4059238"/>
          <p14:tracePt t="150422" x="6361113" y="4003675"/>
          <p14:tracePt t="150430" x="6361113" y="3948113"/>
          <p14:tracePt t="150438" x="6361113" y="3914775"/>
          <p14:tracePt t="150446" x="6353175" y="3890963"/>
          <p14:tracePt t="150454" x="6337300" y="3867150"/>
          <p14:tracePt t="150462" x="6321425" y="3851275"/>
          <p14:tracePt t="150469" x="6313488" y="3843338"/>
          <p14:tracePt t="150476" x="6297613" y="3827463"/>
          <p14:tracePt t="150485" x="6281738" y="3819525"/>
          <p14:tracePt t="150500" x="6273800" y="3819525"/>
          <p14:tracePt t="150630" x="6257925" y="3827463"/>
          <p14:tracePt t="150638" x="6242050" y="3843338"/>
          <p14:tracePt t="150645" x="6218238" y="3859213"/>
          <p14:tracePt t="150654" x="6194425" y="3875088"/>
          <p14:tracePt t="150661" x="6170613" y="3890963"/>
          <p14:tracePt t="150667" x="6162675" y="3906838"/>
          <p14:tracePt t="150675" x="6138863" y="3922713"/>
          <p14:tracePt t="150684" x="6115050" y="3930650"/>
          <p14:tracePt t="150691" x="6099175" y="3948113"/>
          <p14:tracePt t="150700" x="6083300" y="3963988"/>
          <p14:tracePt t="150708" x="6083300" y="3971925"/>
          <p14:tracePt t="150716" x="6075363" y="3979863"/>
          <p14:tracePt t="150724" x="6059488" y="3979863"/>
          <p14:tracePt t="150782" x="6051550" y="3979863"/>
          <p14:tracePt t="150806" x="6051550" y="3987800"/>
          <p14:tracePt t="150834" x="6051550" y="3995738"/>
          <p14:tracePt t="150842" x="6002338" y="4011613"/>
          <p14:tracePt t="150848" x="5946775" y="4019550"/>
          <p14:tracePt t="150856" x="5891213" y="4027488"/>
          <p14:tracePt t="150864" x="5803900" y="4051300"/>
          <p14:tracePt t="150872" x="5708650" y="4051300"/>
          <p14:tracePt t="150880" x="5595938" y="4059238"/>
          <p14:tracePt t="150888" x="5492750" y="4059238"/>
          <p14:tracePt t="150896" x="5381625" y="4075113"/>
          <p14:tracePt t="150904" x="5260975" y="4075113"/>
          <p14:tracePt t="150912" x="5149850" y="4075113"/>
          <p14:tracePt t="150919" x="5038725" y="4075113"/>
          <p14:tracePt t="150928" x="4933950" y="4075113"/>
          <p14:tracePt t="150936" x="4838700" y="4075113"/>
          <p14:tracePt t="150942" x="4727575" y="4075113"/>
          <p14:tracePt t="150949" x="4624388" y="4083050"/>
          <p14:tracePt t="150958" x="4495800" y="4090988"/>
          <p14:tracePt t="150966" x="4376738" y="4106863"/>
          <p14:tracePt t="150973" x="4265613" y="4122738"/>
          <p14:tracePt t="150985" x="4137025" y="4138613"/>
          <p14:tracePt t="150990" x="4017963" y="4162425"/>
          <p14:tracePt t="150998" x="3883025" y="4186238"/>
          <p14:tracePt t="151006" x="3746500" y="4202113"/>
          <p14:tracePt t="151014" x="3603625" y="4225925"/>
          <p14:tracePt t="151022" x="3484563" y="4249738"/>
          <p14:tracePt t="151030" x="3355975" y="4273550"/>
          <p14:tracePt t="151035" x="3276600" y="4298950"/>
          <p14:tracePt t="151044" x="3189288" y="4314825"/>
          <p14:tracePt t="151051" x="3117850" y="4338638"/>
          <p14:tracePt t="151060" x="3036888" y="4354513"/>
          <p14:tracePt t="151068" x="2973388" y="4378325"/>
          <p14:tracePt t="151076" x="2917825" y="4394200"/>
          <p14:tracePt t="151084" x="2862263" y="4418013"/>
          <p14:tracePt t="151092" x="2830513" y="4425950"/>
          <p14:tracePt t="151100" x="2806700" y="4425950"/>
          <p14:tracePt t="151108" x="2790825" y="4433888"/>
          <p14:tracePt t="151116" x="2767013" y="4441825"/>
          <p14:tracePt t="151124" x="2759075" y="4441825"/>
          <p14:tracePt t="151132" x="2733675" y="4441825"/>
          <p14:tracePt t="151138" x="2701925" y="4449763"/>
          <p14:tracePt t="151145" x="2678113" y="4449763"/>
          <p14:tracePt t="151154" x="2646363" y="4449763"/>
          <p14:tracePt t="151162" x="2638425" y="4441825"/>
          <p14:tracePt t="151170" x="2598738" y="4425950"/>
          <p14:tracePt t="151178" x="2566988" y="4410075"/>
          <p14:tracePt t="151185" x="2511425" y="4386263"/>
          <p14:tracePt t="151194" x="2455863" y="4370388"/>
          <p14:tracePt t="151202" x="2392363" y="4346575"/>
          <p14:tracePt t="151210" x="2335213" y="4330700"/>
          <p14:tracePt t="151218" x="2287588" y="4306888"/>
          <p14:tracePt t="151226" x="2239963" y="4281488"/>
          <p14:tracePt t="151232" x="2216150" y="4265613"/>
          <p14:tracePt t="151240" x="2200275" y="4241800"/>
          <p14:tracePt t="151248" x="2176463" y="4225925"/>
          <p14:tracePt t="151256" x="2152650" y="4202113"/>
          <p14:tracePt t="151264" x="2136775" y="4170363"/>
          <p14:tracePt t="151272" x="2120900" y="4138613"/>
          <p14:tracePt t="151280" x="2105025" y="4106863"/>
          <p14:tracePt t="151287" x="2089150" y="4067175"/>
          <p14:tracePt t="151296" x="2081213" y="4035425"/>
          <p14:tracePt t="151303" x="2081213" y="4011613"/>
          <p14:tracePt t="151312" x="2081213" y="3963988"/>
          <p14:tracePt t="151318" x="2081213" y="3906838"/>
          <p14:tracePt t="151326" x="2073275" y="3883025"/>
          <p14:tracePt t="151334" x="2073275" y="3851275"/>
          <p14:tracePt t="151341" x="2073275" y="3827463"/>
          <p14:tracePt t="151350" x="2065338" y="3803650"/>
          <p14:tracePt t="151358" x="2057400" y="3779838"/>
          <p14:tracePt t="151365" x="2049463" y="3771900"/>
          <p14:tracePt t="151374" x="2041525" y="3756025"/>
          <p14:tracePt t="151382" x="2033588" y="3740150"/>
          <p14:tracePt t="151390" x="2033588" y="3724275"/>
          <p14:tracePt t="151444" x="2025650" y="3724275"/>
          <p14:tracePt t="151471" x="2017713" y="3724275"/>
          <p14:tracePt t="151480" x="2000250" y="3740150"/>
          <p14:tracePt t="151488" x="1984375" y="3748088"/>
          <p14:tracePt t="151497" x="1984375" y="3763963"/>
          <p14:tracePt t="151602" x="1984375" y="3771900"/>
          <p14:tracePt t="151612" x="1984375" y="3779838"/>
          <p14:tracePt t="151620" x="1984375" y="3787775"/>
          <p14:tracePt t="151628" x="2000250" y="3803650"/>
          <p14:tracePt t="151635" x="2033588" y="3811588"/>
          <p14:tracePt t="151644" x="2089150" y="3827463"/>
          <p14:tracePt t="151652" x="2176463" y="3827463"/>
          <p14:tracePt t="151660" x="2255838" y="3827463"/>
          <p14:tracePt t="151668" x="2374900" y="3819525"/>
          <p14:tracePt t="151676" x="2519363" y="3795713"/>
          <p14:tracePt t="151685" x="2654300" y="3771900"/>
          <p14:tracePt t="151692" x="2767013" y="3756025"/>
          <p14:tracePt t="151698" x="2886075" y="3732213"/>
          <p14:tracePt t="151705" x="2973388" y="3708400"/>
          <p14:tracePt t="151714" x="3028950" y="3692525"/>
          <p14:tracePt t="151722" x="3076575" y="3684588"/>
          <p14:tracePt t="151730" x="3117850" y="3668713"/>
          <p14:tracePt t="151737" x="3141663" y="3668713"/>
          <p14:tracePt t="151745" x="3157538" y="3668713"/>
          <p14:tracePt t="151774" x="3157538" y="3660775"/>
          <p14:tracePt t="151790" x="3157538" y="3652838"/>
          <p14:tracePt t="151796" x="3157538" y="3644900"/>
          <p14:tracePt t="151813" x="3133725" y="3644900"/>
          <p14:tracePt t="151820" x="3084513" y="3629025"/>
          <p14:tracePt t="151828" x="2997200" y="3605213"/>
          <p14:tracePt t="151836" x="2878138" y="3587750"/>
          <p14:tracePt t="151844" x="2717800" y="3563938"/>
          <p14:tracePt t="151851" x="2479675" y="3516313"/>
          <p14:tracePt t="151860" x="2239963" y="3484563"/>
          <p14:tracePt t="151867" x="2008188" y="3460750"/>
          <p14:tracePt t="151876" x="1746250" y="3429000"/>
          <p14:tracePt t="151884" x="1538288" y="3397250"/>
          <p14:tracePt t="151890" x="1403350" y="3373438"/>
          <p14:tracePt t="151897" x="1258888" y="3341688"/>
          <p14:tracePt t="151906" x="1179513" y="3317875"/>
          <p14:tracePt t="151914" x="1108075" y="3302000"/>
          <p14:tracePt t="151926" x="1076325" y="3294063"/>
          <p14:tracePt t="151979" x="1084263" y="3309938"/>
          <p14:tracePt t="151988" x="1139825" y="3349625"/>
          <p14:tracePt t="151996" x="1243013" y="3381375"/>
          <p14:tracePt t="152003" x="1379538" y="3405188"/>
          <p14:tracePt t="152012" x="1546225" y="3429000"/>
          <p14:tracePt t="152020" x="1785938" y="3452813"/>
          <p14:tracePt t="152028" x="2041525" y="3468688"/>
          <p14:tracePt t="152035" x="2271713" y="3484563"/>
          <p14:tracePt t="152044" x="2424113" y="3484563"/>
          <p14:tracePt t="152051" x="2543175" y="3484563"/>
          <p14:tracePt t="152060" x="2614613" y="3484563"/>
          <p14:tracePt t="152068" x="2630488" y="3476625"/>
          <p14:tracePt t="152076" x="2638425" y="3468688"/>
          <p14:tracePt t="152084" x="2638425" y="3460750"/>
          <p14:tracePt t="152098" x="2638425" y="3436938"/>
          <p14:tracePt t="152106" x="2638425" y="3413125"/>
          <p14:tracePt t="152114" x="2622550" y="3389313"/>
          <p14:tracePt t="152122" x="2606675" y="3381375"/>
          <p14:tracePt t="152130" x="2574925" y="3349625"/>
          <p14:tracePt t="152137" x="2559050" y="3341688"/>
          <p14:tracePt t="152145" x="2551113" y="3325813"/>
          <p14:tracePt t="152154" x="2535238" y="3317875"/>
          <p14:tracePt t="152162" x="2519363" y="3309938"/>
          <p14:tracePt t="152172" x="2511425" y="3309938"/>
          <p14:tracePt t="152208" x="2511425" y="33178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2.5|2.5|2.6|1.4|2.4|2.4|21.9|2.2|24.9|1.8|10.8|25.7|8.7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|10.1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5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.4|0.9|1.1|0.9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3.4|6.2|43.3|6.6|3.1|1.4|4.4|27|10.6|8.8|0.9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9|7.4|2.1|2.7|11.8|16.4|9.5|2.6|11.5|9.2|5.4|23|10.4|4.1|1.3|2|1.3|1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|18.8|3.2|8.7|13.1|21.9|56.6|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1.7|1.8|16.8|2.8|13.1|1.6|10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1079</Words>
  <Application>Microsoft Office PowerPoint</Application>
  <PresentationFormat>On-screen Show (4:3)</PresentationFormat>
  <Paragraphs>150</Paragraphs>
  <Slides>19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Arial Rounded MT Bold</vt:lpstr>
      <vt:lpstr>Comic Sans MS</vt:lpstr>
      <vt:lpstr>Gill Sans</vt:lpstr>
      <vt:lpstr>Symbol</vt:lpstr>
      <vt:lpstr>Default Design</vt:lpstr>
      <vt:lpstr>Document</vt:lpstr>
      <vt:lpstr>Scattering theory - Atomic scattering factor</vt:lpstr>
      <vt:lpstr>Scattering theory - Huygen’s principle</vt:lpstr>
      <vt:lpstr>Basic crystallography Crystals: translational periodicity &amp; symmetry</vt:lpstr>
      <vt:lpstr>Crystallography: the unit cell</vt:lpstr>
      <vt:lpstr>Building a crystal structure</vt:lpstr>
      <vt:lpstr>Building a crystal structure</vt:lpstr>
      <vt:lpstr>Diffraction theory - Bragg law</vt:lpstr>
      <vt:lpstr>Bragg’s law</vt:lpstr>
      <vt:lpstr>Multi-beam scattering condition</vt:lpstr>
      <vt:lpstr>The reciprocal lattice</vt:lpstr>
      <vt:lpstr>PowerPoint Presentation</vt:lpstr>
      <vt:lpstr>PowerPoint Presentation</vt:lpstr>
      <vt:lpstr>Laue Zones</vt:lpstr>
      <vt:lpstr>PowerPoint Presentation</vt:lpstr>
      <vt:lpstr>Ewald Sphere : Laue Zones (ZOLZ+FOLZ)</vt:lpstr>
      <vt:lpstr>Ewald Sphere: Laue Zones (ZOLZ+FOLZ) tilted sample</vt:lpstr>
      <vt:lpstr>Dynamical scattering</vt:lpstr>
      <vt:lpstr>Dynamical scattering thickness fringes</vt:lpstr>
      <vt:lpstr>Symmetry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cantoni</dc:creator>
  <cp:lastModifiedBy>Marco Cantoni</cp:lastModifiedBy>
  <cp:revision>70</cp:revision>
  <cp:lastPrinted>2014-10-28T11:27:41Z</cp:lastPrinted>
  <dcterms:created xsi:type="dcterms:W3CDTF">1601-01-01T00:00:00Z</dcterms:created>
  <dcterms:modified xsi:type="dcterms:W3CDTF">2020-10-29T16:45:17Z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